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sldIdLst>
    <p:sldId id="637" r:id="rId2"/>
    <p:sldId id="640" r:id="rId3"/>
    <p:sldId id="641" r:id="rId4"/>
    <p:sldId id="642" r:id="rId5"/>
    <p:sldId id="626" r:id="rId6"/>
    <p:sldId id="627" r:id="rId7"/>
    <p:sldId id="628" r:id="rId8"/>
    <p:sldId id="629" r:id="rId9"/>
    <p:sldId id="630" r:id="rId10"/>
    <p:sldId id="612" r:id="rId11"/>
    <p:sldId id="613" r:id="rId12"/>
    <p:sldId id="614" r:id="rId13"/>
    <p:sldId id="478" r:id="rId14"/>
    <p:sldId id="523" r:id="rId15"/>
    <p:sldId id="525" r:id="rId16"/>
    <p:sldId id="524" r:id="rId17"/>
    <p:sldId id="535" r:id="rId18"/>
    <p:sldId id="526" r:id="rId19"/>
    <p:sldId id="528" r:id="rId20"/>
    <p:sldId id="529" r:id="rId21"/>
    <p:sldId id="536" r:id="rId22"/>
    <p:sldId id="540" r:id="rId23"/>
    <p:sldId id="541" r:id="rId24"/>
    <p:sldId id="479" r:id="rId25"/>
    <p:sldId id="542" r:id="rId26"/>
    <p:sldId id="544" r:id="rId27"/>
    <p:sldId id="545" r:id="rId28"/>
    <p:sldId id="546" r:id="rId29"/>
    <p:sldId id="547" r:id="rId30"/>
    <p:sldId id="548" r:id="rId31"/>
    <p:sldId id="554" r:id="rId32"/>
    <p:sldId id="555" r:id="rId33"/>
    <p:sldId id="556" r:id="rId34"/>
    <p:sldId id="557" r:id="rId35"/>
    <p:sldId id="558" r:id="rId36"/>
    <p:sldId id="549" r:id="rId37"/>
    <p:sldId id="543" r:id="rId38"/>
    <p:sldId id="550" r:id="rId39"/>
    <p:sldId id="559" r:id="rId40"/>
    <p:sldId id="560" r:id="rId41"/>
    <p:sldId id="561" r:id="rId42"/>
    <p:sldId id="530" r:id="rId43"/>
    <p:sldId id="562" r:id="rId44"/>
    <p:sldId id="563" r:id="rId45"/>
    <p:sldId id="569" r:id="rId46"/>
    <p:sldId id="570" r:id="rId47"/>
    <p:sldId id="571" r:id="rId48"/>
    <p:sldId id="572" r:id="rId49"/>
    <p:sldId id="564" r:id="rId50"/>
    <p:sldId id="565" r:id="rId51"/>
    <p:sldId id="573" r:id="rId52"/>
    <p:sldId id="574" r:id="rId53"/>
    <p:sldId id="575" r:id="rId54"/>
    <p:sldId id="568" r:id="rId55"/>
    <p:sldId id="576" r:id="rId56"/>
    <p:sldId id="577" r:id="rId57"/>
    <p:sldId id="578" r:id="rId58"/>
    <p:sldId id="579" r:id="rId59"/>
    <p:sldId id="592" r:id="rId60"/>
    <p:sldId id="631" r:id="rId61"/>
    <p:sldId id="593" r:id="rId62"/>
    <p:sldId id="594" r:id="rId63"/>
    <p:sldId id="595" r:id="rId64"/>
    <p:sldId id="596" r:id="rId65"/>
    <p:sldId id="597" r:id="rId66"/>
    <p:sldId id="599" r:id="rId67"/>
    <p:sldId id="598" r:id="rId68"/>
    <p:sldId id="600" r:id="rId69"/>
    <p:sldId id="601" r:id="rId70"/>
    <p:sldId id="602" r:id="rId71"/>
    <p:sldId id="607" r:id="rId72"/>
    <p:sldId id="608" r:id="rId73"/>
    <p:sldId id="603" r:id="rId74"/>
    <p:sldId id="604" r:id="rId75"/>
    <p:sldId id="605" r:id="rId76"/>
    <p:sldId id="531" r:id="rId77"/>
    <p:sldId id="609" r:id="rId78"/>
    <p:sldId id="610" r:id="rId79"/>
    <p:sldId id="632" r:id="rId80"/>
    <p:sldId id="633" r:id="rId81"/>
    <p:sldId id="634" r:id="rId8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E7120"/>
    <a:srgbClr val="9C3225"/>
    <a:srgbClr val="FDF2C9"/>
    <a:srgbClr val="002B4F"/>
    <a:srgbClr val="6B8493"/>
    <a:srgbClr val="FFE7E7"/>
    <a:srgbClr val="FFA3A3"/>
    <a:srgbClr val="260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22D11-E859-4D9A-9CBD-2F4AA8B0BBF8}" v="3" dt="2023-09-24T17:36:52.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1637" autoAdjust="0"/>
  </p:normalViewPr>
  <p:slideViewPr>
    <p:cSldViewPr>
      <p:cViewPr varScale="1">
        <p:scale>
          <a:sx n="86" d="100"/>
          <a:sy n="86" d="100"/>
        </p:scale>
        <p:origin x="1536" y="96"/>
      </p:cViewPr>
      <p:guideLst>
        <p:guide orient="horz" pos="2160"/>
        <p:guide pos="3840"/>
      </p:guideLst>
    </p:cSldViewPr>
  </p:slideViewPr>
  <p:notesTextViewPr>
    <p:cViewPr>
      <p:scale>
        <a:sx n="202" d="100"/>
        <a:sy n="202" d="100"/>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Nyberg" userId="0e727507-ed2e-4bcc-959e-5701196a4431" providerId="ADAL" clId="{97522D11-E859-4D9A-9CBD-2F4AA8B0BBF8}"/>
    <pc:docChg chg="addSld delSld modSld delMainMaster">
      <pc:chgData name="Bob Nyberg" userId="0e727507-ed2e-4bcc-959e-5701196a4431" providerId="ADAL" clId="{97522D11-E859-4D9A-9CBD-2F4AA8B0BBF8}" dt="2023-09-24T17:35:54.317" v="309" actId="47"/>
      <pc:docMkLst>
        <pc:docMk/>
      </pc:docMkLst>
      <pc:sldChg chg="del">
        <pc:chgData name="Bob Nyberg" userId="0e727507-ed2e-4bcc-959e-5701196a4431" providerId="ADAL" clId="{97522D11-E859-4D9A-9CBD-2F4AA8B0BBF8}" dt="2023-09-24T17:35:32.958" v="308" actId="47"/>
        <pc:sldMkLst>
          <pc:docMk/>
          <pc:sldMk cId="1914804455" sldId="256"/>
        </pc:sldMkLst>
      </pc:sldChg>
      <pc:sldChg chg="del">
        <pc:chgData name="Bob Nyberg" userId="0e727507-ed2e-4bcc-959e-5701196a4431" providerId="ADAL" clId="{97522D11-E859-4D9A-9CBD-2F4AA8B0BBF8}" dt="2023-09-24T17:35:32.958" v="308" actId="47"/>
        <pc:sldMkLst>
          <pc:docMk/>
          <pc:sldMk cId="2339017988" sldId="257"/>
        </pc:sldMkLst>
      </pc:sldChg>
      <pc:sldChg chg="del">
        <pc:chgData name="Bob Nyberg" userId="0e727507-ed2e-4bcc-959e-5701196a4431" providerId="ADAL" clId="{97522D11-E859-4D9A-9CBD-2F4AA8B0BBF8}" dt="2023-09-24T17:35:32.958" v="308" actId="47"/>
        <pc:sldMkLst>
          <pc:docMk/>
          <pc:sldMk cId="2208788286" sldId="258"/>
        </pc:sldMkLst>
      </pc:sldChg>
      <pc:sldChg chg="add del">
        <pc:chgData name="Bob Nyberg" userId="0e727507-ed2e-4bcc-959e-5701196a4431" providerId="ADAL" clId="{97522D11-E859-4D9A-9CBD-2F4AA8B0BBF8}" dt="2023-09-24T17:35:32.958" v="308" actId="47"/>
        <pc:sldMkLst>
          <pc:docMk/>
          <pc:sldMk cId="3689897463" sldId="259"/>
        </pc:sldMkLst>
      </pc:sldChg>
      <pc:sldChg chg="add del">
        <pc:chgData name="Bob Nyberg" userId="0e727507-ed2e-4bcc-959e-5701196a4431" providerId="ADAL" clId="{97522D11-E859-4D9A-9CBD-2F4AA8B0BBF8}" dt="2023-09-24T17:35:32.958" v="308" actId="47"/>
        <pc:sldMkLst>
          <pc:docMk/>
          <pc:sldMk cId="3098886317" sldId="260"/>
        </pc:sldMkLst>
      </pc:sldChg>
      <pc:sldChg chg="add del">
        <pc:chgData name="Bob Nyberg" userId="0e727507-ed2e-4bcc-959e-5701196a4431" providerId="ADAL" clId="{97522D11-E859-4D9A-9CBD-2F4AA8B0BBF8}" dt="2023-09-24T17:35:32.958" v="308" actId="47"/>
        <pc:sldMkLst>
          <pc:docMk/>
          <pc:sldMk cId="1047389558" sldId="261"/>
        </pc:sldMkLst>
      </pc:sldChg>
      <pc:sldChg chg="add del">
        <pc:chgData name="Bob Nyberg" userId="0e727507-ed2e-4bcc-959e-5701196a4431" providerId="ADAL" clId="{97522D11-E859-4D9A-9CBD-2F4AA8B0BBF8}" dt="2023-09-24T17:35:32.958" v="308" actId="47"/>
        <pc:sldMkLst>
          <pc:docMk/>
          <pc:sldMk cId="964249615" sldId="262"/>
        </pc:sldMkLst>
      </pc:sldChg>
      <pc:sldChg chg="add del">
        <pc:chgData name="Bob Nyberg" userId="0e727507-ed2e-4bcc-959e-5701196a4431" providerId="ADAL" clId="{97522D11-E859-4D9A-9CBD-2F4AA8B0BBF8}" dt="2023-09-24T17:35:32.958" v="308" actId="47"/>
        <pc:sldMkLst>
          <pc:docMk/>
          <pc:sldMk cId="2074885760" sldId="266"/>
        </pc:sldMkLst>
      </pc:sldChg>
      <pc:sldChg chg="add del">
        <pc:chgData name="Bob Nyberg" userId="0e727507-ed2e-4bcc-959e-5701196a4431" providerId="ADAL" clId="{97522D11-E859-4D9A-9CBD-2F4AA8B0BBF8}" dt="2023-09-24T17:35:32.958" v="308" actId="47"/>
        <pc:sldMkLst>
          <pc:docMk/>
          <pc:sldMk cId="3801485824" sldId="267"/>
        </pc:sldMkLst>
      </pc:sldChg>
      <pc:sldChg chg="add del">
        <pc:chgData name="Bob Nyberg" userId="0e727507-ed2e-4bcc-959e-5701196a4431" providerId="ADAL" clId="{97522D11-E859-4D9A-9CBD-2F4AA8B0BBF8}" dt="2023-09-24T17:35:32.958" v="308" actId="47"/>
        <pc:sldMkLst>
          <pc:docMk/>
          <pc:sldMk cId="3655424024" sldId="268"/>
        </pc:sldMkLst>
      </pc:sldChg>
      <pc:sldChg chg="del">
        <pc:chgData name="Bob Nyberg" userId="0e727507-ed2e-4bcc-959e-5701196a4431" providerId="ADAL" clId="{97522D11-E859-4D9A-9CBD-2F4AA8B0BBF8}" dt="2023-09-22T14:46:41.833" v="1" actId="47"/>
        <pc:sldMkLst>
          <pc:docMk/>
          <pc:sldMk cId="267086587" sldId="270"/>
        </pc:sldMkLst>
      </pc:sldChg>
      <pc:sldChg chg="add del">
        <pc:chgData name="Bob Nyberg" userId="0e727507-ed2e-4bcc-959e-5701196a4431" providerId="ADAL" clId="{97522D11-E859-4D9A-9CBD-2F4AA8B0BBF8}" dt="2023-09-24T17:35:32.958" v="308" actId="47"/>
        <pc:sldMkLst>
          <pc:docMk/>
          <pc:sldMk cId="2597594043" sldId="290"/>
        </pc:sldMkLst>
      </pc:sldChg>
      <pc:sldChg chg="add del">
        <pc:chgData name="Bob Nyberg" userId="0e727507-ed2e-4bcc-959e-5701196a4431" providerId="ADAL" clId="{97522D11-E859-4D9A-9CBD-2F4AA8B0BBF8}" dt="2023-09-24T17:35:32.958" v="308" actId="47"/>
        <pc:sldMkLst>
          <pc:docMk/>
          <pc:sldMk cId="3631014122" sldId="299"/>
        </pc:sldMkLst>
      </pc:sldChg>
      <pc:sldChg chg="add del">
        <pc:chgData name="Bob Nyberg" userId="0e727507-ed2e-4bcc-959e-5701196a4431" providerId="ADAL" clId="{97522D11-E859-4D9A-9CBD-2F4AA8B0BBF8}" dt="2023-09-24T17:35:32.958" v="308" actId="47"/>
        <pc:sldMkLst>
          <pc:docMk/>
          <pc:sldMk cId="1616742074" sldId="305"/>
        </pc:sldMkLst>
      </pc:sldChg>
      <pc:sldChg chg="add del">
        <pc:chgData name="Bob Nyberg" userId="0e727507-ed2e-4bcc-959e-5701196a4431" providerId="ADAL" clId="{97522D11-E859-4D9A-9CBD-2F4AA8B0BBF8}" dt="2023-09-24T17:35:32.958" v="308" actId="47"/>
        <pc:sldMkLst>
          <pc:docMk/>
          <pc:sldMk cId="3582362669" sldId="306"/>
        </pc:sldMkLst>
      </pc:sldChg>
      <pc:sldChg chg="add del">
        <pc:chgData name="Bob Nyberg" userId="0e727507-ed2e-4bcc-959e-5701196a4431" providerId="ADAL" clId="{97522D11-E859-4D9A-9CBD-2F4AA8B0BBF8}" dt="2023-09-24T17:35:32.958" v="308" actId="47"/>
        <pc:sldMkLst>
          <pc:docMk/>
          <pc:sldMk cId="1749717986" sldId="307"/>
        </pc:sldMkLst>
      </pc:sldChg>
      <pc:sldChg chg="add del">
        <pc:chgData name="Bob Nyberg" userId="0e727507-ed2e-4bcc-959e-5701196a4431" providerId="ADAL" clId="{97522D11-E859-4D9A-9CBD-2F4AA8B0BBF8}" dt="2023-09-24T17:35:32.958" v="308" actId="47"/>
        <pc:sldMkLst>
          <pc:docMk/>
          <pc:sldMk cId="523316145" sldId="308"/>
        </pc:sldMkLst>
      </pc:sldChg>
      <pc:sldChg chg="add del">
        <pc:chgData name="Bob Nyberg" userId="0e727507-ed2e-4bcc-959e-5701196a4431" providerId="ADAL" clId="{97522D11-E859-4D9A-9CBD-2F4AA8B0BBF8}" dt="2023-09-24T17:35:32.958" v="308" actId="47"/>
        <pc:sldMkLst>
          <pc:docMk/>
          <pc:sldMk cId="2434188012" sldId="309"/>
        </pc:sldMkLst>
      </pc:sldChg>
      <pc:sldChg chg="add del">
        <pc:chgData name="Bob Nyberg" userId="0e727507-ed2e-4bcc-959e-5701196a4431" providerId="ADAL" clId="{97522D11-E859-4D9A-9CBD-2F4AA8B0BBF8}" dt="2023-09-24T17:35:32.958" v="308" actId="47"/>
        <pc:sldMkLst>
          <pc:docMk/>
          <pc:sldMk cId="1114977455" sldId="310"/>
        </pc:sldMkLst>
      </pc:sldChg>
      <pc:sldChg chg="add del">
        <pc:chgData name="Bob Nyberg" userId="0e727507-ed2e-4bcc-959e-5701196a4431" providerId="ADAL" clId="{97522D11-E859-4D9A-9CBD-2F4AA8B0BBF8}" dt="2023-09-24T17:35:32.958" v="308" actId="47"/>
        <pc:sldMkLst>
          <pc:docMk/>
          <pc:sldMk cId="2725646426" sldId="311"/>
        </pc:sldMkLst>
      </pc:sldChg>
      <pc:sldChg chg="del">
        <pc:chgData name="Bob Nyberg" userId="0e727507-ed2e-4bcc-959e-5701196a4431" providerId="ADAL" clId="{97522D11-E859-4D9A-9CBD-2F4AA8B0BBF8}" dt="2023-09-22T14:46:33.648" v="0" actId="47"/>
        <pc:sldMkLst>
          <pc:docMk/>
          <pc:sldMk cId="3586691379" sldId="363"/>
        </pc:sldMkLst>
      </pc:sldChg>
      <pc:sldChg chg="del">
        <pc:chgData name="Bob Nyberg" userId="0e727507-ed2e-4bcc-959e-5701196a4431" providerId="ADAL" clId="{97522D11-E859-4D9A-9CBD-2F4AA8B0BBF8}" dt="2023-09-22T14:46:33.648" v="0" actId="47"/>
        <pc:sldMkLst>
          <pc:docMk/>
          <pc:sldMk cId="1840951639" sldId="435"/>
        </pc:sldMkLst>
      </pc:sldChg>
      <pc:sldChg chg="del">
        <pc:chgData name="Bob Nyberg" userId="0e727507-ed2e-4bcc-959e-5701196a4431" providerId="ADAL" clId="{97522D11-E859-4D9A-9CBD-2F4AA8B0BBF8}" dt="2023-09-22T14:46:33.648" v="0" actId="47"/>
        <pc:sldMkLst>
          <pc:docMk/>
          <pc:sldMk cId="3710544496" sldId="436"/>
        </pc:sldMkLst>
      </pc:sldChg>
      <pc:sldChg chg="del">
        <pc:chgData name="Bob Nyberg" userId="0e727507-ed2e-4bcc-959e-5701196a4431" providerId="ADAL" clId="{97522D11-E859-4D9A-9CBD-2F4AA8B0BBF8}" dt="2023-09-22T14:46:33.648" v="0" actId="47"/>
        <pc:sldMkLst>
          <pc:docMk/>
          <pc:sldMk cId="2009043526" sldId="437"/>
        </pc:sldMkLst>
      </pc:sldChg>
      <pc:sldChg chg="del">
        <pc:chgData name="Bob Nyberg" userId="0e727507-ed2e-4bcc-959e-5701196a4431" providerId="ADAL" clId="{97522D11-E859-4D9A-9CBD-2F4AA8B0BBF8}" dt="2023-09-22T14:46:33.648" v="0" actId="47"/>
        <pc:sldMkLst>
          <pc:docMk/>
          <pc:sldMk cId="2981123657" sldId="439"/>
        </pc:sldMkLst>
      </pc:sldChg>
      <pc:sldChg chg="del">
        <pc:chgData name="Bob Nyberg" userId="0e727507-ed2e-4bcc-959e-5701196a4431" providerId="ADAL" clId="{97522D11-E859-4D9A-9CBD-2F4AA8B0BBF8}" dt="2023-09-22T14:46:33.648" v="0" actId="47"/>
        <pc:sldMkLst>
          <pc:docMk/>
          <pc:sldMk cId="3905651286" sldId="440"/>
        </pc:sldMkLst>
      </pc:sldChg>
      <pc:sldChg chg="del">
        <pc:chgData name="Bob Nyberg" userId="0e727507-ed2e-4bcc-959e-5701196a4431" providerId="ADAL" clId="{97522D11-E859-4D9A-9CBD-2F4AA8B0BBF8}" dt="2023-09-22T14:46:33.648" v="0" actId="47"/>
        <pc:sldMkLst>
          <pc:docMk/>
          <pc:sldMk cId="3973283260" sldId="444"/>
        </pc:sldMkLst>
      </pc:sldChg>
      <pc:sldChg chg="del">
        <pc:chgData name="Bob Nyberg" userId="0e727507-ed2e-4bcc-959e-5701196a4431" providerId="ADAL" clId="{97522D11-E859-4D9A-9CBD-2F4AA8B0BBF8}" dt="2023-09-22T14:46:33.648" v="0" actId="47"/>
        <pc:sldMkLst>
          <pc:docMk/>
          <pc:sldMk cId="867493966" sldId="445"/>
        </pc:sldMkLst>
      </pc:sldChg>
      <pc:sldChg chg="del">
        <pc:chgData name="Bob Nyberg" userId="0e727507-ed2e-4bcc-959e-5701196a4431" providerId="ADAL" clId="{97522D11-E859-4D9A-9CBD-2F4AA8B0BBF8}" dt="2023-09-22T14:46:33.648" v="0" actId="47"/>
        <pc:sldMkLst>
          <pc:docMk/>
          <pc:sldMk cId="663120147" sldId="446"/>
        </pc:sldMkLst>
      </pc:sldChg>
      <pc:sldChg chg="del">
        <pc:chgData name="Bob Nyberg" userId="0e727507-ed2e-4bcc-959e-5701196a4431" providerId="ADAL" clId="{97522D11-E859-4D9A-9CBD-2F4AA8B0BBF8}" dt="2023-09-22T14:46:33.648" v="0" actId="47"/>
        <pc:sldMkLst>
          <pc:docMk/>
          <pc:sldMk cId="881473708" sldId="447"/>
        </pc:sldMkLst>
      </pc:sldChg>
      <pc:sldChg chg="del">
        <pc:chgData name="Bob Nyberg" userId="0e727507-ed2e-4bcc-959e-5701196a4431" providerId="ADAL" clId="{97522D11-E859-4D9A-9CBD-2F4AA8B0BBF8}" dt="2023-09-22T14:46:33.648" v="0" actId="47"/>
        <pc:sldMkLst>
          <pc:docMk/>
          <pc:sldMk cId="4070379690" sldId="448"/>
        </pc:sldMkLst>
      </pc:sldChg>
      <pc:sldChg chg="del">
        <pc:chgData name="Bob Nyberg" userId="0e727507-ed2e-4bcc-959e-5701196a4431" providerId="ADAL" clId="{97522D11-E859-4D9A-9CBD-2F4AA8B0BBF8}" dt="2023-09-22T14:46:33.648" v="0" actId="47"/>
        <pc:sldMkLst>
          <pc:docMk/>
          <pc:sldMk cId="2650396708" sldId="449"/>
        </pc:sldMkLst>
      </pc:sldChg>
      <pc:sldChg chg="del">
        <pc:chgData name="Bob Nyberg" userId="0e727507-ed2e-4bcc-959e-5701196a4431" providerId="ADAL" clId="{97522D11-E859-4D9A-9CBD-2F4AA8B0BBF8}" dt="2023-09-22T14:46:33.648" v="0" actId="47"/>
        <pc:sldMkLst>
          <pc:docMk/>
          <pc:sldMk cId="641323821" sldId="450"/>
        </pc:sldMkLst>
      </pc:sldChg>
      <pc:sldChg chg="del">
        <pc:chgData name="Bob Nyberg" userId="0e727507-ed2e-4bcc-959e-5701196a4431" providerId="ADAL" clId="{97522D11-E859-4D9A-9CBD-2F4AA8B0BBF8}" dt="2023-09-22T14:46:33.648" v="0" actId="47"/>
        <pc:sldMkLst>
          <pc:docMk/>
          <pc:sldMk cId="4057476132" sldId="451"/>
        </pc:sldMkLst>
      </pc:sldChg>
      <pc:sldChg chg="del">
        <pc:chgData name="Bob Nyberg" userId="0e727507-ed2e-4bcc-959e-5701196a4431" providerId="ADAL" clId="{97522D11-E859-4D9A-9CBD-2F4AA8B0BBF8}" dt="2023-09-22T14:46:33.648" v="0" actId="47"/>
        <pc:sldMkLst>
          <pc:docMk/>
          <pc:sldMk cId="1384788463" sldId="452"/>
        </pc:sldMkLst>
      </pc:sldChg>
      <pc:sldChg chg="del">
        <pc:chgData name="Bob Nyberg" userId="0e727507-ed2e-4bcc-959e-5701196a4431" providerId="ADAL" clId="{97522D11-E859-4D9A-9CBD-2F4AA8B0BBF8}" dt="2023-09-22T14:46:33.648" v="0" actId="47"/>
        <pc:sldMkLst>
          <pc:docMk/>
          <pc:sldMk cId="1673555859" sldId="454"/>
        </pc:sldMkLst>
      </pc:sldChg>
      <pc:sldChg chg="del">
        <pc:chgData name="Bob Nyberg" userId="0e727507-ed2e-4bcc-959e-5701196a4431" providerId="ADAL" clId="{97522D11-E859-4D9A-9CBD-2F4AA8B0BBF8}" dt="2023-09-22T14:46:33.648" v="0" actId="47"/>
        <pc:sldMkLst>
          <pc:docMk/>
          <pc:sldMk cId="3478154803" sldId="456"/>
        </pc:sldMkLst>
      </pc:sldChg>
      <pc:sldChg chg="del">
        <pc:chgData name="Bob Nyberg" userId="0e727507-ed2e-4bcc-959e-5701196a4431" providerId="ADAL" clId="{97522D11-E859-4D9A-9CBD-2F4AA8B0BBF8}" dt="2023-09-22T14:46:33.648" v="0" actId="47"/>
        <pc:sldMkLst>
          <pc:docMk/>
          <pc:sldMk cId="1389889057" sldId="457"/>
        </pc:sldMkLst>
      </pc:sldChg>
      <pc:sldChg chg="del">
        <pc:chgData name="Bob Nyberg" userId="0e727507-ed2e-4bcc-959e-5701196a4431" providerId="ADAL" clId="{97522D11-E859-4D9A-9CBD-2F4AA8B0BBF8}" dt="2023-09-22T14:46:33.648" v="0" actId="47"/>
        <pc:sldMkLst>
          <pc:docMk/>
          <pc:sldMk cId="610209772" sldId="458"/>
        </pc:sldMkLst>
      </pc:sldChg>
      <pc:sldChg chg="del">
        <pc:chgData name="Bob Nyberg" userId="0e727507-ed2e-4bcc-959e-5701196a4431" providerId="ADAL" clId="{97522D11-E859-4D9A-9CBD-2F4AA8B0BBF8}" dt="2023-09-22T14:46:33.648" v="0" actId="47"/>
        <pc:sldMkLst>
          <pc:docMk/>
          <pc:sldMk cId="4096956988" sldId="459"/>
        </pc:sldMkLst>
      </pc:sldChg>
      <pc:sldChg chg="del">
        <pc:chgData name="Bob Nyberg" userId="0e727507-ed2e-4bcc-959e-5701196a4431" providerId="ADAL" clId="{97522D11-E859-4D9A-9CBD-2F4AA8B0BBF8}" dt="2023-09-22T14:46:33.648" v="0" actId="47"/>
        <pc:sldMkLst>
          <pc:docMk/>
          <pc:sldMk cId="2094985568" sldId="460"/>
        </pc:sldMkLst>
      </pc:sldChg>
      <pc:sldChg chg="del">
        <pc:chgData name="Bob Nyberg" userId="0e727507-ed2e-4bcc-959e-5701196a4431" providerId="ADAL" clId="{97522D11-E859-4D9A-9CBD-2F4AA8B0BBF8}" dt="2023-09-22T14:46:33.648" v="0" actId="47"/>
        <pc:sldMkLst>
          <pc:docMk/>
          <pc:sldMk cId="2486144797" sldId="461"/>
        </pc:sldMkLst>
      </pc:sldChg>
      <pc:sldChg chg="del">
        <pc:chgData name="Bob Nyberg" userId="0e727507-ed2e-4bcc-959e-5701196a4431" providerId="ADAL" clId="{97522D11-E859-4D9A-9CBD-2F4AA8B0BBF8}" dt="2023-09-22T14:46:33.648" v="0" actId="47"/>
        <pc:sldMkLst>
          <pc:docMk/>
          <pc:sldMk cId="3537070637" sldId="462"/>
        </pc:sldMkLst>
      </pc:sldChg>
      <pc:sldChg chg="del">
        <pc:chgData name="Bob Nyberg" userId="0e727507-ed2e-4bcc-959e-5701196a4431" providerId="ADAL" clId="{97522D11-E859-4D9A-9CBD-2F4AA8B0BBF8}" dt="2023-09-22T14:46:33.648" v="0" actId="47"/>
        <pc:sldMkLst>
          <pc:docMk/>
          <pc:sldMk cId="2494328068" sldId="464"/>
        </pc:sldMkLst>
      </pc:sldChg>
      <pc:sldChg chg="del">
        <pc:chgData name="Bob Nyberg" userId="0e727507-ed2e-4bcc-959e-5701196a4431" providerId="ADAL" clId="{97522D11-E859-4D9A-9CBD-2F4AA8B0BBF8}" dt="2023-09-22T14:46:33.648" v="0" actId="47"/>
        <pc:sldMkLst>
          <pc:docMk/>
          <pc:sldMk cId="1686577238" sldId="465"/>
        </pc:sldMkLst>
      </pc:sldChg>
      <pc:sldChg chg="del">
        <pc:chgData name="Bob Nyberg" userId="0e727507-ed2e-4bcc-959e-5701196a4431" providerId="ADAL" clId="{97522D11-E859-4D9A-9CBD-2F4AA8B0BBF8}" dt="2023-09-22T14:46:33.648" v="0" actId="47"/>
        <pc:sldMkLst>
          <pc:docMk/>
          <pc:sldMk cId="3203231961" sldId="466"/>
        </pc:sldMkLst>
      </pc:sldChg>
      <pc:sldChg chg="del">
        <pc:chgData name="Bob Nyberg" userId="0e727507-ed2e-4bcc-959e-5701196a4431" providerId="ADAL" clId="{97522D11-E859-4D9A-9CBD-2F4AA8B0BBF8}" dt="2023-09-22T14:46:33.648" v="0" actId="47"/>
        <pc:sldMkLst>
          <pc:docMk/>
          <pc:sldMk cId="3131565864" sldId="467"/>
        </pc:sldMkLst>
      </pc:sldChg>
      <pc:sldChg chg="del">
        <pc:chgData name="Bob Nyberg" userId="0e727507-ed2e-4bcc-959e-5701196a4431" providerId="ADAL" clId="{97522D11-E859-4D9A-9CBD-2F4AA8B0BBF8}" dt="2023-09-22T14:46:33.648" v="0" actId="47"/>
        <pc:sldMkLst>
          <pc:docMk/>
          <pc:sldMk cId="3381306674" sldId="468"/>
        </pc:sldMkLst>
      </pc:sldChg>
      <pc:sldChg chg="del">
        <pc:chgData name="Bob Nyberg" userId="0e727507-ed2e-4bcc-959e-5701196a4431" providerId="ADAL" clId="{97522D11-E859-4D9A-9CBD-2F4AA8B0BBF8}" dt="2023-09-22T14:46:33.648" v="0" actId="47"/>
        <pc:sldMkLst>
          <pc:docMk/>
          <pc:sldMk cId="42443928" sldId="469"/>
        </pc:sldMkLst>
      </pc:sldChg>
      <pc:sldChg chg="del">
        <pc:chgData name="Bob Nyberg" userId="0e727507-ed2e-4bcc-959e-5701196a4431" providerId="ADAL" clId="{97522D11-E859-4D9A-9CBD-2F4AA8B0BBF8}" dt="2023-09-22T14:46:33.648" v="0" actId="47"/>
        <pc:sldMkLst>
          <pc:docMk/>
          <pc:sldMk cId="3972294988" sldId="470"/>
        </pc:sldMkLst>
      </pc:sldChg>
      <pc:sldChg chg="del">
        <pc:chgData name="Bob Nyberg" userId="0e727507-ed2e-4bcc-959e-5701196a4431" providerId="ADAL" clId="{97522D11-E859-4D9A-9CBD-2F4AA8B0BBF8}" dt="2023-09-22T14:46:33.648" v="0" actId="47"/>
        <pc:sldMkLst>
          <pc:docMk/>
          <pc:sldMk cId="418874647" sldId="471"/>
        </pc:sldMkLst>
      </pc:sldChg>
      <pc:sldChg chg="del">
        <pc:chgData name="Bob Nyberg" userId="0e727507-ed2e-4bcc-959e-5701196a4431" providerId="ADAL" clId="{97522D11-E859-4D9A-9CBD-2F4AA8B0BBF8}" dt="2023-09-22T14:46:33.648" v="0" actId="47"/>
        <pc:sldMkLst>
          <pc:docMk/>
          <pc:sldMk cId="2278539720" sldId="472"/>
        </pc:sldMkLst>
      </pc:sldChg>
      <pc:sldChg chg="del">
        <pc:chgData name="Bob Nyberg" userId="0e727507-ed2e-4bcc-959e-5701196a4431" providerId="ADAL" clId="{97522D11-E859-4D9A-9CBD-2F4AA8B0BBF8}" dt="2023-09-22T14:46:33.648" v="0" actId="47"/>
        <pc:sldMkLst>
          <pc:docMk/>
          <pc:sldMk cId="1560751997" sldId="473"/>
        </pc:sldMkLst>
      </pc:sldChg>
      <pc:sldChg chg="del">
        <pc:chgData name="Bob Nyberg" userId="0e727507-ed2e-4bcc-959e-5701196a4431" providerId="ADAL" clId="{97522D11-E859-4D9A-9CBD-2F4AA8B0BBF8}" dt="2023-09-22T14:46:33.648" v="0" actId="47"/>
        <pc:sldMkLst>
          <pc:docMk/>
          <pc:sldMk cId="691498167" sldId="474"/>
        </pc:sldMkLst>
      </pc:sldChg>
      <pc:sldChg chg="del">
        <pc:chgData name="Bob Nyberg" userId="0e727507-ed2e-4bcc-959e-5701196a4431" providerId="ADAL" clId="{97522D11-E859-4D9A-9CBD-2F4AA8B0BBF8}" dt="2023-09-22T14:46:33.648" v="0" actId="47"/>
        <pc:sldMkLst>
          <pc:docMk/>
          <pc:sldMk cId="930728082" sldId="475"/>
        </pc:sldMkLst>
      </pc:sldChg>
      <pc:sldChg chg="del">
        <pc:chgData name="Bob Nyberg" userId="0e727507-ed2e-4bcc-959e-5701196a4431" providerId="ADAL" clId="{97522D11-E859-4D9A-9CBD-2F4AA8B0BBF8}" dt="2023-09-22T14:46:33.648" v="0" actId="47"/>
        <pc:sldMkLst>
          <pc:docMk/>
          <pc:sldMk cId="2835646789" sldId="476"/>
        </pc:sldMkLst>
      </pc:sldChg>
      <pc:sldChg chg="del">
        <pc:chgData name="Bob Nyberg" userId="0e727507-ed2e-4bcc-959e-5701196a4431" providerId="ADAL" clId="{97522D11-E859-4D9A-9CBD-2F4AA8B0BBF8}" dt="2023-09-22T14:46:33.648" v="0" actId="47"/>
        <pc:sldMkLst>
          <pc:docMk/>
          <pc:sldMk cId="488227433" sldId="477"/>
        </pc:sldMkLst>
      </pc:sldChg>
      <pc:sldChg chg="modNotesTx">
        <pc:chgData name="Bob Nyberg" userId="0e727507-ed2e-4bcc-959e-5701196a4431" providerId="ADAL" clId="{97522D11-E859-4D9A-9CBD-2F4AA8B0BBF8}" dt="2023-09-24T12:04:11.524" v="9"/>
        <pc:sldMkLst>
          <pc:docMk/>
          <pc:sldMk cId="2732503418" sldId="478"/>
        </pc:sldMkLst>
      </pc:sldChg>
      <pc:sldChg chg="del">
        <pc:chgData name="Bob Nyberg" userId="0e727507-ed2e-4bcc-959e-5701196a4431" providerId="ADAL" clId="{97522D11-E859-4D9A-9CBD-2F4AA8B0BBF8}" dt="2023-09-22T14:46:33.648" v="0" actId="47"/>
        <pc:sldMkLst>
          <pc:docMk/>
          <pc:sldMk cId="1829915896" sldId="480"/>
        </pc:sldMkLst>
      </pc:sldChg>
      <pc:sldChg chg="del">
        <pc:chgData name="Bob Nyberg" userId="0e727507-ed2e-4bcc-959e-5701196a4431" providerId="ADAL" clId="{97522D11-E859-4D9A-9CBD-2F4AA8B0BBF8}" dt="2023-09-22T14:46:33.648" v="0" actId="47"/>
        <pc:sldMkLst>
          <pc:docMk/>
          <pc:sldMk cId="334752074" sldId="481"/>
        </pc:sldMkLst>
      </pc:sldChg>
      <pc:sldChg chg="del">
        <pc:chgData name="Bob Nyberg" userId="0e727507-ed2e-4bcc-959e-5701196a4431" providerId="ADAL" clId="{97522D11-E859-4D9A-9CBD-2F4AA8B0BBF8}" dt="2023-09-22T14:46:33.648" v="0" actId="47"/>
        <pc:sldMkLst>
          <pc:docMk/>
          <pc:sldMk cId="2117379685" sldId="483"/>
        </pc:sldMkLst>
      </pc:sldChg>
      <pc:sldChg chg="del">
        <pc:chgData name="Bob Nyberg" userId="0e727507-ed2e-4bcc-959e-5701196a4431" providerId="ADAL" clId="{97522D11-E859-4D9A-9CBD-2F4AA8B0BBF8}" dt="2023-09-22T14:46:33.648" v="0" actId="47"/>
        <pc:sldMkLst>
          <pc:docMk/>
          <pc:sldMk cId="1589456139" sldId="484"/>
        </pc:sldMkLst>
      </pc:sldChg>
      <pc:sldChg chg="del">
        <pc:chgData name="Bob Nyberg" userId="0e727507-ed2e-4bcc-959e-5701196a4431" providerId="ADAL" clId="{97522D11-E859-4D9A-9CBD-2F4AA8B0BBF8}" dt="2023-09-22T14:46:33.648" v="0" actId="47"/>
        <pc:sldMkLst>
          <pc:docMk/>
          <pc:sldMk cId="860627467" sldId="485"/>
        </pc:sldMkLst>
      </pc:sldChg>
      <pc:sldChg chg="del">
        <pc:chgData name="Bob Nyberg" userId="0e727507-ed2e-4bcc-959e-5701196a4431" providerId="ADAL" clId="{97522D11-E859-4D9A-9CBD-2F4AA8B0BBF8}" dt="2023-09-22T14:46:33.648" v="0" actId="47"/>
        <pc:sldMkLst>
          <pc:docMk/>
          <pc:sldMk cId="2144427641" sldId="486"/>
        </pc:sldMkLst>
      </pc:sldChg>
      <pc:sldChg chg="del">
        <pc:chgData name="Bob Nyberg" userId="0e727507-ed2e-4bcc-959e-5701196a4431" providerId="ADAL" clId="{97522D11-E859-4D9A-9CBD-2F4AA8B0BBF8}" dt="2023-09-22T14:46:33.648" v="0" actId="47"/>
        <pc:sldMkLst>
          <pc:docMk/>
          <pc:sldMk cId="1540822693" sldId="487"/>
        </pc:sldMkLst>
      </pc:sldChg>
      <pc:sldChg chg="del">
        <pc:chgData name="Bob Nyberg" userId="0e727507-ed2e-4bcc-959e-5701196a4431" providerId="ADAL" clId="{97522D11-E859-4D9A-9CBD-2F4AA8B0BBF8}" dt="2023-09-22T14:46:33.648" v="0" actId="47"/>
        <pc:sldMkLst>
          <pc:docMk/>
          <pc:sldMk cId="2955046137" sldId="488"/>
        </pc:sldMkLst>
      </pc:sldChg>
      <pc:sldChg chg="del">
        <pc:chgData name="Bob Nyberg" userId="0e727507-ed2e-4bcc-959e-5701196a4431" providerId="ADAL" clId="{97522D11-E859-4D9A-9CBD-2F4AA8B0BBF8}" dt="2023-09-22T14:46:33.648" v="0" actId="47"/>
        <pc:sldMkLst>
          <pc:docMk/>
          <pc:sldMk cId="3068010794" sldId="489"/>
        </pc:sldMkLst>
      </pc:sldChg>
      <pc:sldChg chg="del">
        <pc:chgData name="Bob Nyberg" userId="0e727507-ed2e-4bcc-959e-5701196a4431" providerId="ADAL" clId="{97522D11-E859-4D9A-9CBD-2F4AA8B0BBF8}" dt="2023-09-22T14:46:33.648" v="0" actId="47"/>
        <pc:sldMkLst>
          <pc:docMk/>
          <pc:sldMk cId="1076049750" sldId="490"/>
        </pc:sldMkLst>
      </pc:sldChg>
      <pc:sldChg chg="del">
        <pc:chgData name="Bob Nyberg" userId="0e727507-ed2e-4bcc-959e-5701196a4431" providerId="ADAL" clId="{97522D11-E859-4D9A-9CBD-2F4AA8B0BBF8}" dt="2023-09-22T14:46:33.648" v="0" actId="47"/>
        <pc:sldMkLst>
          <pc:docMk/>
          <pc:sldMk cId="4188865701" sldId="491"/>
        </pc:sldMkLst>
      </pc:sldChg>
      <pc:sldChg chg="del">
        <pc:chgData name="Bob Nyberg" userId="0e727507-ed2e-4bcc-959e-5701196a4431" providerId="ADAL" clId="{97522D11-E859-4D9A-9CBD-2F4AA8B0BBF8}" dt="2023-09-22T14:46:33.648" v="0" actId="47"/>
        <pc:sldMkLst>
          <pc:docMk/>
          <pc:sldMk cId="2193124999" sldId="492"/>
        </pc:sldMkLst>
      </pc:sldChg>
      <pc:sldChg chg="del">
        <pc:chgData name="Bob Nyberg" userId="0e727507-ed2e-4bcc-959e-5701196a4431" providerId="ADAL" clId="{97522D11-E859-4D9A-9CBD-2F4AA8B0BBF8}" dt="2023-09-22T14:46:33.648" v="0" actId="47"/>
        <pc:sldMkLst>
          <pc:docMk/>
          <pc:sldMk cId="4024472436" sldId="493"/>
        </pc:sldMkLst>
      </pc:sldChg>
      <pc:sldChg chg="del">
        <pc:chgData name="Bob Nyberg" userId="0e727507-ed2e-4bcc-959e-5701196a4431" providerId="ADAL" clId="{97522D11-E859-4D9A-9CBD-2F4AA8B0BBF8}" dt="2023-09-22T14:46:33.648" v="0" actId="47"/>
        <pc:sldMkLst>
          <pc:docMk/>
          <pc:sldMk cId="1852283588" sldId="494"/>
        </pc:sldMkLst>
      </pc:sldChg>
      <pc:sldChg chg="del">
        <pc:chgData name="Bob Nyberg" userId="0e727507-ed2e-4bcc-959e-5701196a4431" providerId="ADAL" clId="{97522D11-E859-4D9A-9CBD-2F4AA8B0BBF8}" dt="2023-09-22T14:46:33.648" v="0" actId="47"/>
        <pc:sldMkLst>
          <pc:docMk/>
          <pc:sldMk cId="849031096" sldId="495"/>
        </pc:sldMkLst>
      </pc:sldChg>
      <pc:sldChg chg="del">
        <pc:chgData name="Bob Nyberg" userId="0e727507-ed2e-4bcc-959e-5701196a4431" providerId="ADAL" clId="{97522D11-E859-4D9A-9CBD-2F4AA8B0BBF8}" dt="2023-09-22T14:46:33.648" v="0" actId="47"/>
        <pc:sldMkLst>
          <pc:docMk/>
          <pc:sldMk cId="2873074269" sldId="496"/>
        </pc:sldMkLst>
      </pc:sldChg>
      <pc:sldChg chg="del">
        <pc:chgData name="Bob Nyberg" userId="0e727507-ed2e-4bcc-959e-5701196a4431" providerId="ADAL" clId="{97522D11-E859-4D9A-9CBD-2F4AA8B0BBF8}" dt="2023-09-22T14:46:33.648" v="0" actId="47"/>
        <pc:sldMkLst>
          <pc:docMk/>
          <pc:sldMk cId="2820709239" sldId="498"/>
        </pc:sldMkLst>
      </pc:sldChg>
      <pc:sldChg chg="del">
        <pc:chgData name="Bob Nyberg" userId="0e727507-ed2e-4bcc-959e-5701196a4431" providerId="ADAL" clId="{97522D11-E859-4D9A-9CBD-2F4AA8B0BBF8}" dt="2023-09-22T14:46:33.648" v="0" actId="47"/>
        <pc:sldMkLst>
          <pc:docMk/>
          <pc:sldMk cId="750721773" sldId="499"/>
        </pc:sldMkLst>
      </pc:sldChg>
      <pc:sldChg chg="del">
        <pc:chgData name="Bob Nyberg" userId="0e727507-ed2e-4bcc-959e-5701196a4431" providerId="ADAL" clId="{97522D11-E859-4D9A-9CBD-2F4AA8B0BBF8}" dt="2023-09-22T14:46:33.648" v="0" actId="47"/>
        <pc:sldMkLst>
          <pc:docMk/>
          <pc:sldMk cId="4035128083" sldId="500"/>
        </pc:sldMkLst>
      </pc:sldChg>
      <pc:sldChg chg="del">
        <pc:chgData name="Bob Nyberg" userId="0e727507-ed2e-4bcc-959e-5701196a4431" providerId="ADAL" clId="{97522D11-E859-4D9A-9CBD-2F4AA8B0BBF8}" dt="2023-09-22T14:46:33.648" v="0" actId="47"/>
        <pc:sldMkLst>
          <pc:docMk/>
          <pc:sldMk cId="3452751904" sldId="501"/>
        </pc:sldMkLst>
      </pc:sldChg>
      <pc:sldChg chg="del">
        <pc:chgData name="Bob Nyberg" userId="0e727507-ed2e-4bcc-959e-5701196a4431" providerId="ADAL" clId="{97522D11-E859-4D9A-9CBD-2F4AA8B0BBF8}" dt="2023-09-22T14:46:33.648" v="0" actId="47"/>
        <pc:sldMkLst>
          <pc:docMk/>
          <pc:sldMk cId="978917935" sldId="502"/>
        </pc:sldMkLst>
      </pc:sldChg>
      <pc:sldChg chg="del">
        <pc:chgData name="Bob Nyberg" userId="0e727507-ed2e-4bcc-959e-5701196a4431" providerId="ADAL" clId="{97522D11-E859-4D9A-9CBD-2F4AA8B0BBF8}" dt="2023-09-22T14:46:33.648" v="0" actId="47"/>
        <pc:sldMkLst>
          <pc:docMk/>
          <pc:sldMk cId="3161784477" sldId="503"/>
        </pc:sldMkLst>
      </pc:sldChg>
      <pc:sldChg chg="del">
        <pc:chgData name="Bob Nyberg" userId="0e727507-ed2e-4bcc-959e-5701196a4431" providerId="ADAL" clId="{97522D11-E859-4D9A-9CBD-2F4AA8B0BBF8}" dt="2023-09-22T14:46:33.648" v="0" actId="47"/>
        <pc:sldMkLst>
          <pc:docMk/>
          <pc:sldMk cId="2156405690" sldId="504"/>
        </pc:sldMkLst>
      </pc:sldChg>
      <pc:sldChg chg="del">
        <pc:chgData name="Bob Nyberg" userId="0e727507-ed2e-4bcc-959e-5701196a4431" providerId="ADAL" clId="{97522D11-E859-4D9A-9CBD-2F4AA8B0BBF8}" dt="2023-09-22T14:46:33.648" v="0" actId="47"/>
        <pc:sldMkLst>
          <pc:docMk/>
          <pc:sldMk cId="2380314252" sldId="505"/>
        </pc:sldMkLst>
      </pc:sldChg>
      <pc:sldChg chg="del">
        <pc:chgData name="Bob Nyberg" userId="0e727507-ed2e-4bcc-959e-5701196a4431" providerId="ADAL" clId="{97522D11-E859-4D9A-9CBD-2F4AA8B0BBF8}" dt="2023-09-22T14:46:33.648" v="0" actId="47"/>
        <pc:sldMkLst>
          <pc:docMk/>
          <pc:sldMk cId="102714174" sldId="506"/>
        </pc:sldMkLst>
      </pc:sldChg>
      <pc:sldChg chg="del">
        <pc:chgData name="Bob Nyberg" userId="0e727507-ed2e-4bcc-959e-5701196a4431" providerId="ADAL" clId="{97522D11-E859-4D9A-9CBD-2F4AA8B0BBF8}" dt="2023-09-22T14:46:33.648" v="0" actId="47"/>
        <pc:sldMkLst>
          <pc:docMk/>
          <pc:sldMk cId="1149658863" sldId="507"/>
        </pc:sldMkLst>
      </pc:sldChg>
      <pc:sldChg chg="del">
        <pc:chgData name="Bob Nyberg" userId="0e727507-ed2e-4bcc-959e-5701196a4431" providerId="ADAL" clId="{97522D11-E859-4D9A-9CBD-2F4AA8B0BBF8}" dt="2023-09-22T14:46:33.648" v="0" actId="47"/>
        <pc:sldMkLst>
          <pc:docMk/>
          <pc:sldMk cId="1725595347" sldId="508"/>
        </pc:sldMkLst>
      </pc:sldChg>
      <pc:sldChg chg="del">
        <pc:chgData name="Bob Nyberg" userId="0e727507-ed2e-4bcc-959e-5701196a4431" providerId="ADAL" clId="{97522D11-E859-4D9A-9CBD-2F4AA8B0BBF8}" dt="2023-09-22T14:46:33.648" v="0" actId="47"/>
        <pc:sldMkLst>
          <pc:docMk/>
          <pc:sldMk cId="298997733" sldId="509"/>
        </pc:sldMkLst>
      </pc:sldChg>
      <pc:sldChg chg="del">
        <pc:chgData name="Bob Nyberg" userId="0e727507-ed2e-4bcc-959e-5701196a4431" providerId="ADAL" clId="{97522D11-E859-4D9A-9CBD-2F4AA8B0BBF8}" dt="2023-09-22T14:46:33.648" v="0" actId="47"/>
        <pc:sldMkLst>
          <pc:docMk/>
          <pc:sldMk cId="3304514157" sldId="510"/>
        </pc:sldMkLst>
      </pc:sldChg>
      <pc:sldChg chg="del">
        <pc:chgData name="Bob Nyberg" userId="0e727507-ed2e-4bcc-959e-5701196a4431" providerId="ADAL" clId="{97522D11-E859-4D9A-9CBD-2F4AA8B0BBF8}" dt="2023-09-22T14:46:33.648" v="0" actId="47"/>
        <pc:sldMkLst>
          <pc:docMk/>
          <pc:sldMk cId="335754001" sldId="512"/>
        </pc:sldMkLst>
      </pc:sldChg>
      <pc:sldChg chg="del">
        <pc:chgData name="Bob Nyberg" userId="0e727507-ed2e-4bcc-959e-5701196a4431" providerId="ADAL" clId="{97522D11-E859-4D9A-9CBD-2F4AA8B0BBF8}" dt="2023-09-22T14:46:33.648" v="0" actId="47"/>
        <pc:sldMkLst>
          <pc:docMk/>
          <pc:sldMk cId="3946488527" sldId="514"/>
        </pc:sldMkLst>
      </pc:sldChg>
      <pc:sldChg chg="del">
        <pc:chgData name="Bob Nyberg" userId="0e727507-ed2e-4bcc-959e-5701196a4431" providerId="ADAL" clId="{97522D11-E859-4D9A-9CBD-2F4AA8B0BBF8}" dt="2023-09-22T14:46:33.648" v="0" actId="47"/>
        <pc:sldMkLst>
          <pc:docMk/>
          <pc:sldMk cId="4276255702" sldId="515"/>
        </pc:sldMkLst>
      </pc:sldChg>
      <pc:sldChg chg="del">
        <pc:chgData name="Bob Nyberg" userId="0e727507-ed2e-4bcc-959e-5701196a4431" providerId="ADAL" clId="{97522D11-E859-4D9A-9CBD-2F4AA8B0BBF8}" dt="2023-09-22T14:46:33.648" v="0" actId="47"/>
        <pc:sldMkLst>
          <pc:docMk/>
          <pc:sldMk cId="1708414388" sldId="516"/>
        </pc:sldMkLst>
      </pc:sldChg>
      <pc:sldChg chg="del">
        <pc:chgData name="Bob Nyberg" userId="0e727507-ed2e-4bcc-959e-5701196a4431" providerId="ADAL" clId="{97522D11-E859-4D9A-9CBD-2F4AA8B0BBF8}" dt="2023-09-22T14:46:33.648" v="0" actId="47"/>
        <pc:sldMkLst>
          <pc:docMk/>
          <pc:sldMk cId="501859487" sldId="517"/>
        </pc:sldMkLst>
      </pc:sldChg>
      <pc:sldChg chg="del">
        <pc:chgData name="Bob Nyberg" userId="0e727507-ed2e-4bcc-959e-5701196a4431" providerId="ADAL" clId="{97522D11-E859-4D9A-9CBD-2F4AA8B0BBF8}" dt="2023-09-22T14:46:33.648" v="0" actId="47"/>
        <pc:sldMkLst>
          <pc:docMk/>
          <pc:sldMk cId="1748602245" sldId="518"/>
        </pc:sldMkLst>
      </pc:sldChg>
      <pc:sldChg chg="del">
        <pc:chgData name="Bob Nyberg" userId="0e727507-ed2e-4bcc-959e-5701196a4431" providerId="ADAL" clId="{97522D11-E859-4D9A-9CBD-2F4AA8B0BBF8}" dt="2023-09-22T14:46:33.648" v="0" actId="47"/>
        <pc:sldMkLst>
          <pc:docMk/>
          <pc:sldMk cId="1880618200" sldId="519"/>
        </pc:sldMkLst>
      </pc:sldChg>
      <pc:sldChg chg="del">
        <pc:chgData name="Bob Nyberg" userId="0e727507-ed2e-4bcc-959e-5701196a4431" providerId="ADAL" clId="{97522D11-E859-4D9A-9CBD-2F4AA8B0BBF8}" dt="2023-09-22T14:46:33.648" v="0" actId="47"/>
        <pc:sldMkLst>
          <pc:docMk/>
          <pc:sldMk cId="2958534372" sldId="521"/>
        </pc:sldMkLst>
      </pc:sldChg>
      <pc:sldChg chg="del">
        <pc:chgData name="Bob Nyberg" userId="0e727507-ed2e-4bcc-959e-5701196a4431" providerId="ADAL" clId="{97522D11-E859-4D9A-9CBD-2F4AA8B0BBF8}" dt="2023-09-22T14:46:33.648" v="0" actId="47"/>
        <pc:sldMkLst>
          <pc:docMk/>
          <pc:sldMk cId="3684825473" sldId="522"/>
        </pc:sldMkLst>
      </pc:sldChg>
      <pc:sldChg chg="modNotesTx">
        <pc:chgData name="Bob Nyberg" userId="0e727507-ed2e-4bcc-959e-5701196a4431" providerId="ADAL" clId="{97522D11-E859-4D9A-9CBD-2F4AA8B0BBF8}" dt="2023-09-24T12:09:31.375" v="306" actId="6549"/>
        <pc:sldMkLst>
          <pc:docMk/>
          <pc:sldMk cId="1688296787" sldId="524"/>
        </pc:sldMkLst>
      </pc:sldChg>
      <pc:sldChg chg="modNotesTx">
        <pc:chgData name="Bob Nyberg" userId="0e727507-ed2e-4bcc-959e-5701196a4431" providerId="ADAL" clId="{97522D11-E859-4D9A-9CBD-2F4AA8B0BBF8}" dt="2023-09-24T12:07:42.494" v="202" actId="20577"/>
        <pc:sldMkLst>
          <pc:docMk/>
          <pc:sldMk cId="13362026" sldId="525"/>
        </pc:sldMkLst>
      </pc:sldChg>
      <pc:sldChg chg="modNotesTx">
        <pc:chgData name="Bob Nyberg" userId="0e727507-ed2e-4bcc-959e-5701196a4431" providerId="ADAL" clId="{97522D11-E859-4D9A-9CBD-2F4AA8B0BBF8}" dt="2023-09-24T12:11:31.726" v="307" actId="6549"/>
        <pc:sldMkLst>
          <pc:docMk/>
          <pc:sldMk cId="2460359054" sldId="528"/>
        </pc:sldMkLst>
      </pc:sldChg>
      <pc:sldChg chg="del">
        <pc:chgData name="Bob Nyberg" userId="0e727507-ed2e-4bcc-959e-5701196a4431" providerId="ADAL" clId="{97522D11-E859-4D9A-9CBD-2F4AA8B0BBF8}" dt="2023-09-24T17:35:54.317" v="309" actId="47"/>
        <pc:sldMkLst>
          <pc:docMk/>
          <pc:sldMk cId="713037737" sldId="532"/>
        </pc:sldMkLst>
      </pc:sldChg>
      <pc:sldChg chg="del">
        <pc:chgData name="Bob Nyberg" userId="0e727507-ed2e-4bcc-959e-5701196a4431" providerId="ADAL" clId="{97522D11-E859-4D9A-9CBD-2F4AA8B0BBF8}" dt="2023-09-24T17:35:54.317" v="309" actId="47"/>
        <pc:sldMkLst>
          <pc:docMk/>
          <pc:sldMk cId="425239335" sldId="533"/>
        </pc:sldMkLst>
      </pc:sldChg>
      <pc:sldChg chg="del">
        <pc:chgData name="Bob Nyberg" userId="0e727507-ed2e-4bcc-959e-5701196a4431" providerId="ADAL" clId="{97522D11-E859-4D9A-9CBD-2F4AA8B0BBF8}" dt="2023-09-24T17:35:54.317" v="309" actId="47"/>
        <pc:sldMkLst>
          <pc:docMk/>
          <pc:sldMk cId="4057040531" sldId="534"/>
        </pc:sldMkLst>
      </pc:sldChg>
      <pc:sldChg chg="del">
        <pc:chgData name="Bob Nyberg" userId="0e727507-ed2e-4bcc-959e-5701196a4431" providerId="ADAL" clId="{97522D11-E859-4D9A-9CBD-2F4AA8B0BBF8}" dt="2023-09-22T14:46:33.648" v="0" actId="47"/>
        <pc:sldMkLst>
          <pc:docMk/>
          <pc:sldMk cId="2422545961" sldId="553"/>
        </pc:sldMkLst>
      </pc:sldChg>
      <pc:sldChg chg="modNotesTx">
        <pc:chgData name="Bob Nyberg" userId="0e727507-ed2e-4bcc-959e-5701196a4431" providerId="ADAL" clId="{97522D11-E859-4D9A-9CBD-2F4AA8B0BBF8}" dt="2023-09-23T16:55:02.313" v="4" actId="20577"/>
        <pc:sldMkLst>
          <pc:docMk/>
          <pc:sldMk cId="1049093058" sldId="609"/>
        </pc:sldMkLst>
      </pc:sldChg>
      <pc:sldChg chg="modNotesTx">
        <pc:chgData name="Bob Nyberg" userId="0e727507-ed2e-4bcc-959e-5701196a4431" providerId="ADAL" clId="{97522D11-E859-4D9A-9CBD-2F4AA8B0BBF8}" dt="2023-09-23T16:55:52.601" v="5" actId="20577"/>
        <pc:sldMkLst>
          <pc:docMk/>
          <pc:sldMk cId="1716833197" sldId="610"/>
        </pc:sldMkLst>
      </pc:sldChg>
      <pc:sldChg chg="del">
        <pc:chgData name="Bob Nyberg" userId="0e727507-ed2e-4bcc-959e-5701196a4431" providerId="ADAL" clId="{97522D11-E859-4D9A-9CBD-2F4AA8B0BBF8}" dt="2023-09-22T14:46:33.648" v="0" actId="47"/>
        <pc:sldMkLst>
          <pc:docMk/>
          <pc:sldMk cId="3180059592" sldId="615"/>
        </pc:sldMkLst>
      </pc:sldChg>
      <pc:sldChg chg="del">
        <pc:chgData name="Bob Nyberg" userId="0e727507-ed2e-4bcc-959e-5701196a4431" providerId="ADAL" clId="{97522D11-E859-4D9A-9CBD-2F4AA8B0BBF8}" dt="2023-09-22T14:46:33.648" v="0" actId="47"/>
        <pc:sldMkLst>
          <pc:docMk/>
          <pc:sldMk cId="3113879798" sldId="636"/>
        </pc:sldMkLst>
      </pc:sldChg>
      <pc:sldChg chg="del">
        <pc:chgData name="Bob Nyberg" userId="0e727507-ed2e-4bcc-959e-5701196a4431" providerId="ADAL" clId="{97522D11-E859-4D9A-9CBD-2F4AA8B0BBF8}" dt="2023-09-22T14:46:33.648" v="0" actId="47"/>
        <pc:sldMkLst>
          <pc:docMk/>
          <pc:sldMk cId="1048239992" sldId="638"/>
        </pc:sldMkLst>
      </pc:sldChg>
      <pc:sldChg chg="del">
        <pc:chgData name="Bob Nyberg" userId="0e727507-ed2e-4bcc-959e-5701196a4431" providerId="ADAL" clId="{97522D11-E859-4D9A-9CBD-2F4AA8B0BBF8}" dt="2023-09-22T14:46:33.648" v="0" actId="47"/>
        <pc:sldMkLst>
          <pc:docMk/>
          <pc:sldMk cId="987475257" sldId="639"/>
        </pc:sldMkLst>
      </pc:sldChg>
      <pc:sldChg chg="modNotesTx">
        <pc:chgData name="Bob Nyberg" userId="0e727507-ed2e-4bcc-959e-5701196a4431" providerId="ADAL" clId="{97522D11-E859-4D9A-9CBD-2F4AA8B0BBF8}" dt="2023-09-24T12:01:40.084" v="6"/>
        <pc:sldMkLst>
          <pc:docMk/>
          <pc:sldMk cId="979438179" sldId="642"/>
        </pc:sldMkLst>
      </pc:sldChg>
      <pc:sldChg chg="del">
        <pc:chgData name="Bob Nyberg" userId="0e727507-ed2e-4bcc-959e-5701196a4431" providerId="ADAL" clId="{97522D11-E859-4D9A-9CBD-2F4AA8B0BBF8}" dt="2023-09-22T14:46:33.648" v="0" actId="47"/>
        <pc:sldMkLst>
          <pc:docMk/>
          <pc:sldMk cId="3073773997" sldId="643"/>
        </pc:sldMkLst>
      </pc:sldChg>
      <pc:sldChg chg="del">
        <pc:chgData name="Bob Nyberg" userId="0e727507-ed2e-4bcc-959e-5701196a4431" providerId="ADAL" clId="{97522D11-E859-4D9A-9CBD-2F4AA8B0BBF8}" dt="2023-09-22T14:46:33.648" v="0" actId="47"/>
        <pc:sldMkLst>
          <pc:docMk/>
          <pc:sldMk cId="2531254042" sldId="644"/>
        </pc:sldMkLst>
      </pc:sldChg>
      <pc:sldChg chg="del">
        <pc:chgData name="Bob Nyberg" userId="0e727507-ed2e-4bcc-959e-5701196a4431" providerId="ADAL" clId="{97522D11-E859-4D9A-9CBD-2F4AA8B0BBF8}" dt="2023-09-22T14:46:33.648" v="0" actId="47"/>
        <pc:sldMkLst>
          <pc:docMk/>
          <pc:sldMk cId="751244560" sldId="645"/>
        </pc:sldMkLst>
      </pc:sldChg>
      <pc:sldChg chg="del">
        <pc:chgData name="Bob Nyberg" userId="0e727507-ed2e-4bcc-959e-5701196a4431" providerId="ADAL" clId="{97522D11-E859-4D9A-9CBD-2F4AA8B0BBF8}" dt="2023-09-22T14:46:33.648" v="0" actId="47"/>
        <pc:sldMkLst>
          <pc:docMk/>
          <pc:sldMk cId="3426069276" sldId="646"/>
        </pc:sldMkLst>
      </pc:sldChg>
      <pc:sldChg chg="del">
        <pc:chgData name="Bob Nyberg" userId="0e727507-ed2e-4bcc-959e-5701196a4431" providerId="ADAL" clId="{97522D11-E859-4D9A-9CBD-2F4AA8B0BBF8}" dt="2023-09-22T14:46:33.648" v="0" actId="47"/>
        <pc:sldMkLst>
          <pc:docMk/>
          <pc:sldMk cId="2181717138" sldId="647"/>
        </pc:sldMkLst>
      </pc:sldChg>
      <pc:sldChg chg="del">
        <pc:chgData name="Bob Nyberg" userId="0e727507-ed2e-4bcc-959e-5701196a4431" providerId="ADAL" clId="{97522D11-E859-4D9A-9CBD-2F4AA8B0BBF8}" dt="2023-09-22T14:46:33.648" v="0" actId="47"/>
        <pc:sldMkLst>
          <pc:docMk/>
          <pc:sldMk cId="1285277424" sldId="648"/>
        </pc:sldMkLst>
      </pc:sldChg>
      <pc:sldChg chg="del">
        <pc:chgData name="Bob Nyberg" userId="0e727507-ed2e-4bcc-959e-5701196a4431" providerId="ADAL" clId="{97522D11-E859-4D9A-9CBD-2F4AA8B0BBF8}" dt="2023-09-22T14:46:33.648" v="0" actId="47"/>
        <pc:sldMkLst>
          <pc:docMk/>
          <pc:sldMk cId="2371512278" sldId="649"/>
        </pc:sldMkLst>
      </pc:sldChg>
      <pc:sldChg chg="del">
        <pc:chgData name="Bob Nyberg" userId="0e727507-ed2e-4bcc-959e-5701196a4431" providerId="ADAL" clId="{97522D11-E859-4D9A-9CBD-2F4AA8B0BBF8}" dt="2023-09-22T14:46:33.648" v="0" actId="47"/>
        <pc:sldMkLst>
          <pc:docMk/>
          <pc:sldMk cId="3316225726" sldId="650"/>
        </pc:sldMkLst>
      </pc:sldChg>
      <pc:sldChg chg="del">
        <pc:chgData name="Bob Nyberg" userId="0e727507-ed2e-4bcc-959e-5701196a4431" providerId="ADAL" clId="{97522D11-E859-4D9A-9CBD-2F4AA8B0BBF8}" dt="2023-09-22T14:46:33.648" v="0" actId="47"/>
        <pc:sldMkLst>
          <pc:docMk/>
          <pc:sldMk cId="3805899247" sldId="651"/>
        </pc:sldMkLst>
      </pc:sldChg>
      <pc:sldChg chg="del">
        <pc:chgData name="Bob Nyberg" userId="0e727507-ed2e-4bcc-959e-5701196a4431" providerId="ADAL" clId="{97522D11-E859-4D9A-9CBD-2F4AA8B0BBF8}" dt="2023-09-22T14:46:33.648" v="0" actId="47"/>
        <pc:sldMkLst>
          <pc:docMk/>
          <pc:sldMk cId="1457514933" sldId="652"/>
        </pc:sldMkLst>
      </pc:sldChg>
      <pc:sldChg chg="del">
        <pc:chgData name="Bob Nyberg" userId="0e727507-ed2e-4bcc-959e-5701196a4431" providerId="ADAL" clId="{97522D11-E859-4D9A-9CBD-2F4AA8B0BBF8}" dt="2023-09-22T14:46:33.648" v="0" actId="47"/>
        <pc:sldMkLst>
          <pc:docMk/>
          <pc:sldMk cId="3271566169" sldId="653"/>
        </pc:sldMkLst>
      </pc:sldChg>
      <pc:sldChg chg="del">
        <pc:chgData name="Bob Nyberg" userId="0e727507-ed2e-4bcc-959e-5701196a4431" providerId="ADAL" clId="{97522D11-E859-4D9A-9CBD-2F4AA8B0BBF8}" dt="2023-09-22T14:46:33.648" v="0" actId="47"/>
        <pc:sldMkLst>
          <pc:docMk/>
          <pc:sldMk cId="2984012126" sldId="654"/>
        </pc:sldMkLst>
      </pc:sldChg>
      <pc:sldMasterChg chg="del delSldLayout">
        <pc:chgData name="Bob Nyberg" userId="0e727507-ed2e-4bcc-959e-5701196a4431" providerId="ADAL" clId="{97522D11-E859-4D9A-9CBD-2F4AA8B0BBF8}" dt="2023-09-22T14:46:41.833" v="1" actId="47"/>
        <pc:sldMasterMkLst>
          <pc:docMk/>
          <pc:sldMasterMk cId="2051530782" sldId="2147483673"/>
        </pc:sldMasterMkLst>
        <pc:sldLayoutChg chg="del">
          <pc:chgData name="Bob Nyberg" userId="0e727507-ed2e-4bcc-959e-5701196a4431" providerId="ADAL" clId="{97522D11-E859-4D9A-9CBD-2F4AA8B0BBF8}" dt="2023-09-22T14:46:41.833" v="1" actId="47"/>
          <pc:sldLayoutMkLst>
            <pc:docMk/>
            <pc:sldMasterMk cId="2051530782" sldId="2147483673"/>
            <pc:sldLayoutMk cId="2839942659" sldId="2147483674"/>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1095940885" sldId="2147483675"/>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3509228713" sldId="2147483676"/>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4223362808" sldId="2147483677"/>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3779542411" sldId="2147483678"/>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1570752229" sldId="2147483679"/>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3516840369" sldId="2147483680"/>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496353002" sldId="2147483681"/>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2591931112" sldId="2147483682"/>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959590117" sldId="2147483683"/>
          </pc:sldLayoutMkLst>
        </pc:sldLayoutChg>
        <pc:sldLayoutChg chg="del">
          <pc:chgData name="Bob Nyberg" userId="0e727507-ed2e-4bcc-959e-5701196a4431" providerId="ADAL" clId="{97522D11-E859-4D9A-9CBD-2F4AA8B0BBF8}" dt="2023-09-22T14:46:41.833" v="1" actId="47"/>
          <pc:sldLayoutMkLst>
            <pc:docMk/>
            <pc:sldMasterMk cId="2051530782" sldId="2147483673"/>
            <pc:sldLayoutMk cId="3562320115" sldId="2147483684"/>
          </pc:sldLayoutMkLst>
        </pc:sldLayoutChg>
      </pc:sldMasterChg>
      <pc:sldMasterChg chg="del delSldLayout">
        <pc:chgData name="Bob Nyberg" userId="0e727507-ed2e-4bcc-959e-5701196a4431" providerId="ADAL" clId="{97522D11-E859-4D9A-9CBD-2F4AA8B0BBF8}" dt="2023-09-24T17:35:32.958" v="308" actId="47"/>
        <pc:sldMasterMkLst>
          <pc:docMk/>
          <pc:sldMasterMk cId="3034419962" sldId="2147483673"/>
        </pc:sldMasterMkLst>
        <pc:sldLayoutChg chg="del">
          <pc:chgData name="Bob Nyberg" userId="0e727507-ed2e-4bcc-959e-5701196a4431" providerId="ADAL" clId="{97522D11-E859-4D9A-9CBD-2F4AA8B0BBF8}" dt="2023-09-24T17:35:32.958" v="308" actId="47"/>
          <pc:sldLayoutMkLst>
            <pc:docMk/>
            <pc:sldMasterMk cId="3034419962" sldId="2147483673"/>
            <pc:sldLayoutMk cId="3384179637" sldId="2147483674"/>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2674711808" sldId="2147483675"/>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885983978" sldId="2147483676"/>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3839034429" sldId="2147483677"/>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1526312745" sldId="2147483678"/>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657847351" sldId="2147483679"/>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2168228200" sldId="2147483680"/>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3822836925" sldId="2147483681"/>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3396078749" sldId="2147483682"/>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2004848718" sldId="2147483683"/>
          </pc:sldLayoutMkLst>
        </pc:sldLayoutChg>
        <pc:sldLayoutChg chg="del">
          <pc:chgData name="Bob Nyberg" userId="0e727507-ed2e-4bcc-959e-5701196a4431" providerId="ADAL" clId="{97522D11-E859-4D9A-9CBD-2F4AA8B0BBF8}" dt="2023-09-24T17:35:32.958" v="308" actId="47"/>
          <pc:sldLayoutMkLst>
            <pc:docMk/>
            <pc:sldMasterMk cId="3034419962" sldId="2147483673"/>
            <pc:sldLayoutMk cId="1462495870" sldId="2147483684"/>
          </pc:sldLayoutMkLst>
        </pc:sldLayoutChg>
      </pc:sldMasterChg>
      <pc:sldMasterChg chg="del delSldLayout">
        <pc:chgData name="Bob Nyberg" userId="0e727507-ed2e-4bcc-959e-5701196a4431" providerId="ADAL" clId="{97522D11-E859-4D9A-9CBD-2F4AA8B0BBF8}" dt="2023-09-24T17:35:32.958" v="308" actId="47"/>
        <pc:sldMasterMkLst>
          <pc:docMk/>
          <pc:sldMasterMk cId="909126200" sldId="2147483685"/>
        </pc:sldMasterMkLst>
        <pc:sldLayoutChg chg="del">
          <pc:chgData name="Bob Nyberg" userId="0e727507-ed2e-4bcc-959e-5701196a4431" providerId="ADAL" clId="{97522D11-E859-4D9A-9CBD-2F4AA8B0BBF8}" dt="2023-09-24T17:35:32.958" v="308" actId="47"/>
          <pc:sldLayoutMkLst>
            <pc:docMk/>
            <pc:sldMasterMk cId="909126200" sldId="2147483685"/>
            <pc:sldLayoutMk cId="1392792394" sldId="2147483686"/>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3797235461" sldId="2147483687"/>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3947880427" sldId="2147483688"/>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3593727511" sldId="2147483689"/>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548572727" sldId="2147483690"/>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407810914" sldId="2147483691"/>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409857819" sldId="2147483692"/>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413746532" sldId="2147483693"/>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2878675509" sldId="2147483694"/>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2649768039" sldId="2147483695"/>
          </pc:sldLayoutMkLst>
        </pc:sldLayoutChg>
        <pc:sldLayoutChg chg="del">
          <pc:chgData name="Bob Nyberg" userId="0e727507-ed2e-4bcc-959e-5701196a4431" providerId="ADAL" clId="{97522D11-E859-4D9A-9CBD-2F4AA8B0BBF8}" dt="2023-09-24T17:35:32.958" v="308" actId="47"/>
          <pc:sldLayoutMkLst>
            <pc:docMk/>
            <pc:sldMasterMk cId="909126200" sldId="2147483685"/>
            <pc:sldLayoutMk cId="2120467977" sldId="2147483696"/>
          </pc:sldLayoutMkLst>
        </pc:sldLayoutChg>
      </pc:sldMasterChg>
      <pc:sldMasterChg chg="del delSldLayout">
        <pc:chgData name="Bob Nyberg" userId="0e727507-ed2e-4bcc-959e-5701196a4431" providerId="ADAL" clId="{97522D11-E859-4D9A-9CBD-2F4AA8B0BBF8}" dt="2023-09-24T17:35:32.958" v="308" actId="47"/>
        <pc:sldMasterMkLst>
          <pc:docMk/>
          <pc:sldMasterMk cId="206112296" sldId="2147483697"/>
        </pc:sldMasterMkLst>
        <pc:sldLayoutChg chg="del">
          <pc:chgData name="Bob Nyberg" userId="0e727507-ed2e-4bcc-959e-5701196a4431" providerId="ADAL" clId="{97522D11-E859-4D9A-9CBD-2F4AA8B0BBF8}" dt="2023-09-24T17:35:32.958" v="308" actId="47"/>
          <pc:sldLayoutMkLst>
            <pc:docMk/>
            <pc:sldMasterMk cId="206112296" sldId="2147483697"/>
            <pc:sldLayoutMk cId="2055231520" sldId="2147483698"/>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3369632530" sldId="2147483699"/>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1507707389" sldId="2147483700"/>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499125954" sldId="2147483701"/>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1818640285" sldId="2147483702"/>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1218968371" sldId="2147483703"/>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1107761873" sldId="2147483704"/>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3874801893" sldId="2147483705"/>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2124526528" sldId="2147483706"/>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2455574810" sldId="2147483707"/>
          </pc:sldLayoutMkLst>
        </pc:sldLayoutChg>
        <pc:sldLayoutChg chg="del">
          <pc:chgData name="Bob Nyberg" userId="0e727507-ed2e-4bcc-959e-5701196a4431" providerId="ADAL" clId="{97522D11-E859-4D9A-9CBD-2F4AA8B0BBF8}" dt="2023-09-24T17:35:32.958" v="308" actId="47"/>
          <pc:sldLayoutMkLst>
            <pc:docMk/>
            <pc:sldMasterMk cId="206112296" sldId="2147483697"/>
            <pc:sldLayoutMk cId="2855160385" sldId="2147483708"/>
          </pc:sldLayoutMkLst>
        </pc:sldLayoutChg>
      </pc:sldMasterChg>
    </pc:docChg>
  </pc:docChgLst>
  <pc:docChgLst>
    <pc:chgData name="Bob Nyberg" userId="0e727507-ed2e-4bcc-959e-5701196a4431" providerId="ADAL" clId="{D987C05F-87EF-416F-9F01-D60246270F40}"/>
    <pc:docChg chg="undo custSel addSld delSld modSld">
      <pc:chgData name="Bob Nyberg" userId="0e727507-ed2e-4bcc-959e-5701196a4431" providerId="ADAL" clId="{D987C05F-87EF-416F-9F01-D60246270F40}" dt="2023-09-16T15:36:26.134" v="2497"/>
      <pc:docMkLst>
        <pc:docMk/>
      </pc:docMkLst>
      <pc:sldChg chg="addSp delSp modSp mod">
        <pc:chgData name="Bob Nyberg" userId="0e727507-ed2e-4bcc-959e-5701196a4431" providerId="ADAL" clId="{D987C05F-87EF-416F-9F01-D60246270F40}" dt="2023-08-30T14:29:31.889" v="344" actId="403"/>
        <pc:sldMkLst>
          <pc:docMk/>
          <pc:sldMk cId="1914804455" sldId="256"/>
        </pc:sldMkLst>
        <pc:spChg chg="add del mod">
          <ac:chgData name="Bob Nyberg" userId="0e727507-ed2e-4bcc-959e-5701196a4431" providerId="ADAL" clId="{D987C05F-87EF-416F-9F01-D60246270F40}" dt="2023-08-30T14:28:47.864" v="327" actId="478"/>
          <ac:spMkLst>
            <pc:docMk/>
            <pc:sldMk cId="1914804455" sldId="256"/>
            <ac:spMk id="4" creationId="{3C377C14-06A5-8F15-E965-9BE6B625F41C}"/>
          </ac:spMkLst>
        </pc:spChg>
        <pc:spChg chg="add mod">
          <ac:chgData name="Bob Nyberg" userId="0e727507-ed2e-4bcc-959e-5701196a4431" providerId="ADAL" clId="{D987C05F-87EF-416F-9F01-D60246270F40}" dt="2023-08-30T14:29:31.889" v="344" actId="403"/>
          <ac:spMkLst>
            <pc:docMk/>
            <pc:sldMk cId="1914804455" sldId="256"/>
            <ac:spMk id="5" creationId="{C1B64320-FAA6-981E-054F-B5AAC8720582}"/>
          </ac:spMkLst>
        </pc:spChg>
        <pc:spChg chg="del mod">
          <ac:chgData name="Bob Nyberg" userId="0e727507-ed2e-4bcc-959e-5701196a4431" providerId="ADAL" clId="{D987C05F-87EF-416F-9F01-D60246270F40}" dt="2023-08-30T14:28:39.397" v="326" actId="478"/>
          <ac:spMkLst>
            <pc:docMk/>
            <pc:sldMk cId="1914804455" sldId="256"/>
            <ac:spMk id="2053" creationId="{00000000-0000-0000-0000-000000000000}"/>
          </ac:spMkLst>
        </pc:spChg>
      </pc:sldChg>
      <pc:sldChg chg="addSp modSp mod modAnim modNotesTx">
        <pc:chgData name="Bob Nyberg" userId="0e727507-ed2e-4bcc-959e-5701196a4431" providerId="ADAL" clId="{D987C05F-87EF-416F-9F01-D60246270F40}" dt="2023-08-30T14:38:11.443" v="445"/>
        <pc:sldMkLst>
          <pc:docMk/>
          <pc:sldMk cId="2339017988" sldId="257"/>
        </pc:sldMkLst>
        <pc:spChg chg="add mod">
          <ac:chgData name="Bob Nyberg" userId="0e727507-ed2e-4bcc-959e-5701196a4431" providerId="ADAL" clId="{D987C05F-87EF-416F-9F01-D60246270F40}" dt="2023-08-30T14:33:27.077" v="372" actId="113"/>
          <ac:spMkLst>
            <pc:docMk/>
            <pc:sldMk cId="2339017988" sldId="257"/>
            <ac:spMk id="2" creationId="{6670D69F-7DEF-33DF-FE97-50FF4B433A0E}"/>
          </ac:spMkLst>
        </pc:spChg>
        <pc:spChg chg="mod">
          <ac:chgData name="Bob Nyberg" userId="0e727507-ed2e-4bcc-959e-5701196a4431" providerId="ADAL" clId="{D987C05F-87EF-416F-9F01-D60246270F40}" dt="2023-08-30T14:37:39.115" v="430" actId="57"/>
          <ac:spMkLst>
            <pc:docMk/>
            <pc:sldMk cId="2339017988" sldId="257"/>
            <ac:spMk id="5127" creationId="{00000000-0000-0000-0000-000000000000}"/>
          </ac:spMkLst>
        </pc:spChg>
      </pc:sldChg>
      <pc:sldChg chg="modSp mod">
        <pc:chgData name="Bob Nyberg" userId="0e727507-ed2e-4bcc-959e-5701196a4431" providerId="ADAL" clId="{D987C05F-87EF-416F-9F01-D60246270F40}" dt="2023-08-29T20:24:47.377" v="14" actId="20577"/>
        <pc:sldMkLst>
          <pc:docMk/>
          <pc:sldMk cId="2208788286" sldId="258"/>
        </pc:sldMkLst>
        <pc:spChg chg="mod">
          <ac:chgData name="Bob Nyberg" userId="0e727507-ed2e-4bcc-959e-5701196a4431" providerId="ADAL" clId="{D987C05F-87EF-416F-9F01-D60246270F40}" dt="2023-08-29T20:24:47.377" v="14" actId="20577"/>
          <ac:spMkLst>
            <pc:docMk/>
            <pc:sldMk cId="2208788286" sldId="258"/>
            <ac:spMk id="5127" creationId="{00000000-0000-0000-0000-000000000000}"/>
          </ac:spMkLst>
        </pc:spChg>
      </pc:sldChg>
      <pc:sldChg chg="modNotesTx">
        <pc:chgData name="Bob Nyberg" userId="0e727507-ed2e-4bcc-959e-5701196a4431" providerId="ADAL" clId="{D987C05F-87EF-416F-9F01-D60246270F40}" dt="2023-08-30T15:20:45.888" v="1468" actId="20577"/>
        <pc:sldMkLst>
          <pc:docMk/>
          <pc:sldMk cId="3586691379" sldId="363"/>
        </pc:sldMkLst>
      </pc:sldChg>
      <pc:sldChg chg="del">
        <pc:chgData name="Bob Nyberg" userId="0e727507-ed2e-4bcc-959e-5701196a4431" providerId="ADAL" clId="{D987C05F-87EF-416F-9F01-D60246270F40}" dt="2023-09-11T18:19:43.053" v="2254" actId="47"/>
        <pc:sldMkLst>
          <pc:docMk/>
          <pc:sldMk cId="4619251" sldId="405"/>
        </pc:sldMkLst>
      </pc:sldChg>
      <pc:sldChg chg="del">
        <pc:chgData name="Bob Nyberg" userId="0e727507-ed2e-4bcc-959e-5701196a4431" providerId="ADAL" clId="{D987C05F-87EF-416F-9F01-D60246270F40}" dt="2023-08-30T14:34:02.699" v="383" actId="47"/>
        <pc:sldMkLst>
          <pc:docMk/>
          <pc:sldMk cId="595592371" sldId="432"/>
        </pc:sldMkLst>
      </pc:sldChg>
      <pc:sldChg chg="del">
        <pc:chgData name="Bob Nyberg" userId="0e727507-ed2e-4bcc-959e-5701196a4431" providerId="ADAL" clId="{D987C05F-87EF-416F-9F01-D60246270F40}" dt="2023-08-30T14:34:02.699" v="383" actId="47"/>
        <pc:sldMkLst>
          <pc:docMk/>
          <pc:sldMk cId="444189779" sldId="433"/>
        </pc:sldMkLst>
      </pc:sldChg>
      <pc:sldChg chg="del">
        <pc:chgData name="Bob Nyberg" userId="0e727507-ed2e-4bcc-959e-5701196a4431" providerId="ADAL" clId="{D987C05F-87EF-416F-9F01-D60246270F40}" dt="2023-08-30T14:34:02.699" v="383" actId="47"/>
        <pc:sldMkLst>
          <pc:docMk/>
          <pc:sldMk cId="3055842063" sldId="434"/>
        </pc:sldMkLst>
      </pc:sldChg>
      <pc:sldChg chg="modNotesTx">
        <pc:chgData name="Bob Nyberg" userId="0e727507-ed2e-4bcc-959e-5701196a4431" providerId="ADAL" clId="{D987C05F-87EF-416F-9F01-D60246270F40}" dt="2023-08-29T20:26:14.577" v="44" actId="20577"/>
        <pc:sldMkLst>
          <pc:docMk/>
          <pc:sldMk cId="2009043526" sldId="437"/>
        </pc:sldMkLst>
      </pc:sldChg>
      <pc:sldChg chg="modNotesTx">
        <pc:chgData name="Bob Nyberg" userId="0e727507-ed2e-4bcc-959e-5701196a4431" providerId="ADAL" clId="{D987C05F-87EF-416F-9F01-D60246270F40}" dt="2023-08-29T20:26:03.226" v="39" actId="6549"/>
        <pc:sldMkLst>
          <pc:docMk/>
          <pc:sldMk cId="2981123657" sldId="439"/>
        </pc:sldMkLst>
      </pc:sldChg>
      <pc:sldChg chg="modNotesTx">
        <pc:chgData name="Bob Nyberg" userId="0e727507-ed2e-4bcc-959e-5701196a4431" providerId="ADAL" clId="{D987C05F-87EF-416F-9F01-D60246270F40}" dt="2023-09-16T14:53:39.880" v="2257" actId="6549"/>
        <pc:sldMkLst>
          <pc:docMk/>
          <pc:sldMk cId="867493966" sldId="445"/>
        </pc:sldMkLst>
      </pc:sldChg>
      <pc:sldChg chg="modNotesTx">
        <pc:chgData name="Bob Nyberg" userId="0e727507-ed2e-4bcc-959e-5701196a4431" providerId="ADAL" clId="{D987C05F-87EF-416F-9F01-D60246270F40}" dt="2023-09-11T17:55:20.455" v="2245" actId="20577"/>
        <pc:sldMkLst>
          <pc:docMk/>
          <pc:sldMk cId="641323821" sldId="450"/>
        </pc:sldMkLst>
      </pc:sldChg>
      <pc:sldChg chg="modNotesTx">
        <pc:chgData name="Bob Nyberg" userId="0e727507-ed2e-4bcc-959e-5701196a4431" providerId="ADAL" clId="{D987C05F-87EF-416F-9F01-D60246270F40}" dt="2023-08-29T20:29:06.987" v="48"/>
        <pc:sldMkLst>
          <pc:docMk/>
          <pc:sldMk cId="2094985568" sldId="460"/>
        </pc:sldMkLst>
      </pc:sldChg>
      <pc:sldChg chg="modAnim">
        <pc:chgData name="Bob Nyberg" userId="0e727507-ed2e-4bcc-959e-5701196a4431" providerId="ADAL" clId="{D987C05F-87EF-416F-9F01-D60246270F40}" dt="2023-08-30T14:55:53.071" v="511"/>
        <pc:sldMkLst>
          <pc:docMk/>
          <pc:sldMk cId="3537070637" sldId="462"/>
        </pc:sldMkLst>
      </pc:sldChg>
      <pc:sldChg chg="del">
        <pc:chgData name="Bob Nyberg" userId="0e727507-ed2e-4bcc-959e-5701196a4431" providerId="ADAL" clId="{D987C05F-87EF-416F-9F01-D60246270F40}" dt="2023-08-30T15:21:47.235" v="1469" actId="47"/>
        <pc:sldMkLst>
          <pc:docMk/>
          <pc:sldMk cId="4095668190" sldId="463"/>
        </pc:sldMkLst>
      </pc:sldChg>
      <pc:sldChg chg="modNotesTx">
        <pc:chgData name="Bob Nyberg" userId="0e727507-ed2e-4bcc-959e-5701196a4431" providerId="ADAL" clId="{D987C05F-87EF-416F-9F01-D60246270F40}" dt="2023-08-29T20:27:26.610" v="46" actId="20577"/>
        <pc:sldMkLst>
          <pc:docMk/>
          <pc:sldMk cId="1686577238" sldId="465"/>
        </pc:sldMkLst>
      </pc:sldChg>
      <pc:sldChg chg="modSp mod modNotesTx">
        <pc:chgData name="Bob Nyberg" userId="0e727507-ed2e-4bcc-959e-5701196a4431" providerId="ADAL" clId="{D987C05F-87EF-416F-9F01-D60246270F40}" dt="2023-08-29T20:29:31.791" v="53"/>
        <pc:sldMkLst>
          <pc:docMk/>
          <pc:sldMk cId="691498167" sldId="474"/>
        </pc:sldMkLst>
        <pc:spChg chg="mod">
          <ac:chgData name="Bob Nyberg" userId="0e727507-ed2e-4bcc-959e-5701196a4431" providerId="ADAL" clId="{D987C05F-87EF-416F-9F01-D60246270F40}" dt="2023-08-29T20:29:31.791" v="53"/>
          <ac:spMkLst>
            <pc:docMk/>
            <pc:sldMk cId="691498167" sldId="474"/>
            <ac:spMk id="5127" creationId="{00000000-0000-0000-0000-000000000000}"/>
          </ac:spMkLst>
        </pc:spChg>
      </pc:sldChg>
      <pc:sldChg chg="modNotesTx">
        <pc:chgData name="Bob Nyberg" userId="0e727507-ed2e-4bcc-959e-5701196a4431" providerId="ADAL" clId="{D987C05F-87EF-416F-9F01-D60246270F40}" dt="2023-08-29T20:56:27.285" v="56" actId="20577"/>
        <pc:sldMkLst>
          <pc:docMk/>
          <pc:sldMk cId="2144427641" sldId="486"/>
        </pc:sldMkLst>
      </pc:sldChg>
      <pc:sldChg chg="modNotesTx">
        <pc:chgData name="Bob Nyberg" userId="0e727507-ed2e-4bcc-959e-5701196a4431" providerId="ADAL" clId="{D987C05F-87EF-416F-9F01-D60246270F40}" dt="2023-09-11T18:13:15.544" v="2246" actId="20577"/>
        <pc:sldMkLst>
          <pc:docMk/>
          <pc:sldMk cId="978917935" sldId="502"/>
        </pc:sldMkLst>
      </pc:sldChg>
      <pc:sldChg chg="modSp modAnim">
        <pc:chgData name="Bob Nyberg" userId="0e727507-ed2e-4bcc-959e-5701196a4431" providerId="ADAL" clId="{D987C05F-87EF-416F-9F01-D60246270F40}" dt="2023-08-30T14:52:14.453" v="506" actId="20577"/>
        <pc:sldMkLst>
          <pc:docMk/>
          <pc:sldMk cId="298997733" sldId="509"/>
        </pc:sldMkLst>
        <pc:spChg chg="mod">
          <ac:chgData name="Bob Nyberg" userId="0e727507-ed2e-4bcc-959e-5701196a4431" providerId="ADAL" clId="{D987C05F-87EF-416F-9F01-D60246270F40}" dt="2023-08-30T14:52:14.453" v="506" actId="20577"/>
          <ac:spMkLst>
            <pc:docMk/>
            <pc:sldMk cId="298997733" sldId="509"/>
            <ac:spMk id="5" creationId="{DDEE19A2-81F6-4094-A5D5-8C030994A009}"/>
          </ac:spMkLst>
        </pc:spChg>
      </pc:sldChg>
      <pc:sldChg chg="modNotesTx">
        <pc:chgData name="Bob Nyberg" userId="0e727507-ed2e-4bcc-959e-5701196a4431" providerId="ADAL" clId="{D987C05F-87EF-416F-9F01-D60246270F40}" dt="2023-09-11T18:14:30.445" v="2252" actId="6549"/>
        <pc:sldMkLst>
          <pc:docMk/>
          <pc:sldMk cId="335754001" sldId="512"/>
        </pc:sldMkLst>
      </pc:sldChg>
      <pc:sldChg chg="modNotesTx">
        <pc:chgData name="Bob Nyberg" userId="0e727507-ed2e-4bcc-959e-5701196a4431" providerId="ADAL" clId="{D987C05F-87EF-416F-9F01-D60246270F40}" dt="2023-09-11T18:15:45.778" v="2253" actId="20577"/>
        <pc:sldMkLst>
          <pc:docMk/>
          <pc:sldMk cId="3946488527" sldId="514"/>
        </pc:sldMkLst>
      </pc:sldChg>
      <pc:sldChg chg="modNotesTx">
        <pc:chgData name="Bob Nyberg" userId="0e727507-ed2e-4bcc-959e-5701196a4431" providerId="ADAL" clId="{D987C05F-87EF-416F-9F01-D60246270F40}" dt="2023-09-16T15:18:26.194" v="2258" actId="20577"/>
        <pc:sldMkLst>
          <pc:docMk/>
          <pc:sldMk cId="501859487" sldId="517"/>
        </pc:sldMkLst>
      </pc:sldChg>
      <pc:sldChg chg="modNotesTx">
        <pc:chgData name="Bob Nyberg" userId="0e727507-ed2e-4bcc-959e-5701196a4431" providerId="ADAL" clId="{D987C05F-87EF-416F-9F01-D60246270F40}" dt="2023-09-16T15:30:04.422" v="2484" actId="6549"/>
        <pc:sldMkLst>
          <pc:docMk/>
          <pc:sldMk cId="3684825473" sldId="522"/>
        </pc:sldMkLst>
      </pc:sldChg>
      <pc:sldChg chg="modSp mod modNotesTx">
        <pc:chgData name="Bob Nyberg" userId="0e727507-ed2e-4bcc-959e-5701196a4431" providerId="ADAL" clId="{D987C05F-87EF-416F-9F01-D60246270F40}" dt="2023-08-30T19:15:03.411" v="1551"/>
        <pc:sldMkLst>
          <pc:docMk/>
          <pc:sldMk cId="665999195" sldId="568"/>
        </pc:sldMkLst>
        <pc:spChg chg="mod">
          <ac:chgData name="Bob Nyberg" userId="0e727507-ed2e-4bcc-959e-5701196a4431" providerId="ADAL" clId="{D987C05F-87EF-416F-9F01-D60246270F40}" dt="2023-08-30T19:14:49.691" v="1550" actId="57"/>
          <ac:spMkLst>
            <pc:docMk/>
            <pc:sldMk cId="665999195" sldId="568"/>
            <ac:spMk id="5127" creationId="{00000000-0000-0000-0000-000000000000}"/>
          </ac:spMkLst>
        </pc:spChg>
      </pc:sldChg>
      <pc:sldChg chg="modSp mod modNotesTx">
        <pc:chgData name="Bob Nyberg" userId="0e727507-ed2e-4bcc-959e-5701196a4431" providerId="ADAL" clId="{D987C05F-87EF-416F-9F01-D60246270F40}" dt="2023-08-30T19:15:36.852" v="1560"/>
        <pc:sldMkLst>
          <pc:docMk/>
          <pc:sldMk cId="1205594798" sldId="576"/>
        </pc:sldMkLst>
        <pc:spChg chg="mod">
          <ac:chgData name="Bob Nyberg" userId="0e727507-ed2e-4bcc-959e-5701196a4431" providerId="ADAL" clId="{D987C05F-87EF-416F-9F01-D60246270F40}" dt="2023-08-30T19:15:29.342" v="1559" actId="57"/>
          <ac:spMkLst>
            <pc:docMk/>
            <pc:sldMk cId="1205594798" sldId="576"/>
            <ac:spMk id="5127" creationId="{00000000-0000-0000-0000-000000000000}"/>
          </ac:spMkLst>
        </pc:spChg>
      </pc:sldChg>
      <pc:sldChg chg="modSp mod modNotesTx">
        <pc:chgData name="Bob Nyberg" userId="0e727507-ed2e-4bcc-959e-5701196a4431" providerId="ADAL" clId="{D987C05F-87EF-416F-9F01-D60246270F40}" dt="2023-08-30T19:15:57.406" v="1565"/>
        <pc:sldMkLst>
          <pc:docMk/>
          <pc:sldMk cId="2225299806" sldId="577"/>
        </pc:sldMkLst>
        <pc:spChg chg="mod">
          <ac:chgData name="Bob Nyberg" userId="0e727507-ed2e-4bcc-959e-5701196a4431" providerId="ADAL" clId="{D987C05F-87EF-416F-9F01-D60246270F40}" dt="2023-08-30T19:15:47.341" v="1564" actId="57"/>
          <ac:spMkLst>
            <pc:docMk/>
            <pc:sldMk cId="2225299806" sldId="577"/>
            <ac:spMk id="5127" creationId="{00000000-0000-0000-0000-000000000000}"/>
          </ac:spMkLst>
        </pc:spChg>
      </pc:sldChg>
      <pc:sldChg chg="modSp mod">
        <pc:chgData name="Bob Nyberg" userId="0e727507-ed2e-4bcc-959e-5701196a4431" providerId="ADAL" clId="{D987C05F-87EF-416F-9F01-D60246270F40}" dt="2023-08-30T19:20:42.501" v="1603" actId="404"/>
        <pc:sldMkLst>
          <pc:docMk/>
          <pc:sldMk cId="345841142" sldId="579"/>
        </pc:sldMkLst>
        <pc:spChg chg="mod">
          <ac:chgData name="Bob Nyberg" userId="0e727507-ed2e-4bcc-959e-5701196a4431" providerId="ADAL" clId="{D987C05F-87EF-416F-9F01-D60246270F40}" dt="2023-08-30T19:20:42.501" v="1603" actId="404"/>
          <ac:spMkLst>
            <pc:docMk/>
            <pc:sldMk cId="345841142" sldId="579"/>
            <ac:spMk id="5127" creationId="{00000000-0000-0000-0000-000000000000}"/>
          </ac:spMkLst>
        </pc:spChg>
      </pc:sldChg>
      <pc:sldChg chg="modSp mod">
        <pc:chgData name="Bob Nyberg" userId="0e727507-ed2e-4bcc-959e-5701196a4431" providerId="ADAL" clId="{D987C05F-87EF-416F-9F01-D60246270F40}" dt="2023-08-30T19:20:08.917" v="1601"/>
        <pc:sldMkLst>
          <pc:docMk/>
          <pc:sldMk cId="1198257422" sldId="592"/>
        </pc:sldMkLst>
        <pc:spChg chg="mod">
          <ac:chgData name="Bob Nyberg" userId="0e727507-ed2e-4bcc-959e-5701196a4431" providerId="ADAL" clId="{D987C05F-87EF-416F-9F01-D60246270F40}" dt="2023-08-30T19:20:08.917" v="1601"/>
          <ac:spMkLst>
            <pc:docMk/>
            <pc:sldMk cId="1198257422" sldId="592"/>
            <ac:spMk id="5127" creationId="{00000000-0000-0000-0000-000000000000}"/>
          </ac:spMkLst>
        </pc:spChg>
      </pc:sldChg>
      <pc:sldChg chg="modNotesTx">
        <pc:chgData name="Bob Nyberg" userId="0e727507-ed2e-4bcc-959e-5701196a4431" providerId="ADAL" clId="{D987C05F-87EF-416F-9F01-D60246270F40}" dt="2023-08-30T19:29:40.530" v="1836" actId="20577"/>
        <pc:sldMkLst>
          <pc:docMk/>
          <pc:sldMk cId="1635980227" sldId="593"/>
        </pc:sldMkLst>
      </pc:sldChg>
      <pc:sldChg chg="modSp mod modNotesTx">
        <pc:chgData name="Bob Nyberg" userId="0e727507-ed2e-4bcc-959e-5701196a4431" providerId="ADAL" clId="{D987C05F-87EF-416F-9F01-D60246270F40}" dt="2023-08-30T19:34:19.943" v="1906" actId="20577"/>
        <pc:sldMkLst>
          <pc:docMk/>
          <pc:sldMk cId="962561788" sldId="595"/>
        </pc:sldMkLst>
        <pc:spChg chg="mod">
          <ac:chgData name="Bob Nyberg" userId="0e727507-ed2e-4bcc-959e-5701196a4431" providerId="ADAL" clId="{D987C05F-87EF-416F-9F01-D60246270F40}" dt="2023-08-30T19:33:49.607" v="1883" actId="20577"/>
          <ac:spMkLst>
            <pc:docMk/>
            <pc:sldMk cId="962561788" sldId="595"/>
            <ac:spMk id="5127" creationId="{00000000-0000-0000-0000-000000000000}"/>
          </ac:spMkLst>
        </pc:spChg>
      </pc:sldChg>
      <pc:sldChg chg="modSp mod modNotesTx">
        <pc:chgData name="Bob Nyberg" userId="0e727507-ed2e-4bcc-959e-5701196a4431" providerId="ADAL" clId="{D987C05F-87EF-416F-9F01-D60246270F40}" dt="2023-08-30T19:31:54.028" v="1861" actId="6549"/>
        <pc:sldMkLst>
          <pc:docMk/>
          <pc:sldMk cId="3399904289" sldId="596"/>
        </pc:sldMkLst>
        <pc:spChg chg="mod">
          <ac:chgData name="Bob Nyberg" userId="0e727507-ed2e-4bcc-959e-5701196a4431" providerId="ADAL" clId="{D987C05F-87EF-416F-9F01-D60246270F40}" dt="2023-08-30T19:31:43.664" v="1860" actId="20577"/>
          <ac:spMkLst>
            <pc:docMk/>
            <pc:sldMk cId="3399904289" sldId="596"/>
            <ac:spMk id="5127" creationId="{00000000-0000-0000-0000-000000000000}"/>
          </ac:spMkLst>
        </pc:spChg>
      </pc:sldChg>
      <pc:sldChg chg="modSp mod modNotesTx">
        <pc:chgData name="Bob Nyberg" userId="0e727507-ed2e-4bcc-959e-5701196a4431" providerId="ADAL" clId="{D987C05F-87EF-416F-9F01-D60246270F40}" dt="2023-08-30T19:37:01.809" v="1950" actId="108"/>
        <pc:sldMkLst>
          <pc:docMk/>
          <pc:sldMk cId="2360075949" sldId="598"/>
        </pc:sldMkLst>
        <pc:spChg chg="mod">
          <ac:chgData name="Bob Nyberg" userId="0e727507-ed2e-4bcc-959e-5701196a4431" providerId="ADAL" clId="{D987C05F-87EF-416F-9F01-D60246270F40}" dt="2023-08-30T19:37:01.809" v="1950" actId="108"/>
          <ac:spMkLst>
            <pc:docMk/>
            <pc:sldMk cId="2360075949" sldId="598"/>
            <ac:spMk id="5127" creationId="{00000000-0000-0000-0000-000000000000}"/>
          </ac:spMkLst>
        </pc:spChg>
      </pc:sldChg>
      <pc:sldChg chg="del">
        <pc:chgData name="Bob Nyberg" userId="0e727507-ed2e-4bcc-959e-5701196a4431" providerId="ADAL" clId="{D987C05F-87EF-416F-9F01-D60246270F40}" dt="2023-08-30T14:30:07.914" v="346" actId="47"/>
        <pc:sldMkLst>
          <pc:docMk/>
          <pc:sldMk cId="1032592281" sldId="611"/>
        </pc:sldMkLst>
      </pc:sldChg>
      <pc:sldChg chg="del">
        <pc:chgData name="Bob Nyberg" userId="0e727507-ed2e-4bcc-959e-5701196a4431" providerId="ADAL" clId="{D987C05F-87EF-416F-9F01-D60246270F40}" dt="2023-08-30T14:46:13.470" v="492" actId="47"/>
        <pc:sldMkLst>
          <pc:docMk/>
          <pc:sldMk cId="2080111511" sldId="616"/>
        </pc:sldMkLst>
      </pc:sldChg>
      <pc:sldChg chg="del">
        <pc:chgData name="Bob Nyberg" userId="0e727507-ed2e-4bcc-959e-5701196a4431" providerId="ADAL" clId="{D987C05F-87EF-416F-9F01-D60246270F40}" dt="2023-08-30T14:46:13.470" v="492" actId="47"/>
        <pc:sldMkLst>
          <pc:docMk/>
          <pc:sldMk cId="2136071694" sldId="617"/>
        </pc:sldMkLst>
      </pc:sldChg>
      <pc:sldChg chg="del">
        <pc:chgData name="Bob Nyberg" userId="0e727507-ed2e-4bcc-959e-5701196a4431" providerId="ADAL" clId="{D987C05F-87EF-416F-9F01-D60246270F40}" dt="2023-08-30T14:46:13.470" v="492" actId="47"/>
        <pc:sldMkLst>
          <pc:docMk/>
          <pc:sldMk cId="3584989236" sldId="618"/>
        </pc:sldMkLst>
      </pc:sldChg>
      <pc:sldChg chg="del">
        <pc:chgData name="Bob Nyberg" userId="0e727507-ed2e-4bcc-959e-5701196a4431" providerId="ADAL" clId="{D987C05F-87EF-416F-9F01-D60246270F40}" dt="2023-08-30T14:46:13.470" v="492" actId="47"/>
        <pc:sldMkLst>
          <pc:docMk/>
          <pc:sldMk cId="2495807499" sldId="619"/>
        </pc:sldMkLst>
      </pc:sldChg>
      <pc:sldChg chg="modSp mod">
        <pc:chgData name="Bob Nyberg" userId="0e727507-ed2e-4bcc-959e-5701196a4431" providerId="ADAL" clId="{D987C05F-87EF-416F-9F01-D60246270F40}" dt="2023-08-30T19:19:52.282" v="1599" actId="20577"/>
        <pc:sldMkLst>
          <pc:docMk/>
          <pc:sldMk cId="764017813" sldId="631"/>
        </pc:sldMkLst>
        <pc:spChg chg="mod">
          <ac:chgData name="Bob Nyberg" userId="0e727507-ed2e-4bcc-959e-5701196a4431" providerId="ADAL" clId="{D987C05F-87EF-416F-9F01-D60246270F40}" dt="2023-08-30T19:19:52.282" v="1599" actId="20577"/>
          <ac:spMkLst>
            <pc:docMk/>
            <pc:sldMk cId="764017813" sldId="631"/>
            <ac:spMk id="5127" creationId="{00000000-0000-0000-0000-000000000000}"/>
          </ac:spMkLst>
        </pc:spChg>
      </pc:sldChg>
      <pc:sldChg chg="del">
        <pc:chgData name="Bob Nyberg" userId="0e727507-ed2e-4bcc-959e-5701196a4431" providerId="ADAL" clId="{D987C05F-87EF-416F-9F01-D60246270F40}" dt="2023-09-11T18:19:57.057" v="2256" actId="47"/>
        <pc:sldMkLst>
          <pc:docMk/>
          <pc:sldMk cId="815953234" sldId="635"/>
        </pc:sldMkLst>
      </pc:sldChg>
      <pc:sldChg chg="modSp add mod modNotesTx">
        <pc:chgData name="Bob Nyberg" userId="0e727507-ed2e-4bcc-959e-5701196a4431" providerId="ADAL" clId="{D987C05F-87EF-416F-9F01-D60246270F40}" dt="2023-08-29T20:58:30.382" v="91" actId="6549"/>
        <pc:sldMkLst>
          <pc:docMk/>
          <pc:sldMk cId="3113879798" sldId="636"/>
        </pc:sldMkLst>
        <pc:spChg chg="mod">
          <ac:chgData name="Bob Nyberg" userId="0e727507-ed2e-4bcc-959e-5701196a4431" providerId="ADAL" clId="{D987C05F-87EF-416F-9F01-D60246270F40}" dt="2023-08-29T20:58:16.068" v="90" actId="20577"/>
          <ac:spMkLst>
            <pc:docMk/>
            <pc:sldMk cId="3113879798" sldId="636"/>
            <ac:spMk id="5127" creationId="{00000000-0000-0000-0000-000000000000}"/>
          </ac:spMkLst>
        </pc:spChg>
      </pc:sldChg>
      <pc:sldChg chg="modSp add mod">
        <pc:chgData name="Bob Nyberg" userId="0e727507-ed2e-4bcc-959e-5701196a4431" providerId="ADAL" clId="{D987C05F-87EF-416F-9F01-D60246270F40}" dt="2023-08-30T14:30:15.377" v="349" actId="20577"/>
        <pc:sldMkLst>
          <pc:docMk/>
          <pc:sldMk cId="400205587" sldId="637"/>
        </pc:sldMkLst>
        <pc:spChg chg="mod">
          <ac:chgData name="Bob Nyberg" userId="0e727507-ed2e-4bcc-959e-5701196a4431" providerId="ADAL" clId="{D987C05F-87EF-416F-9F01-D60246270F40}" dt="2023-08-30T14:30:15.377" v="349" actId="20577"/>
          <ac:spMkLst>
            <pc:docMk/>
            <pc:sldMk cId="400205587" sldId="637"/>
            <ac:spMk id="5" creationId="{C1B64320-FAA6-981E-054F-B5AAC8720582}"/>
          </ac:spMkLst>
        </pc:spChg>
      </pc:sldChg>
      <pc:sldChg chg="add del">
        <pc:chgData name="Bob Nyberg" userId="0e727507-ed2e-4bcc-959e-5701196a4431" providerId="ADAL" clId="{D987C05F-87EF-416F-9F01-D60246270F40}" dt="2023-08-30T14:34:29.526" v="389" actId="47"/>
        <pc:sldMkLst>
          <pc:docMk/>
          <pc:sldMk cId="344596491" sldId="638"/>
        </pc:sldMkLst>
      </pc:sldChg>
      <pc:sldChg chg="modSp add modNotesTx">
        <pc:chgData name="Bob Nyberg" userId="0e727507-ed2e-4bcc-959e-5701196a4431" providerId="ADAL" clId="{D987C05F-87EF-416F-9F01-D60246270F40}" dt="2023-08-30T14:42:42.300" v="473"/>
        <pc:sldMkLst>
          <pc:docMk/>
          <pc:sldMk cId="1048239992" sldId="638"/>
        </pc:sldMkLst>
        <pc:spChg chg="mod">
          <ac:chgData name="Bob Nyberg" userId="0e727507-ed2e-4bcc-959e-5701196a4431" providerId="ADAL" clId="{D987C05F-87EF-416F-9F01-D60246270F40}" dt="2023-08-30T14:42:24.035" v="472" actId="57"/>
          <ac:spMkLst>
            <pc:docMk/>
            <pc:sldMk cId="1048239992" sldId="638"/>
            <ac:spMk id="5127" creationId="{00000000-0000-0000-0000-000000000000}"/>
          </ac:spMkLst>
        </pc:spChg>
      </pc:sldChg>
      <pc:sldChg chg="modSp add modNotesTx">
        <pc:chgData name="Bob Nyberg" userId="0e727507-ed2e-4bcc-959e-5701196a4431" providerId="ADAL" clId="{D987C05F-87EF-416F-9F01-D60246270F40}" dt="2023-09-11T17:46:45.560" v="2181"/>
        <pc:sldMkLst>
          <pc:docMk/>
          <pc:sldMk cId="987475257" sldId="639"/>
        </pc:sldMkLst>
        <pc:spChg chg="mod">
          <ac:chgData name="Bob Nyberg" userId="0e727507-ed2e-4bcc-959e-5701196a4431" providerId="ADAL" clId="{D987C05F-87EF-416F-9F01-D60246270F40}" dt="2023-08-30T14:44:09.220" v="490" actId="57"/>
          <ac:spMkLst>
            <pc:docMk/>
            <pc:sldMk cId="987475257" sldId="639"/>
            <ac:spMk id="5127" creationId="{00000000-0000-0000-0000-000000000000}"/>
          </ac:spMkLst>
        </pc:spChg>
      </pc:sldChg>
      <pc:sldChg chg="add del">
        <pc:chgData name="Bob Nyberg" userId="0e727507-ed2e-4bcc-959e-5701196a4431" providerId="ADAL" clId="{D987C05F-87EF-416F-9F01-D60246270F40}" dt="2023-08-30T14:34:29.526" v="389" actId="47"/>
        <pc:sldMkLst>
          <pc:docMk/>
          <pc:sldMk cId="3877651210" sldId="639"/>
        </pc:sldMkLst>
      </pc:sldChg>
      <pc:sldChg chg="add">
        <pc:chgData name="Bob Nyberg" userId="0e727507-ed2e-4bcc-959e-5701196a4431" providerId="ADAL" clId="{D987C05F-87EF-416F-9F01-D60246270F40}" dt="2023-08-30T14:46:16.828" v="493"/>
        <pc:sldMkLst>
          <pc:docMk/>
          <pc:sldMk cId="177140688" sldId="640"/>
        </pc:sldMkLst>
      </pc:sldChg>
      <pc:sldChg chg="add del">
        <pc:chgData name="Bob Nyberg" userId="0e727507-ed2e-4bcc-959e-5701196a4431" providerId="ADAL" clId="{D987C05F-87EF-416F-9F01-D60246270F40}" dt="2023-08-30T14:45:37.472" v="491" actId="47"/>
        <pc:sldMkLst>
          <pc:docMk/>
          <pc:sldMk cId="406080030" sldId="640"/>
        </pc:sldMkLst>
      </pc:sldChg>
      <pc:sldChg chg="add del">
        <pc:chgData name="Bob Nyberg" userId="0e727507-ed2e-4bcc-959e-5701196a4431" providerId="ADAL" clId="{D987C05F-87EF-416F-9F01-D60246270F40}" dt="2023-08-30T14:34:29.526" v="389" actId="47"/>
        <pc:sldMkLst>
          <pc:docMk/>
          <pc:sldMk cId="2613061243" sldId="640"/>
        </pc:sldMkLst>
      </pc:sldChg>
      <pc:sldChg chg="add">
        <pc:chgData name="Bob Nyberg" userId="0e727507-ed2e-4bcc-959e-5701196a4431" providerId="ADAL" clId="{D987C05F-87EF-416F-9F01-D60246270F40}" dt="2023-08-30T14:46:16.828" v="493"/>
        <pc:sldMkLst>
          <pc:docMk/>
          <pc:sldMk cId="2265194016" sldId="641"/>
        </pc:sldMkLst>
      </pc:sldChg>
      <pc:sldChg chg="add del">
        <pc:chgData name="Bob Nyberg" userId="0e727507-ed2e-4bcc-959e-5701196a4431" providerId="ADAL" clId="{D987C05F-87EF-416F-9F01-D60246270F40}" dt="2023-08-30T14:34:29.526" v="389" actId="47"/>
        <pc:sldMkLst>
          <pc:docMk/>
          <pc:sldMk cId="3908836930" sldId="641"/>
        </pc:sldMkLst>
      </pc:sldChg>
      <pc:sldChg chg="add">
        <pc:chgData name="Bob Nyberg" userId="0e727507-ed2e-4bcc-959e-5701196a4431" providerId="ADAL" clId="{D987C05F-87EF-416F-9F01-D60246270F40}" dt="2023-08-30T14:46:16.828" v="493"/>
        <pc:sldMkLst>
          <pc:docMk/>
          <pc:sldMk cId="979438179" sldId="642"/>
        </pc:sldMkLst>
      </pc:sldChg>
      <pc:sldChg chg="add del">
        <pc:chgData name="Bob Nyberg" userId="0e727507-ed2e-4bcc-959e-5701196a4431" providerId="ADAL" clId="{D987C05F-87EF-416F-9F01-D60246270F40}" dt="2023-08-30T14:34:29.526" v="389" actId="47"/>
        <pc:sldMkLst>
          <pc:docMk/>
          <pc:sldMk cId="1169549763" sldId="642"/>
        </pc:sldMkLst>
      </pc:sldChg>
      <pc:sldChg chg="add modNotesTx">
        <pc:chgData name="Bob Nyberg" userId="0e727507-ed2e-4bcc-959e-5701196a4431" providerId="ADAL" clId="{D987C05F-87EF-416F-9F01-D60246270F40}" dt="2023-08-30T15:15:13.336" v="1130" actId="20577"/>
        <pc:sldMkLst>
          <pc:docMk/>
          <pc:sldMk cId="3073773997" sldId="643"/>
        </pc:sldMkLst>
      </pc:sldChg>
      <pc:sldChg chg="modNotesTx">
        <pc:chgData name="Bob Nyberg" userId="0e727507-ed2e-4bcc-959e-5701196a4431" providerId="ADAL" clId="{D987C05F-87EF-416F-9F01-D60246270F40}" dt="2023-08-30T15:17:27.134" v="1221" actId="20577"/>
        <pc:sldMkLst>
          <pc:docMk/>
          <pc:sldMk cId="3426069276" sldId="646"/>
        </pc:sldMkLst>
      </pc:sldChg>
      <pc:sldChg chg="addSp delSp modSp mod modNotesTx">
        <pc:chgData name="Bob Nyberg" userId="0e727507-ed2e-4bcc-959e-5701196a4431" providerId="ADAL" clId="{D987C05F-87EF-416F-9F01-D60246270F40}" dt="2023-08-30T19:04:09.380" v="1538" actId="1076"/>
        <pc:sldMkLst>
          <pc:docMk/>
          <pc:sldMk cId="3805899247" sldId="651"/>
        </pc:sldMkLst>
        <pc:spChg chg="mod topLvl">
          <ac:chgData name="Bob Nyberg" userId="0e727507-ed2e-4bcc-959e-5701196a4431" providerId="ADAL" clId="{D987C05F-87EF-416F-9F01-D60246270F40}" dt="2023-08-30T19:00:33.528" v="1529" actId="165"/>
          <ac:spMkLst>
            <pc:docMk/>
            <pc:sldMk cId="3805899247" sldId="651"/>
            <ac:spMk id="2" creationId="{4E736CB9-97CC-4D29-BB62-5C0663D288D6}"/>
          </ac:spMkLst>
        </pc:spChg>
        <pc:grpChg chg="del">
          <ac:chgData name="Bob Nyberg" userId="0e727507-ed2e-4bcc-959e-5701196a4431" providerId="ADAL" clId="{D987C05F-87EF-416F-9F01-D60246270F40}" dt="2023-08-30T19:00:33.528" v="1529" actId="165"/>
          <ac:grpSpMkLst>
            <pc:docMk/>
            <pc:sldMk cId="3805899247" sldId="651"/>
            <ac:grpSpMk id="4" creationId="{E41E08E8-E1C3-5F67-EFA0-DD24CE2306CD}"/>
          </ac:grpSpMkLst>
        </pc:grpChg>
        <pc:picChg chg="add del">
          <ac:chgData name="Bob Nyberg" userId="0e727507-ed2e-4bcc-959e-5701196a4431" providerId="ADAL" clId="{D987C05F-87EF-416F-9F01-D60246270F40}" dt="2023-08-30T19:03:35.796" v="1533" actId="22"/>
          <ac:picMkLst>
            <pc:docMk/>
            <pc:sldMk cId="3805899247" sldId="651"/>
            <ac:picMk id="6" creationId="{F57C9A67-E29B-D5BD-D6C5-6AEA1918E234}"/>
          </ac:picMkLst>
        </pc:picChg>
        <pc:picChg chg="add mod">
          <ac:chgData name="Bob Nyberg" userId="0e727507-ed2e-4bcc-959e-5701196a4431" providerId="ADAL" clId="{D987C05F-87EF-416F-9F01-D60246270F40}" dt="2023-08-30T19:04:09.380" v="1538" actId="1076"/>
          <ac:picMkLst>
            <pc:docMk/>
            <pc:sldMk cId="3805899247" sldId="651"/>
            <ac:picMk id="8" creationId="{87EDAED5-7D70-56D2-62DD-98E7B25540B2}"/>
          </ac:picMkLst>
        </pc:picChg>
        <pc:picChg chg="del mod topLvl">
          <ac:chgData name="Bob Nyberg" userId="0e727507-ed2e-4bcc-959e-5701196a4431" providerId="ADAL" clId="{D987C05F-87EF-416F-9F01-D60246270F40}" dt="2023-08-30T19:03:31.142" v="1531" actId="478"/>
          <ac:picMkLst>
            <pc:docMk/>
            <pc:sldMk cId="3805899247" sldId="651"/>
            <ac:picMk id="1026" creationId="{B1E22734-0056-A2B6-5767-8806A5E11EBB}"/>
          </ac:picMkLst>
        </pc:picChg>
      </pc:sldChg>
      <pc:sldChg chg="modSp add mod modNotesTx">
        <pc:chgData name="Bob Nyberg" userId="0e727507-ed2e-4bcc-959e-5701196a4431" providerId="ADAL" clId="{D987C05F-87EF-416F-9F01-D60246270F40}" dt="2023-08-30T22:31:36.483" v="2180" actId="20577"/>
        <pc:sldMkLst>
          <pc:docMk/>
          <pc:sldMk cId="1457514933" sldId="652"/>
        </pc:sldMkLst>
        <pc:spChg chg="mod">
          <ac:chgData name="Bob Nyberg" userId="0e727507-ed2e-4bcc-959e-5701196a4431" providerId="ADAL" clId="{D987C05F-87EF-416F-9F01-D60246270F40}" dt="2023-08-30T22:26:59.938" v="2134" actId="20577"/>
          <ac:spMkLst>
            <pc:docMk/>
            <pc:sldMk cId="1457514933" sldId="652"/>
            <ac:spMk id="5127" creationId="{00000000-0000-0000-0000-000000000000}"/>
          </ac:spMkLst>
        </pc:spChg>
        <pc:spChg chg="mod">
          <ac:chgData name="Bob Nyberg" userId="0e727507-ed2e-4bcc-959e-5701196a4431" providerId="ADAL" clId="{D987C05F-87EF-416F-9F01-D60246270F40}" dt="2023-08-30T22:23:21.091" v="1964" actId="6549"/>
          <ac:spMkLst>
            <pc:docMk/>
            <pc:sldMk cId="1457514933" sldId="652"/>
            <ac:spMk id="5128" creationId="{00000000-0000-0000-0000-000000000000}"/>
          </ac:spMkLst>
        </pc:spChg>
      </pc:sldChg>
      <pc:sldChg chg="add">
        <pc:chgData name="Bob Nyberg" userId="0e727507-ed2e-4bcc-959e-5701196a4431" providerId="ADAL" clId="{D987C05F-87EF-416F-9F01-D60246270F40}" dt="2023-09-11T18:19:53.183" v="2255"/>
        <pc:sldMkLst>
          <pc:docMk/>
          <pc:sldMk cId="3271566169" sldId="653"/>
        </pc:sldMkLst>
      </pc:sldChg>
      <pc:sldChg chg="addSp modSp add mod modAnim modNotesTx">
        <pc:chgData name="Bob Nyberg" userId="0e727507-ed2e-4bcc-959e-5701196a4431" providerId="ADAL" clId="{D987C05F-87EF-416F-9F01-D60246270F40}" dt="2023-09-16T15:36:26.134" v="2497"/>
        <pc:sldMkLst>
          <pc:docMk/>
          <pc:sldMk cId="2984012126" sldId="654"/>
        </pc:sldMkLst>
        <pc:spChg chg="mod">
          <ac:chgData name="Bob Nyberg" userId="0e727507-ed2e-4bcc-959e-5701196a4431" providerId="ADAL" clId="{D987C05F-87EF-416F-9F01-D60246270F40}" dt="2023-09-16T15:23:13.087" v="2418" actId="12788"/>
          <ac:spMkLst>
            <pc:docMk/>
            <pc:sldMk cId="2984012126" sldId="654"/>
            <ac:spMk id="5127" creationId="{00000000-0000-0000-0000-000000000000}"/>
          </ac:spMkLst>
        </pc:spChg>
        <pc:spChg chg="mod">
          <ac:chgData name="Bob Nyberg" userId="0e727507-ed2e-4bcc-959e-5701196a4431" providerId="ADAL" clId="{D987C05F-87EF-416F-9F01-D60246270F40}" dt="2023-09-16T15:22:15.470" v="2392" actId="20577"/>
          <ac:spMkLst>
            <pc:docMk/>
            <pc:sldMk cId="2984012126" sldId="654"/>
            <ac:spMk id="5128" creationId="{00000000-0000-0000-0000-000000000000}"/>
          </ac:spMkLst>
        </pc:spChg>
        <pc:grpChg chg="add mod">
          <ac:chgData name="Bob Nyberg" userId="0e727507-ed2e-4bcc-959e-5701196a4431" providerId="ADAL" clId="{D987C05F-87EF-416F-9F01-D60246270F40}" dt="2023-09-16T15:35:46.013" v="2495" actId="12788"/>
          <ac:grpSpMkLst>
            <pc:docMk/>
            <pc:sldMk cId="2984012126" sldId="654"/>
            <ac:grpSpMk id="2" creationId="{35B7FA21-79D0-2E24-0DD0-CBB50176A711}"/>
          </ac:grpSpMkLst>
        </pc:grpChg>
        <pc:picChg chg="add mod">
          <ac:chgData name="Bob Nyberg" userId="0e727507-ed2e-4bcc-959e-5701196a4431" providerId="ADAL" clId="{D987C05F-87EF-416F-9F01-D60246270F40}" dt="2023-09-16T15:35:46.013" v="2495" actId="12788"/>
          <ac:picMkLst>
            <pc:docMk/>
            <pc:sldMk cId="2984012126" sldId="654"/>
            <ac:picMk id="1026" creationId="{7A7BECB2-065C-A593-2217-87B886E76A84}"/>
          </ac:picMkLst>
        </pc:picChg>
        <pc:picChg chg="add mod">
          <ac:chgData name="Bob Nyberg" userId="0e727507-ed2e-4bcc-959e-5701196a4431" providerId="ADAL" clId="{D987C05F-87EF-416F-9F01-D60246270F40}" dt="2023-09-16T15:35:46.013" v="2495" actId="12788"/>
          <ac:picMkLst>
            <pc:docMk/>
            <pc:sldMk cId="2984012126" sldId="654"/>
            <ac:picMk id="1028" creationId="{A02F725A-0BF5-5318-AF26-2328BF3E9C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ED8823BB-2B5E-41F9-8A07-59C7A2BDF0EC}" type="slidenum">
              <a:rPr lang="en-US"/>
              <a:pPr>
                <a:defRPr/>
              </a:pPr>
              <a:t>‹#›</a:t>
            </a:fld>
            <a:endParaRPr lang="en-US"/>
          </a:p>
        </p:txBody>
      </p:sp>
    </p:spTree>
    <p:extLst>
      <p:ext uri="{BB962C8B-B14F-4D97-AF65-F5344CB8AC3E}">
        <p14:creationId xmlns:p14="http://schemas.microsoft.com/office/powerpoint/2010/main" val="3816374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EB89915-9CAC-4D9E-AA5A-3D9ADED5288A}" type="slidenum">
              <a:rPr lang="en-US">
                <a:latin typeface="Arial" charset="0"/>
              </a:rPr>
              <a:pPr/>
              <a:t>1</a:t>
            </a:fld>
            <a:endParaRPr lang="en-US">
              <a:latin typeface="Arial"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rPr>
              <a:t>Part 1: </a:t>
            </a:r>
            <a:r>
              <a:rPr lang="en-US" sz="1200" b="1" kern="1200" dirty="0">
                <a:solidFill>
                  <a:schemeClr val="tx1"/>
                </a:solidFill>
                <a:effectLst/>
                <a:latin typeface="Arial" pitchFamily="34" charset="0"/>
                <a:ea typeface="+mn-ea"/>
                <a:cs typeface="+mn-cs"/>
              </a:rPr>
              <a:t>James 2:14-17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rPr>
              <a:t>Part 2 </a:t>
            </a:r>
            <a:r>
              <a:rPr lang="en-US" sz="1200" b="1" kern="1200" dirty="0">
                <a:solidFill>
                  <a:schemeClr val="tx1"/>
                </a:solidFill>
                <a:effectLst/>
                <a:latin typeface="Arial" pitchFamily="34" charset="0"/>
                <a:ea typeface="+mn-ea"/>
                <a:cs typeface="+mn-cs"/>
              </a:rPr>
              <a:t>James 2:18-26</a:t>
            </a:r>
          </a:p>
          <a:p>
            <a:pPr eaLnBrk="1" hangingPunct="1"/>
            <a:endParaRPr lang="en-US" b="1" dirty="0">
              <a:latin typeface="Arial" charset="0"/>
            </a:endParaRPr>
          </a:p>
        </p:txBody>
      </p:sp>
    </p:spTree>
    <p:extLst>
      <p:ext uri="{BB962C8B-B14F-4D97-AF65-F5344CB8AC3E}">
        <p14:creationId xmlns:p14="http://schemas.microsoft.com/office/powerpoint/2010/main" val="863370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Summary of James 2:14-17</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addressing “brethren” or fellow believers.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concerned with sanctification and not justification.</a:t>
            </a:r>
          </a:p>
        </p:txBody>
      </p:sp>
    </p:spTree>
    <p:extLst>
      <p:ext uri="{BB962C8B-B14F-4D97-AF65-F5344CB8AC3E}">
        <p14:creationId xmlns:p14="http://schemas.microsoft.com/office/powerpoint/2010/main" val="2642491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Summary of James 2:14-17</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asking: “Can dead (non-productive) faith benefit the needy Brother or Sister in Christ?”</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22664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Summary of James 2:14-17</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concludes: “If a Christian’s faith is separated from God’s purpose for him of good works then there is no profit or benefit man-ward (toward the brethren).”</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98149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The Objector: </a:t>
            </a:r>
            <a:r>
              <a:rPr lang="en-US" sz="1200" kern="1200" dirty="0">
                <a:solidFill>
                  <a:schemeClr val="tx1"/>
                </a:solidFill>
                <a:effectLst/>
                <a:latin typeface="Arial" pitchFamily="34" charset="0"/>
                <a:ea typeface="+mn-ea"/>
                <a:cs typeface="+mn-cs"/>
              </a:rPr>
              <a:t>James introduces a hypothetical objector. This literary device of objection and response was a common one that Paul also used (Rom. 9:19-20; 1 Cor. 15:35-36). It is called a diatribe.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But someone will say, “You have faith, and I have works.” Show me your faith without your works, and I will show you my faith by my works. (2:18)</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37370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An Illustration:</a:t>
            </a:r>
            <a:r>
              <a:rPr lang="en-US" sz="1200" kern="1200" dirty="0">
                <a:solidFill>
                  <a:schemeClr val="tx1"/>
                </a:solidFill>
                <a:effectLst/>
                <a:latin typeface="Arial" pitchFamily="34" charset="0"/>
                <a:ea typeface="+mn-ea"/>
                <a:cs typeface="+mn-cs"/>
              </a:rPr>
              <a:t> On August 2012, Clint Eastwood gave a speech at the Republican National Convention. In his speech he addressed an empty chair that represented President Barack Obama. Eastwood’s conversation with an empty chair is similar to the dialogue that James has with this hypothetical objector.</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31848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Question: How do we know when the hypothetical objector begins to speak and when he stops speaking? In English, we use quotation marks and a comma. But James wrote using Greek, not English.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English translations use punctuation to tell us where the words of the hypothetical objector end and the reply of James begins. But the original Greek did not have any punctuation so it is simply the guess of the translator.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3786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If you compare the NKJV and the NASB, you will notice a difference in punctuation.</a:t>
            </a:r>
          </a:p>
          <a:p>
            <a:r>
              <a:rPr lang="en-US" sz="1200" kern="1200" dirty="0">
                <a:solidFill>
                  <a:schemeClr val="tx1"/>
                </a:solidFill>
                <a:effectLst/>
                <a:latin typeface="Arial" pitchFamily="34" charset="0"/>
                <a:ea typeface="+mn-ea"/>
                <a:cs typeface="+mn-cs"/>
              </a:rPr>
              <a:t>Why is this important? It makes a huge difference in how we understand this verse. </a:t>
            </a:r>
          </a:p>
          <a:p>
            <a:pPr eaLnBrk="1" hangingPunct="1"/>
            <a:endParaRPr lang="en-US" dirty="0">
              <a:latin typeface="Arial" charset="0"/>
            </a:endParaRPr>
          </a:p>
        </p:txBody>
      </p:sp>
    </p:spTree>
    <p:extLst>
      <p:ext uri="{BB962C8B-B14F-4D97-AF65-F5344CB8AC3E}">
        <p14:creationId xmlns:p14="http://schemas.microsoft.com/office/powerpoint/2010/main" val="228314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If the NKJV is correct, then James is saying that works are a necessary sign of faith.</a:t>
            </a:r>
          </a:p>
          <a:p>
            <a:r>
              <a:rPr lang="en-US" sz="1200" kern="1200" dirty="0">
                <a:solidFill>
                  <a:schemeClr val="tx1"/>
                </a:solidFill>
                <a:effectLst/>
                <a:latin typeface="Arial" pitchFamily="34" charset="0"/>
                <a:ea typeface="+mn-ea"/>
                <a:cs typeface="+mn-cs"/>
              </a:rPr>
              <a:t>If the NASB is correct, then the objector is saying that works are a necessary sign of faith.</a:t>
            </a:r>
          </a:p>
        </p:txBody>
      </p:sp>
    </p:spTree>
    <p:extLst>
      <p:ext uri="{BB962C8B-B14F-4D97-AF65-F5344CB8AC3E}">
        <p14:creationId xmlns:p14="http://schemas.microsoft.com/office/powerpoint/2010/main" val="388872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Here is the problem: Many who hold to Lordship Salvation insist that good works (or fruit) are a necessary sign of faith. You can only have assurance of salvation, if you have enough good works or fruit in your life. But how much is enough?! You can never be sure!</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13663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Arial" pitchFamily="34" charset="0"/>
                <a:ea typeface="+mn-ea"/>
                <a:cs typeface="+mn-cs"/>
              </a:rPr>
              <a:t>If </a:t>
            </a:r>
            <a:r>
              <a:rPr lang="en-US" sz="1200" kern="1200" dirty="0">
                <a:solidFill>
                  <a:schemeClr val="tx1"/>
                </a:solidFill>
                <a:effectLst/>
                <a:latin typeface="Arial" pitchFamily="34" charset="0"/>
                <a:ea typeface="+mn-ea"/>
                <a:cs typeface="+mn-cs"/>
              </a:rPr>
              <a:t>the NASB is correct, then the hypothetical objector is saying that works are a necessary sign of faith. Therefore James is presenting an argument against that teaching.</a:t>
            </a:r>
          </a:p>
          <a:p>
            <a:r>
              <a:rPr lang="en-US" sz="1200" kern="1200" dirty="0">
                <a:solidFill>
                  <a:schemeClr val="tx1"/>
                </a:solidFill>
                <a:effectLst/>
                <a:latin typeface="Arial" pitchFamily="34" charset="0"/>
                <a:ea typeface="+mn-ea"/>
                <a:cs typeface="+mn-cs"/>
              </a:rPr>
              <a:t>How can we tell which translation is correct?</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5202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3C6412-B069-4D10-8E42-ABF7F0323C5F}" type="slidenum">
              <a:rPr lang="en-US">
                <a:latin typeface="Arial" charset="0"/>
              </a:rPr>
              <a:pPr/>
              <a:t>2</a:t>
            </a:fld>
            <a:endParaRPr lang="en-US">
              <a:latin typeface="Arial" charset="0"/>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James 2:14-26</a:t>
            </a:r>
          </a:p>
          <a:p>
            <a:pPr eaLnBrk="1" hangingPunct="1">
              <a:spcAft>
                <a:spcPct val="50000"/>
              </a:spcAft>
            </a:pPr>
            <a:r>
              <a:rPr lang="en-US" sz="1200" baseline="30000" dirty="0">
                <a:latin typeface="Arial" charset="0"/>
              </a:rPr>
              <a:t>14</a:t>
            </a:r>
            <a:r>
              <a:rPr lang="en-US" sz="1200" dirty="0">
                <a:latin typeface="Arial" charset="0"/>
              </a:rPr>
              <a:t> What does it profit, my brethren, if someone says he has faith but does not have works? Can faith save him? </a:t>
            </a:r>
            <a:r>
              <a:rPr lang="en-US" sz="1200" baseline="30000" dirty="0">
                <a:latin typeface="Arial" charset="0"/>
              </a:rPr>
              <a:t>15</a:t>
            </a:r>
            <a:r>
              <a:rPr lang="en-US" sz="1200" dirty="0">
                <a:latin typeface="Arial" charset="0"/>
              </a:rPr>
              <a:t> If a brother or sister is naked and destitute of daily food, </a:t>
            </a:r>
            <a:r>
              <a:rPr lang="en-US" sz="1200" baseline="30000" dirty="0">
                <a:latin typeface="Arial" charset="0"/>
              </a:rPr>
              <a:t>16</a:t>
            </a:r>
            <a:r>
              <a:rPr lang="en-US" sz="1200" dirty="0">
                <a:latin typeface="Arial" charset="0"/>
              </a:rPr>
              <a:t> and one of you says to them, “Depart in peace, be warmed and filled,” but you do not give them the things which are needed for the body, what does it profit? </a:t>
            </a:r>
            <a:r>
              <a:rPr lang="en-US" sz="1200" baseline="30000" dirty="0">
                <a:latin typeface="Arial" charset="0"/>
              </a:rPr>
              <a:t>17</a:t>
            </a:r>
            <a:r>
              <a:rPr lang="en-US" sz="1200" dirty="0">
                <a:latin typeface="Arial" charset="0"/>
              </a:rPr>
              <a:t> Thus also faith by itself, if it does not have works, is dead. </a:t>
            </a:r>
          </a:p>
        </p:txBody>
      </p:sp>
    </p:spTree>
    <p:extLst>
      <p:ext uri="{BB962C8B-B14F-4D97-AF65-F5344CB8AC3E}">
        <p14:creationId xmlns:p14="http://schemas.microsoft.com/office/powerpoint/2010/main" val="118396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Which translation is correct? </a:t>
            </a:r>
          </a:p>
          <a:p>
            <a:r>
              <a:rPr lang="en-US" sz="1200" kern="1200" dirty="0">
                <a:solidFill>
                  <a:schemeClr val="tx1"/>
                </a:solidFill>
                <a:effectLst/>
                <a:latin typeface="Arial" pitchFamily="34" charset="0"/>
                <a:ea typeface="+mn-ea"/>
                <a:cs typeface="+mn-cs"/>
              </a:rPr>
              <a:t>Since there were no punctuation marks in the Greek text, we have to use other clues to help us determine which translation is more probable. </a:t>
            </a:r>
          </a:p>
          <a:p>
            <a:r>
              <a:rPr lang="en-US" sz="1200" kern="1200" dirty="0">
                <a:solidFill>
                  <a:schemeClr val="tx1"/>
                </a:solidFill>
                <a:effectLst/>
                <a:latin typeface="Arial" pitchFamily="34" charset="0"/>
                <a:ea typeface="+mn-ea"/>
                <a:cs typeface="+mn-cs"/>
              </a:rPr>
              <a:t>What clues do we have that can help us?</a:t>
            </a:r>
          </a:p>
          <a:p>
            <a:r>
              <a:rPr lang="en-US" sz="1200" kern="1200" dirty="0">
                <a:solidFill>
                  <a:schemeClr val="tx1"/>
                </a:solidFill>
                <a:effectLst/>
                <a:latin typeface="Arial" pitchFamily="34" charset="0"/>
                <a:ea typeface="+mn-ea"/>
                <a:cs typeface="+mn-cs"/>
              </a:rPr>
              <a:t>Both the grammar of the Greek New Testament and the harmony of revelation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523319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Clue #1: The Grammar of NT Greek.</a:t>
            </a:r>
          </a:p>
          <a:p>
            <a:r>
              <a:rPr lang="en-US" sz="1200" kern="1200" dirty="0">
                <a:solidFill>
                  <a:schemeClr val="tx1"/>
                </a:solidFill>
                <a:effectLst/>
                <a:latin typeface="Arial" pitchFamily="34" charset="0"/>
                <a:ea typeface="+mn-ea"/>
                <a:cs typeface="+mn-cs"/>
              </a:rPr>
              <a:t>In verse 18, James is using literary device called a diatribe. He introduces a hypothetical objector and then he presents his response to the hypothetical objections. This style of argumentation was common in </a:t>
            </a:r>
            <a:r>
              <a:rPr lang="en-US" sz="1200" kern="1200" dirty="0" err="1">
                <a:solidFill>
                  <a:schemeClr val="tx1"/>
                </a:solidFill>
                <a:effectLst/>
                <a:latin typeface="Arial" pitchFamily="34" charset="0"/>
                <a:ea typeface="+mn-ea"/>
                <a:cs typeface="+mn-cs"/>
              </a:rPr>
              <a:t>Koine</a:t>
            </a:r>
            <a:r>
              <a:rPr lang="en-US" sz="1200" kern="1200" dirty="0">
                <a:solidFill>
                  <a:schemeClr val="tx1"/>
                </a:solidFill>
                <a:effectLst/>
                <a:latin typeface="Arial" pitchFamily="34" charset="0"/>
                <a:ea typeface="+mn-ea"/>
                <a:cs typeface="+mn-cs"/>
              </a:rPr>
              <a:t> Greek. Paul also used it in Rom. 9:19-20; 1 Cor. 15:35-36. </a:t>
            </a:r>
          </a:p>
          <a:p>
            <a:r>
              <a:rPr lang="en-US" sz="1200" kern="1200" dirty="0">
                <a:solidFill>
                  <a:schemeClr val="tx1"/>
                </a:solidFill>
                <a:effectLst/>
                <a:latin typeface="Arial" pitchFamily="34" charset="0"/>
                <a:ea typeface="+mn-ea"/>
                <a:cs typeface="+mn-cs"/>
              </a:rPr>
              <a:t>&lt;click&gt;</a:t>
            </a:r>
          </a:p>
          <a:p>
            <a:r>
              <a:rPr lang="en-US" sz="1200" kern="1200" dirty="0">
                <a:solidFill>
                  <a:schemeClr val="tx1"/>
                </a:solidFill>
                <a:effectLst/>
                <a:latin typeface="Arial" pitchFamily="34" charset="0"/>
                <a:ea typeface="+mn-ea"/>
                <a:cs typeface="+mn-cs"/>
              </a:rPr>
              <a:t>When you compare the Greek grammar of Paul and James on a discourse level, the NASB seems to be a better rendering of this verse.</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397616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Clue #2: The Harmony of Revelation.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No Scripture is to be interpreted so as to conflict with any other. No verse is to be studied as a unit by itself. The context of the verse must be noted. We need to ask, “What does the Bible says on the same subject in other portions of Scripture?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A key principle of interpretation is that the obscure passage must yield to the clear </a:t>
            </a:r>
            <a:r>
              <a:rPr lang="en-US" sz="1200" kern="1200">
                <a:solidFill>
                  <a:schemeClr val="tx1"/>
                </a:solidFill>
                <a:effectLst/>
                <a:latin typeface="Arial" pitchFamily="34" charset="0"/>
                <a:ea typeface="+mn-ea"/>
                <a:cs typeface="+mn-cs"/>
              </a:rPr>
              <a:t>passage.</a:t>
            </a:r>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02006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Clue #2: The Harmony of Revelation.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When we compare scripture with scripture, what does God’s Word say? Does assurance of salvation comes through our good works? Or does assurance come through simply believing God’s Word?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If assurance of salvation comes through trusting in God’s Word, then the NASB seems to be a better rendering of this verse.</a:t>
            </a:r>
          </a:p>
        </p:txBody>
      </p:sp>
    </p:spTree>
    <p:extLst>
      <p:ext uri="{BB962C8B-B14F-4D97-AF65-F5344CB8AC3E}">
        <p14:creationId xmlns:p14="http://schemas.microsoft.com/office/powerpoint/2010/main" val="217297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What is the role of good works in the life of a Christian?</a:t>
            </a:r>
            <a:endParaRPr lang="en-US" dirty="0">
              <a:latin typeface="Arial" charset="0"/>
            </a:endParaRPr>
          </a:p>
          <a:p>
            <a:pPr marL="228600" indent="-228600">
              <a:spcBef>
                <a:spcPts val="0"/>
              </a:spcBef>
              <a:spcAft>
                <a:spcPts val="2400"/>
              </a:spcAft>
              <a:buFont typeface="+mj-lt"/>
              <a:buAutoNum type="arabicPeriod"/>
            </a:pPr>
            <a:r>
              <a:rPr lang="en-US" sz="1200" dirty="0">
                <a:ea typeface="Tahoma" pitchFamily="34" charset="0"/>
                <a:cs typeface="Tahoma" pitchFamily="34" charset="0"/>
              </a:rPr>
              <a:t>Good works should not be used as a measuring rod to test if one’s faith is genuine.</a:t>
            </a:r>
          </a:p>
          <a:p>
            <a:pPr marL="228600" indent="-228600">
              <a:spcBef>
                <a:spcPts val="0"/>
              </a:spcBef>
              <a:spcAft>
                <a:spcPts val="2400"/>
              </a:spcAft>
              <a:buFont typeface="+mj-lt"/>
              <a:buAutoNum type="arabicPeriod"/>
            </a:pPr>
            <a:r>
              <a:rPr lang="en-US" sz="1200" dirty="0">
                <a:ea typeface="Tahoma" pitchFamily="34" charset="0"/>
                <a:cs typeface="Tahoma" pitchFamily="34" charset="0"/>
              </a:rPr>
              <a:t>Good works should be present in the life of a growing believer.</a:t>
            </a:r>
          </a:p>
          <a:p>
            <a:pPr eaLnBrk="1" hangingPunct="1"/>
            <a:endParaRPr lang="en-US" dirty="0">
              <a:latin typeface="Arial" charset="0"/>
            </a:endParaRPr>
          </a:p>
        </p:txBody>
      </p:sp>
    </p:spTree>
    <p:extLst>
      <p:ext uri="{BB962C8B-B14F-4D97-AF65-F5344CB8AC3E}">
        <p14:creationId xmlns:p14="http://schemas.microsoft.com/office/powerpoint/2010/main" val="2952324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The idea using good works as a basis for having full assurance of salvation, became popular among Reformed teachers </a:t>
            </a:r>
            <a:r>
              <a:rPr lang="en-US" sz="1200" b="1" u="sng" kern="1200" dirty="0">
                <a:solidFill>
                  <a:schemeClr val="tx1"/>
                </a:solidFill>
                <a:effectLst/>
                <a:latin typeface="Arial" pitchFamily="34" charset="0"/>
                <a:ea typeface="+mn-ea"/>
                <a:cs typeface="+mn-cs"/>
              </a:rPr>
              <a:t>after</a:t>
            </a:r>
            <a:r>
              <a:rPr lang="en-US" sz="1200" kern="1200" dirty="0">
                <a:solidFill>
                  <a:schemeClr val="tx1"/>
                </a:solidFill>
                <a:effectLst/>
                <a:latin typeface="Arial" pitchFamily="34" charset="0"/>
                <a:ea typeface="+mn-ea"/>
                <a:cs typeface="+mn-cs"/>
              </a:rPr>
              <a:t> the time of John Calvin. This idea is neither scriptural nor did John Calvin teach it. </a:t>
            </a:r>
          </a:p>
          <a:p>
            <a:pPr eaLnBrk="1" hangingPunct="1"/>
            <a:endParaRPr lang="en-US" dirty="0">
              <a:latin typeface="Arial" charset="0"/>
            </a:endParaRPr>
          </a:p>
        </p:txBody>
      </p:sp>
    </p:spTree>
    <p:extLst>
      <p:ext uri="{BB962C8B-B14F-4D97-AF65-F5344CB8AC3E}">
        <p14:creationId xmlns:p14="http://schemas.microsoft.com/office/powerpoint/2010/main" val="3448149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John Calvin unequivocally warned against looking to ourselves for assurance of salvation. He taught that we should look to Christ as the objective basis for assurance. To look to ourselves produces doubt and detracts from the saving work of Christ. Calvin rejected the idea of self-examination to gain assurance as a dangerous doctrine.</a:t>
            </a:r>
          </a:p>
          <a:p>
            <a:pPr eaLnBrk="1" hangingPunct="1"/>
            <a:endParaRPr lang="en-US" dirty="0">
              <a:latin typeface="Arial" charset="0"/>
            </a:endParaRPr>
          </a:p>
        </p:txBody>
      </p:sp>
    </p:spTree>
    <p:extLst>
      <p:ext uri="{BB962C8B-B14F-4D97-AF65-F5344CB8AC3E}">
        <p14:creationId xmlns:p14="http://schemas.microsoft.com/office/powerpoint/2010/main" val="2735779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Here’s the problem: Good works are extremely subjective. How much is enough? Whose list of fruit is correct?</a:t>
            </a:r>
          </a:p>
          <a:p>
            <a:pPr eaLnBrk="1" hangingPunct="1"/>
            <a:endParaRPr lang="en-US" dirty="0">
              <a:latin typeface="Arial" charset="0"/>
            </a:endParaRPr>
          </a:p>
        </p:txBody>
      </p:sp>
    </p:spTree>
    <p:extLst>
      <p:ext uri="{BB962C8B-B14F-4D97-AF65-F5344CB8AC3E}">
        <p14:creationId xmlns:p14="http://schemas.microsoft.com/office/powerpoint/2010/main" val="99381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Theodore </a:t>
            </a:r>
            <a:r>
              <a:rPr lang="en-US" sz="1200" kern="1200" dirty="0" err="1">
                <a:solidFill>
                  <a:schemeClr val="tx1"/>
                </a:solidFill>
                <a:effectLst/>
                <a:latin typeface="Arial" pitchFamily="34" charset="0"/>
                <a:ea typeface="+mn-ea"/>
                <a:cs typeface="+mn-cs"/>
              </a:rPr>
              <a:t>Beza</a:t>
            </a:r>
            <a:r>
              <a:rPr lang="en-US" sz="1200" kern="1200" dirty="0">
                <a:solidFill>
                  <a:schemeClr val="tx1"/>
                </a:solidFill>
                <a:effectLst/>
                <a:latin typeface="Arial" pitchFamily="34" charset="0"/>
                <a:ea typeface="+mn-ea"/>
                <a:cs typeface="+mn-cs"/>
              </a:rPr>
              <a:t> in Geneva and William Perkins in England were Calvinists who came on the scene after the time of John Calvin. They led the way in departing from the teaching of John Calvin concerning faith and assurance of salvation.</a:t>
            </a:r>
          </a:p>
          <a:p>
            <a:pPr eaLnBrk="1" hangingPunct="1"/>
            <a:endParaRPr lang="en-US" dirty="0">
              <a:latin typeface="Arial" charset="0"/>
            </a:endParaRPr>
          </a:p>
        </p:txBody>
      </p:sp>
    </p:spTree>
    <p:extLst>
      <p:ext uri="{BB962C8B-B14F-4D97-AF65-F5344CB8AC3E}">
        <p14:creationId xmlns:p14="http://schemas.microsoft.com/office/powerpoint/2010/main" val="393932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William Perkins (an early Puritan) wrote 2500 pages on the subject of assurance of salvation. His teaching on assurance had the opposite effect. Perkins created more doubts about salvation in the minds of believers than were resolved. Perkins died without a clear assurance of his own salvation.</a:t>
            </a:r>
          </a:p>
          <a:p>
            <a:pPr eaLnBrk="1" hangingPunct="1"/>
            <a:endParaRPr lang="en-US" dirty="0">
              <a:latin typeface="Arial" charset="0"/>
            </a:endParaRPr>
          </a:p>
        </p:txBody>
      </p:sp>
    </p:spTree>
    <p:extLst>
      <p:ext uri="{BB962C8B-B14F-4D97-AF65-F5344CB8AC3E}">
        <p14:creationId xmlns:p14="http://schemas.microsoft.com/office/powerpoint/2010/main" val="347533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3C6412-B069-4D10-8E42-ABF7F0323C5F}" type="slidenum">
              <a:rPr lang="en-US">
                <a:latin typeface="Arial" charset="0"/>
              </a:rPr>
              <a:pPr/>
              <a:t>3</a:t>
            </a:fld>
            <a:endParaRPr lang="en-US">
              <a:latin typeface="Arial" charset="0"/>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50000"/>
              </a:spcAft>
            </a:pPr>
            <a:r>
              <a:rPr lang="en-US" sz="1200" baseline="30000" dirty="0">
                <a:latin typeface="Arial" charset="0"/>
              </a:rPr>
              <a:t>18</a:t>
            </a:r>
            <a:r>
              <a:rPr lang="en-US" sz="1200" dirty="0">
                <a:latin typeface="Arial" charset="0"/>
              </a:rPr>
              <a:t> But someone will say, “You have faith, and I have works.” Show me your faith without your works, and I will show you my faith by my works. </a:t>
            </a:r>
            <a:r>
              <a:rPr lang="en-US" sz="1200" baseline="30000" dirty="0">
                <a:latin typeface="Arial" charset="0"/>
              </a:rPr>
              <a:t>19</a:t>
            </a:r>
            <a:r>
              <a:rPr lang="en-US" sz="1200" dirty="0">
                <a:latin typeface="Arial" charset="0"/>
              </a:rPr>
              <a:t> You believe that there is one God. You do well. Even the demons believe–and tremble! </a:t>
            </a:r>
            <a:r>
              <a:rPr lang="en-US" sz="1200" baseline="30000" dirty="0">
                <a:latin typeface="Arial" charset="0"/>
              </a:rPr>
              <a:t>20</a:t>
            </a:r>
            <a:r>
              <a:rPr lang="en-US" sz="1200" dirty="0">
                <a:latin typeface="Arial" charset="0"/>
              </a:rPr>
              <a:t> But do you want to know, O foolish man, that faith without works is dead? </a:t>
            </a:r>
            <a:r>
              <a:rPr lang="en-US" sz="1200" baseline="30000" dirty="0">
                <a:latin typeface="Arial" charset="0"/>
              </a:rPr>
              <a:t>21</a:t>
            </a:r>
            <a:r>
              <a:rPr lang="en-US" sz="1200" dirty="0">
                <a:latin typeface="Arial" charset="0"/>
              </a:rPr>
              <a:t> Was not Abraham our father justified by works when he offered Isaac his son on the altar? </a:t>
            </a:r>
            <a:r>
              <a:rPr lang="en-US" sz="1200" baseline="30000" dirty="0">
                <a:latin typeface="Arial" charset="0"/>
              </a:rPr>
              <a:t>22</a:t>
            </a:r>
            <a:r>
              <a:rPr lang="en-US" sz="1200" dirty="0">
                <a:latin typeface="Arial" charset="0"/>
              </a:rPr>
              <a:t> Do you see that faith was working together with his works, and by works faith was made perfect? </a:t>
            </a:r>
          </a:p>
        </p:txBody>
      </p:sp>
    </p:spTree>
    <p:extLst>
      <p:ext uri="{BB962C8B-B14F-4D97-AF65-F5344CB8AC3E}">
        <p14:creationId xmlns:p14="http://schemas.microsoft.com/office/powerpoint/2010/main" val="4228440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William Perkins told his congregation that they could tell if they were true believers only if they 1) felt bitterness of heart for their every sin.</a:t>
            </a:r>
          </a:p>
          <a:p>
            <a:pPr eaLnBrk="1" hangingPunct="1"/>
            <a:endParaRPr lang="en-US" dirty="0">
              <a:latin typeface="Arial" charset="0"/>
            </a:endParaRPr>
          </a:p>
        </p:txBody>
      </p:sp>
    </p:spTree>
    <p:extLst>
      <p:ext uri="{BB962C8B-B14F-4D97-AF65-F5344CB8AC3E}">
        <p14:creationId xmlns:p14="http://schemas.microsoft.com/office/powerpoint/2010/main" val="2469463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2) If they were striving against their sinful nature, and grieving over the ungodly desires of their heart.</a:t>
            </a:r>
          </a:p>
          <a:p>
            <a:pPr eaLnBrk="1" hangingPunct="1"/>
            <a:endParaRPr lang="en-US" dirty="0">
              <a:latin typeface="Arial" charset="0"/>
            </a:endParaRPr>
          </a:p>
        </p:txBody>
      </p:sp>
    </p:spTree>
    <p:extLst>
      <p:ext uri="{BB962C8B-B14F-4D97-AF65-F5344CB8AC3E}">
        <p14:creationId xmlns:p14="http://schemas.microsoft.com/office/powerpoint/2010/main" val="3114743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3) If they counted the gospel as the most precious jewel.</a:t>
            </a:r>
          </a:p>
          <a:p>
            <a:pPr eaLnBrk="1" hangingPunct="1"/>
            <a:endParaRPr lang="en-US" dirty="0">
              <a:latin typeface="Arial" charset="0"/>
            </a:endParaRPr>
          </a:p>
        </p:txBody>
      </p:sp>
    </p:spTree>
    <p:extLst>
      <p:ext uri="{BB962C8B-B14F-4D97-AF65-F5344CB8AC3E}">
        <p14:creationId xmlns:p14="http://schemas.microsoft.com/office/powerpoint/2010/main" val="1343861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4) If they loved the minister of God.</a:t>
            </a:r>
          </a:p>
          <a:p>
            <a:pPr eaLnBrk="1" hangingPunct="1"/>
            <a:endParaRPr lang="en-US" dirty="0">
              <a:latin typeface="Arial" charset="0"/>
            </a:endParaRPr>
          </a:p>
        </p:txBody>
      </p:sp>
    </p:spTree>
    <p:extLst>
      <p:ext uri="{BB962C8B-B14F-4D97-AF65-F5344CB8AC3E}">
        <p14:creationId xmlns:p14="http://schemas.microsoft.com/office/powerpoint/2010/main" val="382360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5) If they called on God earnestly and with tears.</a:t>
            </a:r>
          </a:p>
          <a:p>
            <a:pPr eaLnBrk="1" hangingPunct="1"/>
            <a:endParaRPr lang="en-US" dirty="0">
              <a:latin typeface="Arial" charset="0"/>
            </a:endParaRPr>
          </a:p>
        </p:txBody>
      </p:sp>
    </p:spTree>
    <p:extLst>
      <p:ext uri="{BB962C8B-B14F-4D97-AF65-F5344CB8AC3E}">
        <p14:creationId xmlns:p14="http://schemas.microsoft.com/office/powerpoint/2010/main" val="4247764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6) If they fled all occasions of sin.</a:t>
            </a:r>
          </a:p>
          <a:p>
            <a:pPr eaLnBrk="1" hangingPunct="1"/>
            <a:endParaRPr lang="en-US" dirty="0">
              <a:latin typeface="Arial" charset="0"/>
            </a:endParaRPr>
          </a:p>
        </p:txBody>
      </p:sp>
    </p:spTree>
    <p:extLst>
      <p:ext uri="{BB962C8B-B14F-4D97-AF65-F5344CB8AC3E}">
        <p14:creationId xmlns:p14="http://schemas.microsoft.com/office/powerpoint/2010/main" val="149472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The basis of our assurance of salvation rests on the foundation of the promises of God in Scripture. The basis of our assurance is not the presence of good works (fruit) in our lives. </a:t>
            </a:r>
          </a:p>
          <a:p>
            <a:pPr eaLnBrk="1" hangingPunct="1"/>
            <a:endParaRPr lang="en-US" dirty="0">
              <a:latin typeface="Arial" charset="0"/>
            </a:endParaRPr>
          </a:p>
        </p:txBody>
      </p:sp>
    </p:spTree>
    <p:extLst>
      <p:ext uri="{BB962C8B-B14F-4D97-AF65-F5344CB8AC3E}">
        <p14:creationId xmlns:p14="http://schemas.microsoft.com/office/powerpoint/2010/main" val="1671450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Good works should be present in the life of a growing believer.</a:t>
            </a:r>
          </a:p>
          <a:p>
            <a:pPr eaLnBrk="1" hangingPunct="1"/>
            <a:endParaRPr lang="en-US" dirty="0">
              <a:latin typeface="Arial" charset="0"/>
            </a:endParaRPr>
          </a:p>
        </p:txBody>
      </p:sp>
    </p:spTree>
    <p:extLst>
      <p:ext uri="{BB962C8B-B14F-4D97-AF65-F5344CB8AC3E}">
        <p14:creationId xmlns:p14="http://schemas.microsoft.com/office/powerpoint/2010/main" val="3833423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Ryrie:</a:t>
            </a:r>
          </a:p>
          <a:p>
            <a:r>
              <a:rPr lang="en-US" sz="1200" kern="1200" dirty="0">
                <a:solidFill>
                  <a:schemeClr val="tx1"/>
                </a:solidFill>
                <a:effectLst/>
                <a:latin typeface="Arial" pitchFamily="34" charset="0"/>
                <a:ea typeface="+mn-ea"/>
                <a:cs typeface="+mn-cs"/>
              </a:rPr>
              <a:t>Every Christian will bear spiritual fruit. Somewhere, sometime, somehow. Otherwise that person is not a believer. Every born-again individual will be fruitful. Not to be fruitful is to be faithless, without faith, and therefore without salvation.</a:t>
            </a:r>
            <a:endParaRPr lang="en-US" dirty="0">
              <a:latin typeface="Arial" charset="0"/>
            </a:endParaRPr>
          </a:p>
        </p:txBody>
      </p:sp>
    </p:spTree>
    <p:extLst>
      <p:ext uri="{BB962C8B-B14F-4D97-AF65-F5344CB8AC3E}">
        <p14:creationId xmlns:p14="http://schemas.microsoft.com/office/powerpoint/2010/main" val="1721731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Three Caveats:</a:t>
            </a:r>
          </a:p>
          <a:p>
            <a:r>
              <a:rPr lang="en-US" sz="1200" kern="1200" dirty="0">
                <a:solidFill>
                  <a:schemeClr val="tx1"/>
                </a:solidFill>
                <a:effectLst/>
                <a:latin typeface="Arial" pitchFamily="34" charset="0"/>
                <a:ea typeface="+mn-ea"/>
                <a:cs typeface="+mn-cs"/>
              </a:rPr>
              <a:t>One, this does not mean that a believer will always be fruitful.</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05210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3C6412-B069-4D10-8E42-ABF7F0323C5F}" type="slidenum">
              <a:rPr lang="en-US">
                <a:latin typeface="Arial" charset="0"/>
              </a:rPr>
              <a:pPr/>
              <a:t>4</a:t>
            </a:fld>
            <a:endParaRPr lang="en-US">
              <a:latin typeface="Arial" charset="0"/>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aseline="30000" dirty="0">
                <a:latin typeface="Arial" charset="0"/>
              </a:rPr>
              <a:t>23</a:t>
            </a:r>
            <a:r>
              <a:rPr lang="en-US" sz="1200" dirty="0">
                <a:latin typeface="Arial" charset="0"/>
              </a:rPr>
              <a:t> And the Scripture was fulfilled which says, “Abraham believed God, and it was accounted to him for righteousness.” And he was called the friend of God. </a:t>
            </a:r>
            <a:r>
              <a:rPr lang="en-US" sz="1200" baseline="30000" dirty="0">
                <a:latin typeface="Arial" charset="0"/>
              </a:rPr>
              <a:t>24</a:t>
            </a:r>
            <a:r>
              <a:rPr lang="en-US" sz="1200" dirty="0">
                <a:latin typeface="Arial" charset="0"/>
              </a:rPr>
              <a:t> You see then that a man is justified by works, and not by faith only. </a:t>
            </a:r>
            <a:r>
              <a:rPr lang="en-US" sz="1200" baseline="30000" dirty="0">
                <a:latin typeface="Arial" charset="0"/>
              </a:rPr>
              <a:t>25</a:t>
            </a:r>
            <a:r>
              <a:rPr lang="en-US" sz="1200" dirty="0">
                <a:latin typeface="Arial" charset="0"/>
              </a:rPr>
              <a:t> Likewise, was not Rahab the harlot also justified by works when she received the messengers and sent them out another way? </a:t>
            </a:r>
            <a:r>
              <a:rPr lang="en-US" sz="1200" baseline="30000" dirty="0">
                <a:latin typeface="Arial" charset="0"/>
              </a:rPr>
              <a:t>26</a:t>
            </a:r>
            <a:r>
              <a:rPr lang="en-US" sz="1200" dirty="0">
                <a:latin typeface="Arial" charset="0"/>
              </a:rPr>
              <a:t> For as the body without the spirit is dead, so faith without works is dead also. </a:t>
            </a:r>
          </a:p>
          <a:p>
            <a:pPr eaLnBrk="1" hangingPunct="1"/>
            <a:endParaRPr lang="en-US" dirty="0">
              <a:latin typeface="Arial" charset="0"/>
            </a:endParaRPr>
          </a:p>
        </p:txBody>
      </p:sp>
    </p:spTree>
    <p:extLst>
      <p:ext uri="{BB962C8B-B14F-4D97-AF65-F5344CB8AC3E}">
        <p14:creationId xmlns:p14="http://schemas.microsoft.com/office/powerpoint/2010/main" val="4041966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Three Caveats:</a:t>
            </a:r>
          </a:p>
          <a:p>
            <a:r>
              <a:rPr lang="en-US" sz="1200" kern="1200" dirty="0">
                <a:solidFill>
                  <a:schemeClr val="tx1"/>
                </a:solidFill>
                <a:effectLst/>
                <a:latin typeface="Arial" pitchFamily="34" charset="0"/>
                <a:ea typeface="+mn-ea"/>
                <a:cs typeface="+mn-cs"/>
              </a:rPr>
              <a:t>Two, this does not mean that a certain person’s fruit will necessarily be outwardly evident.</a:t>
            </a:r>
          </a:p>
        </p:txBody>
      </p:sp>
    </p:spTree>
    <p:extLst>
      <p:ext uri="{BB962C8B-B14F-4D97-AF65-F5344CB8AC3E}">
        <p14:creationId xmlns:p14="http://schemas.microsoft.com/office/powerpoint/2010/main" val="3626825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Three Caveats: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Three, my understanding of what fruit is and therefore what I expect others to bear may be faulty and/or incomplete. God likely has a much more accurate and longer list than most of us do.</a:t>
            </a:r>
          </a:p>
          <a:p>
            <a:endParaRPr lang="en-US" sz="1200"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731937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pitchFamily="34" charset="0"/>
                <a:ea typeface="+mn-ea"/>
                <a:cs typeface="+mn-cs"/>
              </a:rPr>
              <a:t>James 2:19 — Quality of Faith versus Object of Faith</a:t>
            </a:r>
          </a:p>
          <a:p>
            <a:pPr eaLnBrk="1" hangingPunct="1"/>
            <a:r>
              <a:rPr lang="en-US" sz="1200" kern="1200" dirty="0">
                <a:solidFill>
                  <a:schemeClr val="tx1"/>
                </a:solidFill>
                <a:effectLst/>
                <a:latin typeface="Arial" pitchFamily="34" charset="0"/>
                <a:ea typeface="+mn-ea"/>
                <a:cs typeface="+mn-cs"/>
              </a:rPr>
              <a:t>You believe that there is one God. You do well. Even the demons believe–and tremble! (2:19)</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31204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The typical interpretation of verse 19 goes something like this: “A person says they believe in Jesus Christ as Savior, but do not have good works. Therefore they are not really saved. They are like the demons who believe in God but are not saved because they have not submitted to God or obeyed Him.”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But is that what James really means?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Theologians use this verse about the faith of demons to argue that it is important to have the right kind of faith. You must have “saving faith”. They say that the demons only had a head-knowledge about God rather than a genuine heart-knowledge. They claim that people can miss heaven by 18 inches – the distance between their head and their heart.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eaLnBrk="1" hangingPunct="1"/>
            <a:endParaRPr lang="en-US" dirty="0">
              <a:latin typeface="Arial" charset="0"/>
            </a:endParaRPr>
          </a:p>
        </p:txBody>
      </p:sp>
    </p:spTree>
    <p:extLst>
      <p:ext uri="{BB962C8B-B14F-4D97-AF65-F5344CB8AC3E}">
        <p14:creationId xmlns:p14="http://schemas.microsoft.com/office/powerpoint/2010/main" val="4237837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Question #1: Can demons be saved?</a:t>
            </a:r>
          </a:p>
          <a:p>
            <a:pPr eaLnBrk="1" hangingPunct="1"/>
            <a:endParaRPr lang="en-US" sz="1200" kern="1200" dirty="0">
              <a:solidFill>
                <a:schemeClr val="tx1"/>
              </a:solidFill>
              <a:effectLst/>
              <a:latin typeface="Arial" pitchFamily="34" charset="0"/>
              <a:ea typeface="+mn-ea"/>
              <a:cs typeface="+mn-cs"/>
            </a:endParaRPr>
          </a:p>
          <a:p>
            <a:pPr eaLnBrk="1" hangingPunct="1"/>
            <a:r>
              <a:rPr lang="en-US" sz="1200" kern="1200" dirty="0">
                <a:solidFill>
                  <a:schemeClr val="tx1"/>
                </a:solidFill>
                <a:effectLst/>
                <a:latin typeface="Arial" pitchFamily="34" charset="0"/>
                <a:ea typeface="+mn-ea"/>
                <a:cs typeface="+mn-cs"/>
              </a:rPr>
              <a:t>In other words, are they lost because they do not have the right kind of faith. If so, then these theologians have a valid argument. If not, then their argument topples like a house of cards.</a:t>
            </a:r>
          </a:p>
          <a:p>
            <a:pPr eaLnBrk="1" hangingPunct="1"/>
            <a:endParaRPr lang="en-US" sz="1200" kern="1200" dirty="0">
              <a:solidFill>
                <a:schemeClr val="tx1"/>
              </a:solidFill>
              <a:effectLst/>
              <a:latin typeface="Arial" pitchFamily="34" charset="0"/>
              <a:ea typeface="+mn-ea"/>
              <a:cs typeface="+mn-cs"/>
            </a:endParaRPr>
          </a:p>
          <a:p>
            <a:pPr eaLnBrk="1" hangingPunct="1"/>
            <a:r>
              <a:rPr lang="en-US" sz="1200" kern="1200" dirty="0">
                <a:solidFill>
                  <a:schemeClr val="tx1"/>
                </a:solidFill>
                <a:effectLst/>
                <a:latin typeface="Arial" pitchFamily="34" charset="0"/>
                <a:ea typeface="+mn-ea"/>
                <a:cs typeface="+mn-cs"/>
              </a:rPr>
              <a:t>The fact is, the fate of demons is already sealed. They can’t be saved. The reason is not because they don’t have the right kind of faith. The reason is that they made there choice a long time ago and their destiny is sealed. Demons do not miss heaven by 18 inches. </a:t>
            </a:r>
          </a:p>
          <a:p>
            <a:pPr eaLnBrk="1" hangingPunct="1"/>
            <a:endParaRPr lang="en-US" sz="1200" kern="1200" dirty="0">
              <a:solidFill>
                <a:schemeClr val="tx1"/>
              </a:solidFill>
              <a:effectLst/>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Mt. 8:29 And suddenly they cried out, saying, “What have we to do with You, Jesus, You Son of God? Have You come here to torment us before the time?”</a:t>
            </a:r>
          </a:p>
          <a:p>
            <a:pPr eaLnBrk="1" hangingPunct="1"/>
            <a:endParaRPr lang="en-US" dirty="0">
              <a:latin typeface="Arial" charset="0"/>
            </a:endParaRPr>
          </a:p>
        </p:txBody>
      </p:sp>
    </p:spTree>
    <p:extLst>
      <p:ext uri="{BB962C8B-B14F-4D97-AF65-F5344CB8AC3E}">
        <p14:creationId xmlns:p14="http://schemas.microsoft.com/office/powerpoint/2010/main" val="1141852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Question #1: Can demons be saved?</a:t>
            </a:r>
          </a:p>
          <a:p>
            <a:pPr eaLnBrk="1" hangingPunct="1"/>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Mt. 25:41 Then He will also say to those on the left hand, “Depart from Me, you cursed, into the everlasting fire prepared for the devil and his angels.”</a:t>
            </a:r>
          </a:p>
          <a:p>
            <a:pPr eaLnBrk="1" hangingPunct="1"/>
            <a:endParaRPr lang="en-US" dirty="0">
              <a:latin typeface="Arial" charset="0"/>
            </a:endParaRPr>
          </a:p>
        </p:txBody>
      </p:sp>
    </p:spTree>
    <p:extLst>
      <p:ext uri="{BB962C8B-B14F-4D97-AF65-F5344CB8AC3E}">
        <p14:creationId xmlns:p14="http://schemas.microsoft.com/office/powerpoint/2010/main" val="2746560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Question #1: Can demons be saved?</a:t>
            </a:r>
          </a:p>
          <a:p>
            <a:pPr eaLnBrk="1" hangingPunct="1"/>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Jude 6 And the angels who did not keep their proper domain, but left their own abode, He has reserved in everlasting chains under darkness for the judgment of the great day.</a:t>
            </a:r>
          </a:p>
          <a:p>
            <a:pPr eaLnBrk="1" hangingPunct="1"/>
            <a:endParaRPr lang="en-US" dirty="0">
              <a:latin typeface="Arial" charset="0"/>
            </a:endParaRPr>
          </a:p>
        </p:txBody>
      </p:sp>
    </p:spTree>
    <p:extLst>
      <p:ext uri="{BB962C8B-B14F-4D97-AF65-F5344CB8AC3E}">
        <p14:creationId xmlns:p14="http://schemas.microsoft.com/office/powerpoint/2010/main" val="2820486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The fate and condemnation of the demons is sealed. That is why they tremble when they think about God.</a:t>
            </a:r>
          </a:p>
          <a:p>
            <a:r>
              <a:rPr lang="en-US" sz="1200" kern="1200" dirty="0">
                <a:solidFill>
                  <a:schemeClr val="tx1"/>
                </a:solidFill>
                <a:effectLst/>
                <a:latin typeface="Arial" pitchFamily="34" charset="0"/>
                <a:ea typeface="+mn-ea"/>
                <a:cs typeface="+mn-cs"/>
              </a:rPr>
              <a:t>This verse is not about eternal salvation.</a:t>
            </a:r>
          </a:p>
        </p:txBody>
      </p:sp>
    </p:spTree>
    <p:extLst>
      <p:ext uri="{BB962C8B-B14F-4D97-AF65-F5344CB8AC3E}">
        <p14:creationId xmlns:p14="http://schemas.microsoft.com/office/powerpoint/2010/main" val="1402317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Question #2: What fact about God is James dealing with? </a:t>
            </a:r>
          </a:p>
          <a:p>
            <a:r>
              <a:rPr lang="en-US" sz="1200" kern="1200" dirty="0">
                <a:solidFill>
                  <a:schemeClr val="tx1"/>
                </a:solidFill>
                <a:effectLst/>
                <a:latin typeface="Arial" pitchFamily="34" charset="0"/>
                <a:ea typeface="+mn-ea"/>
                <a:cs typeface="+mn-cs"/>
              </a:rPr>
              <a:t>You believe that </a:t>
            </a:r>
            <a:r>
              <a:rPr lang="en-US" sz="1200" b="1" u="sng" kern="1200" dirty="0">
                <a:solidFill>
                  <a:schemeClr val="tx1"/>
                </a:solidFill>
                <a:effectLst/>
                <a:latin typeface="Arial" pitchFamily="34" charset="0"/>
                <a:ea typeface="+mn-ea"/>
                <a:cs typeface="+mn-cs"/>
              </a:rPr>
              <a:t>there is one God</a:t>
            </a:r>
            <a:r>
              <a:rPr lang="en-US" sz="1200" kern="1200" dirty="0">
                <a:solidFill>
                  <a:schemeClr val="tx1"/>
                </a:solidFill>
                <a:effectLst/>
                <a:latin typeface="Arial" pitchFamily="34" charset="0"/>
                <a:ea typeface="+mn-ea"/>
                <a:cs typeface="+mn-cs"/>
              </a:rPr>
              <a:t>. You do well. Even the demons believe–and tremble! (2:19)</a:t>
            </a:r>
          </a:p>
          <a:p>
            <a:r>
              <a:rPr lang="en-US" sz="1200" kern="1200" dirty="0">
                <a:solidFill>
                  <a:schemeClr val="tx1"/>
                </a:solidFill>
                <a:effectLst/>
                <a:latin typeface="Arial" pitchFamily="34" charset="0"/>
                <a:ea typeface="+mn-ea"/>
                <a:cs typeface="+mn-cs"/>
              </a:rPr>
              <a:t>&lt;click&gt;</a:t>
            </a:r>
          </a:p>
          <a:p>
            <a:r>
              <a:rPr lang="en-US" sz="1200" kern="1200" dirty="0">
                <a:solidFill>
                  <a:schemeClr val="tx1"/>
                </a:solidFill>
                <a:effectLst/>
                <a:latin typeface="Arial" pitchFamily="34" charset="0"/>
                <a:ea typeface="+mn-ea"/>
                <a:cs typeface="+mn-cs"/>
              </a:rPr>
              <a:t>Answer: Monotheism—there is 1 God.</a:t>
            </a:r>
          </a:p>
        </p:txBody>
      </p:sp>
    </p:spTree>
    <p:extLst>
      <p:ext uri="{BB962C8B-B14F-4D97-AF65-F5344CB8AC3E}">
        <p14:creationId xmlns:p14="http://schemas.microsoft.com/office/powerpoint/2010/main" val="1452322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Question 2a: Can monotheism (belief that there is only one God) save people?</a:t>
            </a:r>
          </a:p>
          <a:p>
            <a:pPr eaLnBrk="1" hangingPunct="1"/>
            <a:r>
              <a:rPr lang="en-US" sz="1200" kern="1200" dirty="0">
                <a:solidFill>
                  <a:schemeClr val="tx1"/>
                </a:solidFill>
                <a:effectLst/>
                <a:latin typeface="Arial" pitchFamily="34" charset="0"/>
                <a:ea typeface="+mn-ea"/>
                <a:cs typeface="+mn-cs"/>
              </a:rPr>
              <a:t>No one is saved by belief in monotheism.</a:t>
            </a:r>
          </a:p>
          <a:p>
            <a:r>
              <a:rPr lang="en-US" sz="1200" kern="1200" dirty="0">
                <a:solidFill>
                  <a:schemeClr val="tx1"/>
                </a:solidFill>
                <a:effectLst/>
                <a:latin typeface="Arial" pitchFamily="34" charset="0"/>
                <a:ea typeface="+mn-ea"/>
                <a:cs typeface="+mn-cs"/>
              </a:rPr>
              <a:t>Question 2b: Does this verse explicitly say or imply that the demons were trusting in Jesus death on the cross?</a:t>
            </a:r>
          </a:p>
          <a:p>
            <a:r>
              <a:rPr lang="en-US" sz="1200" kern="1200" dirty="0">
                <a:solidFill>
                  <a:schemeClr val="tx1"/>
                </a:solidFill>
                <a:effectLst/>
                <a:latin typeface="Arial" pitchFamily="34" charset="0"/>
                <a:ea typeface="+mn-ea"/>
                <a:cs typeface="+mn-cs"/>
              </a:rPr>
              <a:t>It does not say that the demons believe in Jesus Christ as their Savior. </a:t>
            </a:r>
          </a:p>
          <a:p>
            <a:r>
              <a:rPr lang="en-US" sz="1200" kern="1200" dirty="0">
                <a:solidFill>
                  <a:schemeClr val="tx1"/>
                </a:solidFill>
                <a:effectLst/>
                <a:latin typeface="Arial" pitchFamily="34" charset="0"/>
                <a:ea typeface="+mn-ea"/>
                <a:cs typeface="+mn-cs"/>
              </a:rPr>
              <a:t>Jesus Christ did not die and rise from death to save demons. </a:t>
            </a:r>
          </a:p>
          <a:p>
            <a:r>
              <a:rPr lang="en-US" sz="1200" kern="1200" dirty="0">
                <a:solidFill>
                  <a:schemeClr val="tx1"/>
                </a:solidFill>
                <a:effectLst/>
                <a:latin typeface="Arial" pitchFamily="34" charset="0"/>
                <a:ea typeface="+mn-ea"/>
                <a:cs typeface="+mn-cs"/>
              </a:rPr>
              <a:t>Again this verse is not eternal salvation.</a:t>
            </a:r>
          </a:p>
          <a:p>
            <a:pPr eaLnBrk="1" hangingPunct="1"/>
            <a:endParaRPr lang="en-US" dirty="0">
              <a:latin typeface="Arial" charset="0"/>
            </a:endParaRPr>
          </a:p>
        </p:txBody>
      </p:sp>
    </p:spTree>
    <p:extLst>
      <p:ext uri="{BB962C8B-B14F-4D97-AF65-F5344CB8AC3E}">
        <p14:creationId xmlns:p14="http://schemas.microsoft.com/office/powerpoint/2010/main" val="114851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 from the text and context:</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1) That the faith spoken of in James 2:14 is the faith of a Christian.</a:t>
            </a:r>
          </a:p>
          <a:p>
            <a:pPr lvl="1"/>
            <a:r>
              <a:rPr lang="en-US" sz="1200" kern="1200" dirty="0">
                <a:solidFill>
                  <a:schemeClr val="tx1"/>
                </a:solidFill>
                <a:effectLst/>
                <a:latin typeface="Arial" pitchFamily="34" charset="0"/>
                <a:ea typeface="+mn-ea"/>
                <a:cs typeface="+mn-cs"/>
              </a:rPr>
              <a:t>a. It is not the “initial” faith of an unsaved sinner in response to the Gospel.</a:t>
            </a:r>
          </a:p>
          <a:p>
            <a:pPr lvl="1"/>
            <a:r>
              <a:rPr lang="en-US" sz="1200" kern="1200" dirty="0">
                <a:solidFill>
                  <a:schemeClr val="tx1"/>
                </a:solidFill>
                <a:effectLst/>
                <a:latin typeface="Arial" pitchFamily="34" charset="0"/>
                <a:ea typeface="+mn-ea"/>
                <a:cs typeface="+mn-cs"/>
              </a:rPr>
              <a:t>b. It is not simply an “intellectual” type of faith which theologians claim does not save.</a:t>
            </a:r>
          </a:p>
          <a:p>
            <a:pPr eaLnBrk="1" hangingPunct="1"/>
            <a:endParaRPr lang="en-US" dirty="0">
              <a:latin typeface="Arial" charset="0"/>
            </a:endParaRPr>
          </a:p>
        </p:txBody>
      </p:sp>
    </p:spTree>
    <p:extLst>
      <p:ext uri="{BB962C8B-B14F-4D97-AF65-F5344CB8AC3E}">
        <p14:creationId xmlns:p14="http://schemas.microsoft.com/office/powerpoint/2010/main" val="13125463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Summary of James 2:19:</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It is not the quality of faith that is being questioning. The reality of the demons’ faith is not doubted. They honestly believe that there is one God and that is why they tremble in fear of their judgment.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2:19 should not be used to argue that works are needed to prove saving faith. </a:t>
            </a:r>
          </a:p>
        </p:txBody>
      </p:sp>
    </p:spTree>
    <p:extLst>
      <p:ext uri="{BB962C8B-B14F-4D97-AF65-F5344CB8AC3E}">
        <p14:creationId xmlns:p14="http://schemas.microsoft.com/office/powerpoint/2010/main" val="3027637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Summary of James 2:19:</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Good works are God’s purpose for Christians.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Good works are useful to the body of Christ.</a:t>
            </a:r>
          </a:p>
        </p:txBody>
      </p:sp>
    </p:spTree>
    <p:extLst>
      <p:ext uri="{BB962C8B-B14F-4D97-AF65-F5344CB8AC3E}">
        <p14:creationId xmlns:p14="http://schemas.microsoft.com/office/powerpoint/2010/main" val="36933463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Summary of James 2:19:</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Good works result in a good evaluation at the Judgment Seat of Christ.</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Good works cannot prove or disprove the reality of a person’s salvation. </a:t>
            </a:r>
          </a:p>
          <a:p>
            <a:pPr eaLnBrk="1" hangingPunct="1"/>
            <a:endParaRPr lang="en-US" dirty="0">
              <a:latin typeface="Arial" charset="0"/>
            </a:endParaRPr>
          </a:p>
        </p:txBody>
      </p:sp>
    </p:spTree>
    <p:extLst>
      <p:ext uri="{BB962C8B-B14F-4D97-AF65-F5344CB8AC3E}">
        <p14:creationId xmlns:p14="http://schemas.microsoft.com/office/powerpoint/2010/main" val="21341754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Summary of James 2:19:</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Eternal salvation is by grace alone through faith alone—apart from any works at any time.</a:t>
            </a:r>
            <a:endParaRPr lang="en-US" dirty="0">
              <a:latin typeface="Arial" charset="0"/>
            </a:endParaRPr>
          </a:p>
        </p:txBody>
      </p:sp>
    </p:spTree>
    <p:extLst>
      <p:ext uri="{BB962C8B-B14F-4D97-AF65-F5344CB8AC3E}">
        <p14:creationId xmlns:p14="http://schemas.microsoft.com/office/powerpoint/2010/main" val="297991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2400"/>
              </a:spcAft>
            </a:pPr>
            <a:r>
              <a:rPr lang="en-US" sz="1200" baseline="30000" dirty="0">
                <a:ea typeface="Tahoma" pitchFamily="34" charset="0"/>
                <a:cs typeface="Tahoma" pitchFamily="34" charset="0"/>
              </a:rPr>
              <a:t>20</a:t>
            </a:r>
            <a:r>
              <a:rPr lang="en-US" sz="1200" dirty="0">
                <a:ea typeface="Tahoma" pitchFamily="34" charset="0"/>
                <a:cs typeface="Tahoma" pitchFamily="34" charset="0"/>
              </a:rPr>
              <a:t> But do you want to know, O foolish man, that faith without works is dead? </a:t>
            </a:r>
            <a:r>
              <a:rPr lang="en-US" sz="1200" baseline="30000" dirty="0">
                <a:ea typeface="Tahoma" pitchFamily="34" charset="0"/>
                <a:cs typeface="Tahoma" pitchFamily="34" charset="0"/>
              </a:rPr>
              <a:t>21</a:t>
            </a:r>
            <a:r>
              <a:rPr lang="en-US" sz="1200" dirty="0">
                <a:ea typeface="Tahoma" pitchFamily="34" charset="0"/>
                <a:cs typeface="Tahoma" pitchFamily="34" charset="0"/>
              </a:rPr>
              <a:t> Was not Abraham our father justified by works when he offered Isaac his son on the altar? </a:t>
            </a:r>
            <a:r>
              <a:rPr lang="en-US" sz="1200" baseline="30000" dirty="0">
                <a:ea typeface="Tahoma" pitchFamily="34" charset="0"/>
                <a:cs typeface="Tahoma" pitchFamily="34" charset="0"/>
              </a:rPr>
              <a:t>22</a:t>
            </a:r>
            <a:r>
              <a:rPr lang="en-US" sz="1200" dirty="0">
                <a:ea typeface="Tahoma" pitchFamily="34" charset="0"/>
                <a:cs typeface="Tahoma" pitchFamily="34" charset="0"/>
              </a:rPr>
              <a:t> Do you see that faith was working together with his works, and by works faith was made perfect?</a:t>
            </a:r>
          </a:p>
        </p:txBody>
      </p:sp>
    </p:spTree>
    <p:extLst>
      <p:ext uri="{BB962C8B-B14F-4D97-AF65-F5344CB8AC3E}">
        <p14:creationId xmlns:p14="http://schemas.microsoft.com/office/powerpoint/2010/main" val="2672038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2400"/>
              </a:spcAft>
            </a:pPr>
            <a:r>
              <a:rPr lang="en-US" sz="1200" baseline="30000" dirty="0">
                <a:ea typeface="Tahoma" pitchFamily="34" charset="0"/>
                <a:cs typeface="Tahoma" pitchFamily="34" charset="0"/>
              </a:rPr>
              <a:t>23</a:t>
            </a:r>
            <a:r>
              <a:rPr lang="en-US" sz="1200" dirty="0">
                <a:ea typeface="Tahoma" pitchFamily="34" charset="0"/>
                <a:cs typeface="Tahoma" pitchFamily="34" charset="0"/>
              </a:rPr>
              <a:t> And the Scripture was fulfilled which says, “Abraham believed God, and it was accounted to him for righteousness.” And he was called the friend of God. </a:t>
            </a:r>
            <a:r>
              <a:rPr lang="en-US" sz="1200" baseline="30000" dirty="0">
                <a:ea typeface="Tahoma" pitchFamily="34" charset="0"/>
                <a:cs typeface="Tahoma" pitchFamily="34" charset="0"/>
              </a:rPr>
              <a:t>24 </a:t>
            </a:r>
            <a:r>
              <a:rPr lang="en-US" sz="1200" dirty="0">
                <a:ea typeface="Tahoma" pitchFamily="34" charset="0"/>
                <a:cs typeface="Tahoma" pitchFamily="34" charset="0"/>
              </a:rPr>
              <a:t>You see then that a man is justified by works, and not by faith only. </a:t>
            </a:r>
          </a:p>
        </p:txBody>
      </p:sp>
    </p:spTree>
    <p:extLst>
      <p:ext uri="{BB962C8B-B14F-4D97-AF65-F5344CB8AC3E}">
        <p14:creationId xmlns:p14="http://schemas.microsoft.com/office/powerpoint/2010/main" val="1075152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2400"/>
              </a:spcAft>
            </a:pPr>
            <a:r>
              <a:rPr lang="en-US" sz="1200" baseline="30000" dirty="0">
                <a:ea typeface="Tahoma" pitchFamily="34" charset="0"/>
                <a:cs typeface="Tahoma" pitchFamily="34" charset="0"/>
              </a:rPr>
              <a:t>25</a:t>
            </a:r>
            <a:r>
              <a:rPr lang="en-US" sz="1200" dirty="0">
                <a:ea typeface="Tahoma" pitchFamily="34" charset="0"/>
                <a:cs typeface="Tahoma" pitchFamily="34" charset="0"/>
              </a:rPr>
              <a:t> Likewise, was not Rahab the harlot also justified by works when she received the messengers and sent them out another way?</a:t>
            </a:r>
          </a:p>
        </p:txBody>
      </p:sp>
    </p:spTree>
    <p:extLst>
      <p:ext uri="{BB962C8B-B14F-4D97-AF65-F5344CB8AC3E}">
        <p14:creationId xmlns:p14="http://schemas.microsoft.com/office/powerpoint/2010/main" val="1515481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Two examples of the principle that faith is vindicated by works are given: </a:t>
            </a:r>
          </a:p>
          <a:p>
            <a:r>
              <a:rPr lang="en-US" sz="1200" kern="1200" dirty="0">
                <a:solidFill>
                  <a:schemeClr val="tx1"/>
                </a:solidFill>
                <a:effectLst/>
                <a:latin typeface="Arial" pitchFamily="34" charset="0"/>
                <a:ea typeface="+mn-ea"/>
                <a:cs typeface="+mn-cs"/>
              </a:rPr>
              <a:t>Abraham— the upright Jew</a:t>
            </a:r>
          </a:p>
          <a:p>
            <a:r>
              <a:rPr lang="en-US" sz="1200" kern="1200" dirty="0">
                <a:solidFill>
                  <a:schemeClr val="tx1"/>
                </a:solidFill>
                <a:effectLst/>
                <a:latin typeface="Arial" pitchFamily="34" charset="0"/>
                <a:ea typeface="+mn-ea"/>
                <a:cs typeface="+mn-cs"/>
              </a:rPr>
              <a:t>Rahab— the immoral Gentile. </a:t>
            </a:r>
          </a:p>
          <a:p>
            <a:r>
              <a:rPr lang="en-US" sz="1200" kern="1200" dirty="0">
                <a:solidFill>
                  <a:schemeClr val="tx1"/>
                </a:solidFill>
                <a:effectLst/>
                <a:latin typeface="Arial" pitchFamily="34" charset="0"/>
                <a:ea typeface="+mn-ea"/>
                <a:cs typeface="+mn-cs"/>
              </a:rPr>
              <a:t>All the rest of humanity falls between the two extremes!</a:t>
            </a:r>
          </a:p>
          <a:p>
            <a:pPr eaLnBrk="1" hangingPunct="1"/>
            <a:endParaRPr lang="en-US" dirty="0">
              <a:latin typeface="Arial" charset="0"/>
            </a:endParaRPr>
          </a:p>
        </p:txBody>
      </p:sp>
    </p:spTree>
    <p:extLst>
      <p:ext uri="{BB962C8B-B14F-4D97-AF65-F5344CB8AC3E}">
        <p14:creationId xmlns:p14="http://schemas.microsoft.com/office/powerpoint/2010/main" val="37503491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The first OT illustration is Abraham the Jew. </a:t>
            </a:r>
          </a:p>
          <a:p>
            <a:r>
              <a:rPr lang="en-US" sz="1200" kern="1200" dirty="0">
                <a:solidFill>
                  <a:schemeClr val="tx1"/>
                </a:solidFill>
                <a:effectLst/>
                <a:latin typeface="Arial" pitchFamily="34" charset="0"/>
                <a:ea typeface="+mn-ea"/>
                <a:cs typeface="+mn-cs"/>
              </a:rPr>
              <a:t>James says in verse 21 that Abraham was justified by works in offering up Isaac his son on the altar. </a:t>
            </a:r>
          </a:p>
          <a:p>
            <a:r>
              <a:rPr lang="en-US" sz="1200" kern="1200" dirty="0">
                <a:solidFill>
                  <a:schemeClr val="tx1"/>
                </a:solidFill>
                <a:effectLst/>
                <a:latin typeface="Arial" pitchFamily="34" charset="0"/>
                <a:ea typeface="+mn-ea"/>
                <a:cs typeface="+mn-cs"/>
              </a:rPr>
              <a:t>Was not Abraham our father justified by works when he offered Isaac his son on the altar? (v. 21)</a:t>
            </a:r>
          </a:p>
          <a:p>
            <a:r>
              <a:rPr lang="en-US" sz="1200" kern="1200" dirty="0">
                <a:solidFill>
                  <a:schemeClr val="tx1"/>
                </a:solidFill>
                <a:effectLst/>
                <a:latin typeface="Arial" pitchFamily="34" charset="0"/>
                <a:ea typeface="+mn-ea"/>
                <a:cs typeface="+mn-cs"/>
              </a:rPr>
              <a:t>This event occurred in Genesis chapter 22.</a:t>
            </a:r>
            <a:endParaRPr lang="en-US" dirty="0">
              <a:latin typeface="Arial" charset="0"/>
            </a:endParaRPr>
          </a:p>
        </p:txBody>
      </p:sp>
    </p:spTree>
    <p:extLst>
      <p:ext uri="{BB962C8B-B14F-4D97-AF65-F5344CB8AC3E}">
        <p14:creationId xmlns:p14="http://schemas.microsoft.com/office/powerpoint/2010/main" val="629002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Genesis 15 tells us that Abraham was justified by faith.</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And he [Abraham] believed in the LORD, and He accounted it to him for righteousness. (Gen. 15:6)</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13033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 from the text and context:</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2) That in reference to this faith, James is not addressing the eternal destiny of his readers, rather their profitability and productivity in this life. </a:t>
            </a:r>
          </a:p>
          <a:p>
            <a:pPr eaLnBrk="1" hangingPunct="1"/>
            <a:endParaRPr lang="en-US" dirty="0">
              <a:latin typeface="Arial" charset="0"/>
            </a:endParaRPr>
          </a:p>
        </p:txBody>
      </p:sp>
    </p:spTree>
    <p:extLst>
      <p:ext uri="{BB962C8B-B14F-4D97-AF65-F5344CB8AC3E}">
        <p14:creationId xmlns:p14="http://schemas.microsoft.com/office/powerpoint/2010/main" val="24352875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Paul referred to the account in Genesis 15 to prove that Abraham was justified by faith.</a:t>
            </a:r>
          </a:p>
          <a:p>
            <a:r>
              <a:rPr lang="en-US" sz="1200" kern="1200" dirty="0">
                <a:solidFill>
                  <a:schemeClr val="tx1"/>
                </a:solidFill>
                <a:effectLst/>
                <a:latin typeface="Arial" pitchFamily="34" charset="0"/>
                <a:ea typeface="+mn-ea"/>
                <a:cs typeface="+mn-cs"/>
              </a:rPr>
              <a:t>Rom. 4:1-3 What then shall we say that Abraham our father has found according to the flesh? For if Abraham was justified by works, he has something to boast about, but not before God. For what does the Scripture say? “Abraham believed God, and it was accounted to him for righteousness.”</a:t>
            </a:r>
          </a:p>
        </p:txBody>
      </p:sp>
    </p:spTree>
    <p:extLst>
      <p:ext uri="{BB962C8B-B14F-4D97-AF65-F5344CB8AC3E}">
        <p14:creationId xmlns:p14="http://schemas.microsoft.com/office/powerpoint/2010/main" val="14436982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We have a problem!!!</a:t>
            </a:r>
          </a:p>
          <a:p>
            <a:r>
              <a:rPr lang="en-US" sz="1200" kern="1200" dirty="0">
                <a:solidFill>
                  <a:schemeClr val="tx1"/>
                </a:solidFill>
                <a:effectLst/>
                <a:latin typeface="Arial" pitchFamily="34" charset="0"/>
                <a:ea typeface="+mn-ea"/>
                <a:cs typeface="+mn-cs"/>
              </a:rPr>
              <a:t>Genesis 15 says that Abraham was justified by faith when he believed God.</a:t>
            </a:r>
          </a:p>
          <a:p>
            <a:r>
              <a:rPr lang="en-US" sz="1200" kern="1200" dirty="0">
                <a:solidFill>
                  <a:schemeClr val="tx1"/>
                </a:solidFill>
                <a:effectLst/>
                <a:latin typeface="Arial" pitchFamily="34" charset="0"/>
                <a:ea typeface="+mn-ea"/>
                <a:cs typeface="+mn-cs"/>
              </a:rPr>
              <a:t>Paul agrees with the book of Genesis. He wrote that Abraham was justified by faith in Genesis 15.</a:t>
            </a:r>
          </a:p>
          <a:p>
            <a:r>
              <a:rPr lang="en-US" sz="1200" kern="1200" dirty="0">
                <a:solidFill>
                  <a:schemeClr val="tx1"/>
                </a:solidFill>
                <a:effectLst/>
                <a:latin typeface="Arial" pitchFamily="34" charset="0"/>
                <a:ea typeface="+mn-ea"/>
                <a:cs typeface="+mn-cs"/>
              </a:rPr>
              <a:t>However, James says that Abraham was justified by works in Genesis 22 when he offered Isaac his son on the altar. James clearly contradicts Paul. Also, Genesis 22 says nothing about Abraham being justified by works.</a:t>
            </a:r>
          </a:p>
          <a:p>
            <a:r>
              <a:rPr lang="en-US" sz="1200" kern="1200" dirty="0">
                <a:solidFill>
                  <a:schemeClr val="tx1"/>
                </a:solidFill>
                <a:effectLst/>
                <a:latin typeface="Arial" pitchFamily="34" charset="0"/>
                <a:ea typeface="+mn-ea"/>
                <a:cs typeface="+mn-cs"/>
              </a:rPr>
              <a:t>Who is correct, Paul or James? How can we reconcile this apparent contradiction made by James?</a:t>
            </a:r>
          </a:p>
        </p:txBody>
      </p:sp>
    </p:spTree>
    <p:extLst>
      <p:ext uri="{BB962C8B-B14F-4D97-AF65-F5344CB8AC3E}">
        <p14:creationId xmlns:p14="http://schemas.microsoft.com/office/powerpoint/2010/main" val="231910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Paul and James used the word “justified” differently. </a:t>
            </a:r>
          </a:p>
        </p:txBody>
      </p:sp>
    </p:spTree>
    <p:extLst>
      <p:ext uri="{BB962C8B-B14F-4D97-AF65-F5344CB8AC3E}">
        <p14:creationId xmlns:p14="http://schemas.microsoft.com/office/powerpoint/2010/main" val="1256747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Paul used the word “justified” to mean “declared righteous before God.” Paul was dealing with the 1</a:t>
            </a:r>
            <a:r>
              <a:rPr lang="en-US" sz="1200" kern="1200" baseline="30000" dirty="0">
                <a:solidFill>
                  <a:schemeClr val="tx1"/>
                </a:solidFill>
                <a:effectLst/>
                <a:latin typeface="Arial" pitchFamily="34" charset="0"/>
                <a:ea typeface="+mn-ea"/>
                <a:cs typeface="+mn-cs"/>
              </a:rPr>
              <a:t>st</a:t>
            </a:r>
            <a:r>
              <a:rPr lang="en-US" sz="1200" kern="1200" dirty="0">
                <a:solidFill>
                  <a:schemeClr val="tx1"/>
                </a:solidFill>
                <a:effectLst/>
                <a:latin typeface="Arial" pitchFamily="34" charset="0"/>
                <a:ea typeface="+mn-ea"/>
                <a:cs typeface="+mn-cs"/>
              </a:rPr>
              <a:t> tense of salvation known as justification. </a:t>
            </a:r>
          </a:p>
        </p:txBody>
      </p:sp>
    </p:spTree>
    <p:extLst>
      <p:ext uri="{BB962C8B-B14F-4D97-AF65-F5344CB8AC3E}">
        <p14:creationId xmlns:p14="http://schemas.microsoft.com/office/powerpoint/2010/main" val="3895662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used the word “justified” to mean “vindicated before men.” James was dealing with the 2</a:t>
            </a:r>
            <a:r>
              <a:rPr lang="en-US" sz="1200" kern="1200" baseline="30000" dirty="0">
                <a:solidFill>
                  <a:schemeClr val="tx1"/>
                </a:solidFill>
                <a:effectLst/>
                <a:latin typeface="Arial" pitchFamily="34" charset="0"/>
                <a:ea typeface="+mn-ea"/>
                <a:cs typeface="+mn-cs"/>
              </a:rPr>
              <a:t>nd</a:t>
            </a:r>
            <a:r>
              <a:rPr lang="en-US" sz="1200" kern="1200" dirty="0">
                <a:solidFill>
                  <a:schemeClr val="tx1"/>
                </a:solidFill>
                <a:effectLst/>
                <a:latin typeface="Arial" pitchFamily="34" charset="0"/>
                <a:ea typeface="+mn-ea"/>
                <a:cs typeface="+mn-cs"/>
              </a:rPr>
              <a:t> tense of salvation known as progressive sanctification. </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In other words, Abraham’s initial faith in God found in Genesis 15 was vindicated in Genesis 22.</a:t>
            </a:r>
          </a:p>
        </p:txBody>
      </p:sp>
    </p:spTree>
    <p:extLst>
      <p:ext uri="{BB962C8B-B14F-4D97-AF65-F5344CB8AC3E}">
        <p14:creationId xmlns:p14="http://schemas.microsoft.com/office/powerpoint/2010/main" val="40278299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NKJV: Was not Abraham our father justified by works when he offered Isaac his son on the altar?</a:t>
            </a:r>
          </a:p>
          <a:p>
            <a:r>
              <a:rPr lang="en-US" sz="1200" kern="1200" dirty="0">
                <a:solidFill>
                  <a:schemeClr val="tx1"/>
                </a:solidFill>
                <a:effectLst/>
                <a:latin typeface="Arial" pitchFamily="34" charset="0"/>
                <a:ea typeface="+mn-ea"/>
                <a:cs typeface="+mn-cs"/>
              </a:rPr>
              <a:t>&lt;click&gt;</a:t>
            </a:r>
          </a:p>
          <a:p>
            <a:r>
              <a:rPr lang="en-US" sz="1200" kern="1200" dirty="0" err="1">
                <a:solidFill>
                  <a:schemeClr val="tx1"/>
                </a:solidFill>
                <a:effectLst/>
                <a:latin typeface="Arial" pitchFamily="34" charset="0"/>
                <a:ea typeface="+mn-ea"/>
                <a:cs typeface="+mn-cs"/>
              </a:rPr>
              <a:t>Wuest</a:t>
            </a:r>
            <a:r>
              <a:rPr lang="en-US" sz="1200" kern="1200" dirty="0">
                <a:solidFill>
                  <a:schemeClr val="tx1"/>
                </a:solidFill>
                <a:effectLst/>
                <a:latin typeface="Arial" pitchFamily="34" charset="0"/>
                <a:ea typeface="+mn-ea"/>
                <a:cs typeface="+mn-cs"/>
              </a:rPr>
              <a:t>: Was not our father Abraham </a:t>
            </a:r>
            <a:r>
              <a:rPr lang="en-US" sz="1200" b="1" u="sng" kern="1200" dirty="0">
                <a:solidFill>
                  <a:schemeClr val="tx1"/>
                </a:solidFill>
                <a:effectLst/>
                <a:latin typeface="Arial" pitchFamily="34" charset="0"/>
                <a:ea typeface="+mn-ea"/>
                <a:cs typeface="+mn-cs"/>
              </a:rPr>
              <a:t>vindicated</a:t>
            </a:r>
            <a:r>
              <a:rPr lang="en-US" sz="1200" kern="1200" dirty="0">
                <a:solidFill>
                  <a:schemeClr val="tx1"/>
                </a:solidFill>
                <a:effectLst/>
                <a:latin typeface="Arial" pitchFamily="34" charset="0"/>
                <a:ea typeface="+mn-ea"/>
                <a:cs typeface="+mn-cs"/>
              </a:rPr>
              <a:t> by works [justified as to his claim to a living faith] in that he offered his son Isaac on the altar of sacrifice?</a:t>
            </a:r>
          </a:p>
        </p:txBody>
      </p:sp>
    </p:spTree>
    <p:extLst>
      <p:ext uri="{BB962C8B-B14F-4D97-AF65-F5344CB8AC3E}">
        <p14:creationId xmlns:p14="http://schemas.microsoft.com/office/powerpoint/2010/main" val="26080255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In chapter 15 Abraham was justified before God by his faith.</a:t>
            </a:r>
          </a:p>
          <a:p>
            <a:r>
              <a:rPr lang="en-US" sz="1200" kern="1200" dirty="0">
                <a:solidFill>
                  <a:schemeClr val="tx1"/>
                </a:solidFill>
                <a:effectLst/>
                <a:latin typeface="Arial" pitchFamily="34" charset="0"/>
                <a:ea typeface="+mn-ea"/>
                <a:cs typeface="+mn-cs"/>
              </a:rPr>
              <a:t>As Abraham continued through life’s journey he professed his faith in God.</a:t>
            </a:r>
          </a:p>
          <a:p>
            <a:r>
              <a:rPr lang="en-US" sz="1200" kern="1200" dirty="0">
                <a:solidFill>
                  <a:schemeClr val="tx1"/>
                </a:solidFill>
                <a:effectLst/>
                <a:latin typeface="Arial" pitchFamily="34" charset="0"/>
                <a:ea typeface="+mn-ea"/>
                <a:cs typeface="+mn-cs"/>
              </a:rPr>
              <a:t>&lt;click&gt;</a:t>
            </a:r>
          </a:p>
          <a:p>
            <a:r>
              <a:rPr lang="en-US" sz="1200" kern="1200" dirty="0">
                <a:solidFill>
                  <a:schemeClr val="tx1"/>
                </a:solidFill>
                <a:effectLst/>
                <a:latin typeface="Arial" pitchFamily="34" charset="0"/>
                <a:ea typeface="+mn-ea"/>
                <a:cs typeface="+mn-cs"/>
              </a:rPr>
              <a:t>In chapter 22 his profession of faith was justified or vindicated before men.</a:t>
            </a:r>
          </a:p>
          <a:p>
            <a:r>
              <a:rPr lang="en-US" sz="1200" kern="1200" dirty="0">
                <a:solidFill>
                  <a:schemeClr val="tx1"/>
                </a:solidFill>
                <a:effectLst/>
                <a:latin typeface="Arial" pitchFamily="34" charset="0"/>
                <a:ea typeface="+mn-ea"/>
                <a:cs typeface="+mn-cs"/>
              </a:rPr>
              <a:t>Abraham demonstrated his faith by his willingness to offer up Isaac. His actions proved that his faith was not dead or useless.</a:t>
            </a:r>
          </a:p>
          <a:p>
            <a:r>
              <a:rPr lang="en-US" sz="1200" kern="1200" dirty="0">
                <a:solidFill>
                  <a:schemeClr val="tx1"/>
                </a:solidFill>
                <a:effectLst/>
                <a:latin typeface="Arial" pitchFamily="34" charset="0"/>
                <a:ea typeface="+mn-ea"/>
                <a:cs typeface="+mn-cs"/>
              </a:rPr>
              <a:t>Abraham’s faith in God was vindicated in the sight of men by works in Genesis 22. However it was Abraham’s faith that justified him in the sight of God in Genesis 15. </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0720861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Abraham was justified by faith Godward when he believed (Gen. 15).</a:t>
            </a:r>
          </a:p>
          <a:p>
            <a:r>
              <a:rPr lang="en-US" sz="1200" kern="1200" dirty="0">
                <a:solidFill>
                  <a:schemeClr val="tx1"/>
                </a:solidFill>
                <a:effectLst/>
                <a:latin typeface="Arial" pitchFamily="34" charset="0"/>
                <a:ea typeface="+mn-ea"/>
                <a:cs typeface="+mn-cs"/>
              </a:rPr>
              <a:t>Abraham was vindicated by works man-ward when he obeyed (Gen. 22). </a:t>
            </a:r>
          </a:p>
        </p:txBody>
      </p:sp>
    </p:spTree>
    <p:extLst>
      <p:ext uri="{BB962C8B-B14F-4D97-AF65-F5344CB8AC3E}">
        <p14:creationId xmlns:p14="http://schemas.microsoft.com/office/powerpoint/2010/main" val="22825806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NKJV: Likewise, was not Rahab the harlot also justified by works when she received the messengers and sent them out another way? (James 2:25)</a:t>
            </a:r>
          </a:p>
          <a:p>
            <a:endParaRPr lang="en-US" dirty="0">
              <a:latin typeface="Arial" charset="0"/>
            </a:endParaRPr>
          </a:p>
        </p:txBody>
      </p:sp>
    </p:spTree>
    <p:extLst>
      <p:ext uri="{BB962C8B-B14F-4D97-AF65-F5344CB8AC3E}">
        <p14:creationId xmlns:p14="http://schemas.microsoft.com/office/powerpoint/2010/main" val="27769630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err="1">
                <a:solidFill>
                  <a:schemeClr val="tx1"/>
                </a:solidFill>
                <a:effectLst/>
                <a:latin typeface="Arial" pitchFamily="34" charset="0"/>
                <a:ea typeface="+mn-ea"/>
                <a:cs typeface="+mn-cs"/>
              </a:rPr>
              <a:t>Wuest</a:t>
            </a:r>
            <a:r>
              <a:rPr lang="en-US" sz="1200" kern="1200" dirty="0">
                <a:solidFill>
                  <a:schemeClr val="tx1"/>
                </a:solidFill>
                <a:effectLst/>
                <a:latin typeface="Arial" pitchFamily="34" charset="0"/>
                <a:ea typeface="+mn-ea"/>
                <a:cs typeface="+mn-cs"/>
              </a:rPr>
              <a:t>: Now, similarly, was not Rahab the prostitute also vindicated [justified as to her possession of a living faith] in that she entertained as guests the messengers and thrust them forth by means of a different way [from that by which they entered the city]? (James 2:25)</a:t>
            </a:r>
            <a:endParaRPr lang="en-US" dirty="0">
              <a:latin typeface="Arial" charset="0"/>
            </a:endParaRPr>
          </a:p>
        </p:txBody>
      </p:sp>
    </p:spTree>
    <p:extLst>
      <p:ext uri="{BB962C8B-B14F-4D97-AF65-F5344CB8AC3E}">
        <p14:creationId xmlns:p14="http://schemas.microsoft.com/office/powerpoint/2010/main" val="373449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 from the text and context:</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3) That the intention of James is to encourage believers to practice their faith through good works. </a:t>
            </a:r>
          </a:p>
          <a:p>
            <a:pPr eaLnBrk="1" hangingPunct="1"/>
            <a:endParaRPr lang="en-US" dirty="0">
              <a:latin typeface="Arial" charset="0"/>
            </a:endParaRPr>
          </a:p>
        </p:txBody>
      </p:sp>
    </p:spTree>
    <p:extLst>
      <p:ext uri="{BB962C8B-B14F-4D97-AF65-F5344CB8AC3E}">
        <p14:creationId xmlns:p14="http://schemas.microsoft.com/office/powerpoint/2010/main" val="14829585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She certainly was not saved by good character — she was a prostitute! </a:t>
            </a:r>
          </a:p>
          <a:p>
            <a:r>
              <a:rPr lang="en-US" sz="1200" kern="1200" dirty="0">
                <a:solidFill>
                  <a:schemeClr val="tx1"/>
                </a:solidFill>
                <a:effectLst/>
                <a:latin typeface="Arial" pitchFamily="34" charset="0"/>
                <a:ea typeface="+mn-ea"/>
                <a:cs typeface="+mn-cs"/>
              </a:rPr>
              <a:t>But Rahab’s faith was vindicated by works because she received the spies and sent them out another way. </a:t>
            </a:r>
          </a:p>
          <a:p>
            <a:r>
              <a:rPr lang="en-US" sz="1200" kern="1200" dirty="0">
                <a:solidFill>
                  <a:schemeClr val="tx1"/>
                </a:solidFill>
                <a:effectLst/>
                <a:latin typeface="Arial" pitchFamily="34" charset="0"/>
                <a:ea typeface="+mn-ea"/>
                <a:cs typeface="+mn-cs"/>
              </a:rPr>
              <a:t>Rahab was a Canaanite, living in the city of Jericho. She heard reports that a victorious army was advancing toward the city, and that no opposition had been successful against this army. She concluded that the God of the Hebrews was the true God, and decided to identify herself with this God, whatever the cost might be. </a:t>
            </a:r>
          </a:p>
          <a:p>
            <a:r>
              <a:rPr lang="en-US" sz="1200" kern="1200" dirty="0">
                <a:solidFill>
                  <a:schemeClr val="tx1"/>
                </a:solidFill>
                <a:effectLst/>
                <a:latin typeface="Arial" pitchFamily="34" charset="0"/>
                <a:ea typeface="+mn-ea"/>
                <a:cs typeface="+mn-cs"/>
              </a:rPr>
              <a:t>When the spies entered the city, she befriended them. In doing so, she proved the genuineness of her faith in the true and living God. She was not saved by harboring the spies, but this act of hospitality proved that she was a genuine believer. </a:t>
            </a:r>
          </a:p>
          <a:p>
            <a:endParaRPr lang="en-US" dirty="0">
              <a:latin typeface="Arial" charset="0"/>
            </a:endParaRPr>
          </a:p>
        </p:txBody>
      </p:sp>
    </p:spTree>
    <p:extLst>
      <p:ext uri="{BB962C8B-B14F-4D97-AF65-F5344CB8AC3E}">
        <p14:creationId xmlns:p14="http://schemas.microsoft.com/office/powerpoint/2010/main" val="1997887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2400"/>
              </a:spcAft>
            </a:pPr>
            <a:r>
              <a:rPr lang="en-US" sz="1400" i="0" dirty="0">
                <a:ea typeface="Tahoma" pitchFamily="34" charset="0"/>
                <a:cs typeface="Tahoma" pitchFamily="34" charset="0"/>
              </a:rPr>
              <a:t>William MacDonald: Some people misuse this passage to teach that salvation is partly by good works. But what they mean by good works is giving to charity, paying your debts, telling the truth, and going to church. Were these the good works of Abraham and Rahab? Certainly not! </a:t>
            </a:r>
          </a:p>
        </p:txBody>
      </p:sp>
    </p:spTree>
    <p:extLst>
      <p:ext uri="{BB962C8B-B14F-4D97-AF65-F5344CB8AC3E}">
        <p14:creationId xmlns:p14="http://schemas.microsoft.com/office/powerpoint/2010/main" val="42717024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2400"/>
              </a:spcAft>
            </a:pPr>
            <a:r>
              <a:rPr lang="en-US" sz="1200" kern="1200" dirty="0">
                <a:solidFill>
                  <a:schemeClr val="tx1"/>
                </a:solidFill>
                <a:effectLst/>
                <a:latin typeface="Arial" pitchFamily="34" charset="0"/>
                <a:ea typeface="+mn-ea"/>
                <a:cs typeface="+mn-cs"/>
              </a:rPr>
              <a:t>In Abraham’s case, it was willingness to kill his son! In Rahab’s case, it was treason! If you remove faith from these works, they would be evil rather than good. “Strip them of faith and they were not only immoral and unfeeling, but they would have been sinful.” </a:t>
            </a:r>
            <a:endParaRPr lang="en-US" sz="1400" i="0" dirty="0">
              <a:ea typeface="Tahoma" pitchFamily="34" charset="0"/>
              <a:cs typeface="Tahoma" pitchFamily="34" charset="0"/>
            </a:endParaRPr>
          </a:p>
        </p:txBody>
      </p:sp>
    </p:spTree>
    <p:extLst>
      <p:ext uri="{BB962C8B-B14F-4D97-AF65-F5344CB8AC3E}">
        <p14:creationId xmlns:p14="http://schemas.microsoft.com/office/powerpoint/2010/main" val="1197919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C. H. Mackintosh: This section refers to life-works, not law-works. If you abstract faith from Abraham’s and Rahab’s works, they were bad works. Look at them as the fruit of faith and they were life-works.</a:t>
            </a:r>
          </a:p>
          <a:p>
            <a:endParaRPr lang="en-US" dirty="0">
              <a:latin typeface="Arial" charset="0"/>
            </a:endParaRPr>
          </a:p>
        </p:txBody>
      </p:sp>
    </p:spTree>
    <p:extLst>
      <p:ext uri="{BB962C8B-B14F-4D97-AF65-F5344CB8AC3E}">
        <p14:creationId xmlns:p14="http://schemas.microsoft.com/office/powerpoint/2010/main" val="38370323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This is a not a passage that can be used to teach salvation by good works. To do so would be teaching salvation by: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&lt;click&gt;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murder (Abraham sacrificing his son) and treason (Rabah betraying her people) </a:t>
            </a:r>
          </a:p>
        </p:txBody>
      </p:sp>
    </p:spTree>
    <p:extLst>
      <p:ext uri="{BB962C8B-B14F-4D97-AF65-F5344CB8AC3E}">
        <p14:creationId xmlns:p14="http://schemas.microsoft.com/office/powerpoint/2010/main" val="38424731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When was Rahab saved? Probably when she first heard about Jehovah.</a:t>
            </a:r>
          </a:p>
          <a:p>
            <a:endParaRPr lang="en-US" sz="1200" kern="1200" dirty="0">
              <a:solidFill>
                <a:schemeClr val="tx1"/>
              </a:solidFill>
              <a:effectLst/>
              <a:latin typeface="Arial" pitchFamily="34" charset="0"/>
              <a:ea typeface="+mn-ea"/>
              <a:cs typeface="+mn-cs"/>
            </a:endParaRPr>
          </a:p>
          <a:p>
            <a:r>
              <a:rPr lang="en-US" sz="1200" i="1" kern="1200" dirty="0">
                <a:solidFill>
                  <a:schemeClr val="tx1"/>
                </a:solidFill>
                <a:effectLst/>
                <a:latin typeface="Arial" pitchFamily="34" charset="0"/>
                <a:ea typeface="+mn-ea"/>
                <a:cs typeface="+mn-cs"/>
              </a:rPr>
              <a:t>Josh 2:11 And when we heard [it,] our hearts melted and no courage remained in any man any longer because of you; for the Lord your God, He is God in heaven above and on earth beneath.</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Then she showed the character of her faith by what she did. That is why James refers to her work as an example of faith in action.</a:t>
            </a:r>
          </a:p>
          <a:p>
            <a:endParaRPr lang="en-US" dirty="0">
              <a:latin typeface="Arial" charset="0"/>
            </a:endParaRPr>
          </a:p>
        </p:txBody>
      </p:sp>
    </p:spTree>
    <p:extLst>
      <p:ext uri="{BB962C8B-B14F-4D97-AF65-F5344CB8AC3E}">
        <p14:creationId xmlns:p14="http://schemas.microsoft.com/office/powerpoint/2010/main" val="3677891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2:26 ends the passage with the statement, “For as the body without the spirit is dead, so faith without works is dead also.” </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&lt;click&gt;</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Here the matter is summarized very beautifully. James compares faith to the human body. And he likens works to the human spirit. </a:t>
            </a:r>
          </a:p>
        </p:txBody>
      </p:sp>
    </p:spTree>
    <p:extLst>
      <p:ext uri="{BB962C8B-B14F-4D97-AF65-F5344CB8AC3E}">
        <p14:creationId xmlns:p14="http://schemas.microsoft.com/office/powerpoint/2010/main" val="33320352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The body without the spirit is lifeless, useless, valueless.</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9031372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Arial" pitchFamily="34" charset="0"/>
                <a:ea typeface="+mn-ea"/>
                <a:cs typeface="+mn-cs"/>
              </a:rPr>
              <a:t>So also, </a:t>
            </a:r>
            <a:r>
              <a:rPr lang="en-US" sz="1200" kern="1200" dirty="0">
                <a:solidFill>
                  <a:schemeClr val="tx1"/>
                </a:solidFill>
                <a:effectLst/>
                <a:latin typeface="Arial" pitchFamily="34" charset="0"/>
                <a:ea typeface="+mn-ea"/>
                <a:cs typeface="+mn-cs"/>
              </a:rPr>
              <a:t>faith without works is dead, ineffective, useless.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649537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latin typeface="Arial" charset="0"/>
              </a:rPr>
              <a:t>Conclusion</a:t>
            </a:r>
          </a:p>
          <a:p>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addressing “brethren” or fellow believers.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concerned with sanctification and not justification.</a:t>
            </a:r>
          </a:p>
        </p:txBody>
      </p:sp>
    </p:spTree>
    <p:extLst>
      <p:ext uri="{BB962C8B-B14F-4D97-AF65-F5344CB8AC3E}">
        <p14:creationId xmlns:p14="http://schemas.microsoft.com/office/powerpoint/2010/main" val="44864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 from the text and context:</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4) That believers should not minimize good works, nor make them irrelevant. </a:t>
            </a:r>
            <a:endParaRPr lang="en-US" dirty="0">
              <a:latin typeface="Arial" charset="0"/>
            </a:endParaRPr>
          </a:p>
        </p:txBody>
      </p:sp>
    </p:spTree>
    <p:extLst>
      <p:ext uri="{BB962C8B-B14F-4D97-AF65-F5344CB8AC3E}">
        <p14:creationId xmlns:p14="http://schemas.microsoft.com/office/powerpoint/2010/main" val="7377100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latin typeface="Arial" charset="0"/>
              </a:rPr>
              <a:t>Conclusion</a:t>
            </a:r>
          </a:p>
          <a:p>
            <a:endParaRPr lang="en-US" sz="1200" b="1" kern="1200" dirty="0">
              <a:solidFill>
                <a:schemeClr val="tx1"/>
              </a:solidFill>
              <a:effectLst/>
              <a:latin typeface="Arial" charset="0"/>
              <a:ea typeface="+mn-ea"/>
              <a:cs typeface="+mn-cs"/>
            </a:endParaRPr>
          </a:p>
          <a:p>
            <a:r>
              <a:rPr lang="en-US" sz="1200" kern="1200" dirty="0">
                <a:solidFill>
                  <a:schemeClr val="tx1"/>
                </a:solidFill>
                <a:effectLst/>
                <a:latin typeface="Arial" pitchFamily="34" charset="0"/>
                <a:ea typeface="+mn-ea"/>
                <a:cs typeface="+mn-cs"/>
              </a:rPr>
              <a:t>James is asking: “Can dead (non-productive) faith benefit the needy Brother or Sister in Christ?”</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1987818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latin typeface="Arial" charset="0"/>
              </a:rPr>
              <a:t>Conclusion</a:t>
            </a:r>
            <a:endParaRPr lang="en-US" sz="1200" b="1"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concludes: “If a Christian’s faith is separated from God’s purpose for him of good works then there is no profit of benefit man-ward (toward the brethren).”</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Faith without works is: dead, ineffective or useless.</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16471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 from the text and context:</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5) That James and Paul are in complete agreement: </a:t>
            </a:r>
          </a:p>
          <a:p>
            <a:pPr lvl="1"/>
            <a:r>
              <a:rPr lang="en-US" sz="1200" kern="1200" dirty="0">
                <a:solidFill>
                  <a:schemeClr val="tx1"/>
                </a:solidFill>
                <a:effectLst/>
                <a:latin typeface="Arial" pitchFamily="34" charset="0"/>
                <a:ea typeface="+mn-ea"/>
                <a:cs typeface="+mn-cs"/>
              </a:rPr>
              <a:t>a. Justification before God is through faith alone by means of God’s unmerited grace.</a:t>
            </a:r>
          </a:p>
          <a:p>
            <a:pPr lvl="1"/>
            <a:r>
              <a:rPr lang="en-US" sz="1200" kern="1200" dirty="0">
                <a:solidFill>
                  <a:schemeClr val="tx1"/>
                </a:solidFill>
                <a:effectLst/>
                <a:latin typeface="Arial" pitchFamily="34" charset="0"/>
                <a:ea typeface="+mn-ea"/>
                <a:cs typeface="+mn-cs"/>
              </a:rPr>
              <a:t>b. Justification before men is through works produced by means of the Holy Spirit.</a:t>
            </a:r>
          </a:p>
        </p:txBody>
      </p:sp>
    </p:spTree>
    <p:extLst>
      <p:ext uri="{BB962C8B-B14F-4D97-AF65-F5344CB8AC3E}">
        <p14:creationId xmlns:p14="http://schemas.microsoft.com/office/powerpoint/2010/main" val="295970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08025"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208026" name="Rectangle 154"/>
          <p:cNvSpPr>
            <a:spLocks noGrp="1" noChangeArrowheads="1"/>
          </p:cNvSpPr>
          <p:nvPr>
            <p:ph type="subTitle" sz="quarter" idx="1"/>
          </p:nvPr>
        </p:nvSpPr>
        <p:spPr>
          <a:xfrm>
            <a:off x="1828800" y="3886200"/>
            <a:ext cx="8534400" cy="1752600"/>
          </a:xfrm>
        </p:spPr>
        <p:txBody>
          <a:bodyPr/>
          <a:lstStyle>
            <a:lvl1pPr marL="0" indent="0" algn="ctr">
              <a:buFont typeface="Arial" pitchFamily="34"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4165600" y="6248400"/>
            <a:ext cx="38608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8737600" y="6248400"/>
            <a:ext cx="3048000" cy="457200"/>
          </a:xfrm>
        </p:spPr>
        <p:txBody>
          <a:bodyPr/>
          <a:lstStyle>
            <a:lvl1pPr>
              <a:defRPr smtClean="0">
                <a:effectLst>
                  <a:outerShdw blurRad="38100" dist="38100" dir="2700000" algn="tl">
                    <a:srgbClr val="000000"/>
                  </a:outerShdw>
                </a:effectLst>
                <a:latin typeface="+mn-lt"/>
              </a:defRPr>
            </a:lvl1pPr>
          </a:lstStyle>
          <a:p>
            <a:pPr>
              <a:defRPr/>
            </a:pPr>
            <a:fld id="{ECC59626-1D0D-41C2-8877-6CFA65956DE0}" type="slidenum">
              <a:rPr lang="en-US"/>
              <a:pPr>
                <a:defRPr/>
              </a:pPr>
              <a:t>‹#›</a:t>
            </a:fld>
            <a:endParaRPr lang="en-US"/>
          </a:p>
        </p:txBody>
      </p:sp>
    </p:spTree>
    <p:extLst>
      <p:ext uri="{BB962C8B-B14F-4D97-AF65-F5344CB8AC3E}">
        <p14:creationId xmlns:p14="http://schemas.microsoft.com/office/powerpoint/2010/main" val="107849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6018A35-288A-4E42-8E8E-B5FC40DF11A7}" type="slidenum">
              <a:rPr lang="en-US"/>
              <a:pPr>
                <a:defRPr/>
              </a:pPr>
              <a:t>‹#›</a:t>
            </a:fld>
            <a:endParaRPr lang="en-US"/>
          </a:p>
        </p:txBody>
      </p:sp>
    </p:spTree>
    <p:extLst>
      <p:ext uri="{BB962C8B-B14F-4D97-AF65-F5344CB8AC3E}">
        <p14:creationId xmlns:p14="http://schemas.microsoft.com/office/powerpoint/2010/main" val="166926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3B90E0-C114-44E8-BBD2-638BC33C3CA2}" type="slidenum">
              <a:rPr lang="en-US"/>
              <a:pPr>
                <a:defRPr/>
              </a:pPr>
              <a:t>‹#›</a:t>
            </a:fld>
            <a:endParaRPr lang="en-US"/>
          </a:p>
        </p:txBody>
      </p:sp>
    </p:spTree>
    <p:extLst>
      <p:ext uri="{BB962C8B-B14F-4D97-AF65-F5344CB8AC3E}">
        <p14:creationId xmlns:p14="http://schemas.microsoft.com/office/powerpoint/2010/main" val="93929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ECF6E3C-5FA5-417A-90EA-39FEE6FD61CD}" type="slidenum">
              <a:rPr lang="en-US"/>
              <a:pPr>
                <a:defRPr/>
              </a:pPr>
              <a:t>‹#›</a:t>
            </a:fld>
            <a:endParaRPr lang="en-US"/>
          </a:p>
        </p:txBody>
      </p:sp>
    </p:spTree>
    <p:extLst>
      <p:ext uri="{BB962C8B-B14F-4D97-AF65-F5344CB8AC3E}">
        <p14:creationId xmlns:p14="http://schemas.microsoft.com/office/powerpoint/2010/main" val="55412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84F734CD-1AEF-4353-BF23-E4A4B40DC27E}" type="slidenum">
              <a:rPr lang="en-US"/>
              <a:pPr>
                <a:defRPr/>
              </a:pPr>
              <a:t>‹#›</a:t>
            </a:fld>
            <a:endParaRPr lang="en-US"/>
          </a:p>
        </p:txBody>
      </p:sp>
    </p:spTree>
    <p:extLst>
      <p:ext uri="{BB962C8B-B14F-4D97-AF65-F5344CB8AC3E}">
        <p14:creationId xmlns:p14="http://schemas.microsoft.com/office/powerpoint/2010/main" val="3676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BDC8940F-1BBE-4388-846C-3565D2855632}" type="slidenum">
              <a:rPr lang="en-US"/>
              <a:pPr>
                <a:defRPr/>
              </a:pPr>
              <a:t>‹#›</a:t>
            </a:fld>
            <a:endParaRPr lang="en-US"/>
          </a:p>
        </p:txBody>
      </p:sp>
    </p:spTree>
    <p:extLst>
      <p:ext uri="{BB962C8B-B14F-4D97-AF65-F5344CB8AC3E}">
        <p14:creationId xmlns:p14="http://schemas.microsoft.com/office/powerpoint/2010/main" val="80019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7CA4DA39-75CF-4A21-9B1C-8321DF3F8B56}" type="slidenum">
              <a:rPr lang="en-US"/>
              <a:pPr>
                <a:defRPr/>
              </a:pPr>
              <a:t>‹#›</a:t>
            </a:fld>
            <a:endParaRPr lang="en-US"/>
          </a:p>
        </p:txBody>
      </p:sp>
    </p:spTree>
    <p:extLst>
      <p:ext uri="{BB962C8B-B14F-4D97-AF65-F5344CB8AC3E}">
        <p14:creationId xmlns:p14="http://schemas.microsoft.com/office/powerpoint/2010/main" val="399856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08DF1962-1CA9-4B1A-905B-AC6C80ED76CF}" type="slidenum">
              <a:rPr lang="en-US"/>
              <a:pPr>
                <a:defRPr/>
              </a:pPr>
              <a:t>‹#›</a:t>
            </a:fld>
            <a:endParaRPr lang="en-US"/>
          </a:p>
        </p:txBody>
      </p:sp>
    </p:spTree>
    <p:extLst>
      <p:ext uri="{BB962C8B-B14F-4D97-AF65-F5344CB8AC3E}">
        <p14:creationId xmlns:p14="http://schemas.microsoft.com/office/powerpoint/2010/main" val="79900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5DBDA2F1-46BD-41F3-9FFD-8A056935B102}" type="slidenum">
              <a:rPr lang="en-US"/>
              <a:pPr>
                <a:defRPr/>
              </a:pPr>
              <a:t>‹#›</a:t>
            </a:fld>
            <a:endParaRPr lang="en-US"/>
          </a:p>
        </p:txBody>
      </p:sp>
    </p:spTree>
    <p:extLst>
      <p:ext uri="{BB962C8B-B14F-4D97-AF65-F5344CB8AC3E}">
        <p14:creationId xmlns:p14="http://schemas.microsoft.com/office/powerpoint/2010/main" val="11209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E7103E8-6B8E-4915-8C09-2A85EE46E015}" type="slidenum">
              <a:rPr lang="en-US"/>
              <a:pPr>
                <a:defRPr/>
              </a:pPr>
              <a:t>‹#›</a:t>
            </a:fld>
            <a:endParaRPr lang="en-US"/>
          </a:p>
        </p:txBody>
      </p:sp>
    </p:spTree>
    <p:extLst>
      <p:ext uri="{BB962C8B-B14F-4D97-AF65-F5344CB8AC3E}">
        <p14:creationId xmlns:p14="http://schemas.microsoft.com/office/powerpoint/2010/main" val="160193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CA3B159-E19B-46E8-BF70-27D4EEB05FB9}" type="slidenum">
              <a:rPr lang="en-US"/>
              <a:pPr>
                <a:defRPr/>
              </a:pPr>
              <a:t>‹#›</a:t>
            </a:fld>
            <a:endParaRPr lang="en-US"/>
          </a:p>
        </p:txBody>
      </p:sp>
    </p:spTree>
    <p:extLst>
      <p:ext uri="{BB962C8B-B14F-4D97-AF65-F5344CB8AC3E}">
        <p14:creationId xmlns:p14="http://schemas.microsoft.com/office/powerpoint/2010/main" val="402020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20685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20685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20685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20685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206866"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6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68"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6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0"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1"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3"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4"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5"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6"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7"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0"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3"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5"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6"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7"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a:p>
            </p:txBody>
          </p:sp>
          <p:sp>
            <p:nvSpPr>
              <p:cNvPr id="20693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2"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8"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9"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2"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3"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4"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5"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7"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9"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0"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5"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6"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7"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a:p>
            </p:txBody>
          </p:sp>
          <p:sp>
            <p:nvSpPr>
              <p:cNvPr id="20698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a:p>
            </p:txBody>
          </p:sp>
          <p:sp>
            <p:nvSpPr>
              <p:cNvPr id="20698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a:p>
            </p:txBody>
          </p:sp>
          <p:sp>
            <p:nvSpPr>
              <p:cNvPr id="20698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a:p>
            </p:txBody>
          </p:sp>
          <p:sp>
            <p:nvSpPr>
              <p:cNvPr id="20699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a:p>
            </p:txBody>
          </p:sp>
          <p:sp>
            <p:nvSpPr>
              <p:cNvPr id="20699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a:p>
            </p:txBody>
          </p:sp>
          <p:sp>
            <p:nvSpPr>
              <p:cNvPr id="20699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a:p>
            </p:txBody>
          </p:sp>
          <p:sp>
            <p:nvSpPr>
              <p:cNvPr id="20699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a:p>
            </p:txBody>
          </p:sp>
          <p:sp>
            <p:nvSpPr>
              <p:cNvPr id="20699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20699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9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9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20699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20699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20700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07001" name="Rectangle 153"/>
          <p:cNvSpPr>
            <a:spLocks noGrp="1" noRot="1" noChangeArrowheads="1"/>
          </p:cNvSpPr>
          <p:nvPr>
            <p:ph type="title"/>
          </p:nvPr>
        </p:nvSpPr>
        <p:spPr bwMode="auto">
          <a:xfrm>
            <a:off x="402167"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7002" name="Rectangle 154"/>
          <p:cNvSpPr>
            <a:spLocks noGrp="1" noChangeArrowheads="1"/>
          </p:cNvSpPr>
          <p:nvPr>
            <p:ph type="dt" sz="half" idx="2"/>
          </p:nvPr>
        </p:nvSpPr>
        <p:spPr bwMode="auto">
          <a:xfrm>
            <a:off x="402167"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20700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207004" name="Rectangle 156"/>
          <p:cNvSpPr>
            <a:spLocks noGrp="1" noChangeArrowheads="1"/>
          </p:cNvSpPr>
          <p:nvPr>
            <p:ph type="sldNum" sz="quarter" idx="4"/>
          </p:nvPr>
        </p:nvSpPr>
        <p:spPr bwMode="auto">
          <a:xfrm>
            <a:off x="8737601"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DDB94B74-3186-44A2-8D55-E5CA534879B4}" type="slidenum">
              <a:rPr lang="en-US"/>
              <a:pPr>
                <a:defRPr/>
              </a:pPr>
              <a:t>‹#›</a:t>
            </a:fld>
            <a:endParaRPr lang="en-US"/>
          </a:p>
        </p:txBody>
      </p:sp>
      <p:sp>
        <p:nvSpPr>
          <p:cNvPr id="207005" name="Rectangle 157"/>
          <p:cNvSpPr>
            <a:spLocks noGrp="1" noRot="1" noChangeArrowheads="1"/>
          </p:cNvSpPr>
          <p:nvPr>
            <p:ph type="body" idx="1"/>
          </p:nvPr>
        </p:nvSpPr>
        <p:spPr bwMode="auto">
          <a:xfrm>
            <a:off x="402167"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B9F70-A576-41E0-A68F-51F9FA714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9"/>
            <a:ext cx="12192000" cy="6856021"/>
          </a:xfrm>
          <a:prstGeom prst="rect">
            <a:avLst/>
          </a:prstGeom>
        </p:spPr>
      </p:pic>
      <p:sp>
        <p:nvSpPr>
          <p:cNvPr id="5" name="TextBox 4">
            <a:extLst>
              <a:ext uri="{FF2B5EF4-FFF2-40B4-BE49-F238E27FC236}">
                <a16:creationId xmlns:a16="http://schemas.microsoft.com/office/drawing/2014/main" id="{C1B64320-FAA6-981E-054F-B5AAC8720582}"/>
              </a:ext>
            </a:extLst>
          </p:cNvPr>
          <p:cNvSpPr txBox="1"/>
          <p:nvPr/>
        </p:nvSpPr>
        <p:spPr>
          <a:xfrm>
            <a:off x="609600" y="381000"/>
            <a:ext cx="10972800" cy="3416320"/>
          </a:xfrm>
          <a:prstGeom prst="rect">
            <a:avLst/>
          </a:prstGeom>
          <a:noFill/>
        </p:spPr>
        <p:txBody>
          <a:bodyPr wrap="square" rtlCol="0">
            <a:spAutoFit/>
          </a:bodyPr>
          <a:lstStyle/>
          <a:p>
            <a:pPr algn="ctr">
              <a:spcAft>
                <a:spcPts val="2400"/>
              </a:spcAft>
            </a:pPr>
            <a:r>
              <a:rPr lang="en-US" sz="7200" b="1" dirty="0">
                <a:solidFill>
                  <a:srgbClr val="260414"/>
                </a:solidFill>
                <a:effectLst>
                  <a:outerShdw blurRad="50800" dist="38100" dir="6660000" sx="103000" sy="103000" algn="tl" rotWithShape="0">
                    <a:prstClr val="black">
                      <a:alpha val="40000"/>
                    </a:prstClr>
                  </a:outerShdw>
                </a:effectLst>
              </a:rPr>
              <a:t>Understanding</a:t>
            </a:r>
            <a:br>
              <a:rPr lang="en-US" sz="7200" b="1" dirty="0">
                <a:solidFill>
                  <a:srgbClr val="260414"/>
                </a:solidFill>
                <a:effectLst>
                  <a:outerShdw blurRad="50800" dist="38100" dir="6660000" sx="103000" sy="103000" algn="tl" rotWithShape="0">
                    <a:prstClr val="black">
                      <a:alpha val="40000"/>
                    </a:prstClr>
                  </a:outerShdw>
                </a:effectLst>
              </a:rPr>
            </a:br>
            <a:r>
              <a:rPr lang="en-US" sz="7200" b="1" dirty="0">
                <a:solidFill>
                  <a:srgbClr val="260414"/>
                </a:solidFill>
                <a:effectLst>
                  <a:outerShdw blurRad="50800" dist="38100" dir="6660000" sx="103000" sy="103000" algn="tl" rotWithShape="0">
                    <a:prstClr val="black">
                      <a:alpha val="40000"/>
                    </a:prstClr>
                  </a:outerShdw>
                </a:effectLst>
              </a:rPr>
              <a:t>James 2:14-26</a:t>
            </a:r>
            <a:br>
              <a:rPr lang="en-US" sz="7200" b="1" dirty="0">
                <a:solidFill>
                  <a:srgbClr val="260414"/>
                </a:solidFill>
                <a:effectLst>
                  <a:outerShdw blurRad="50800" dist="38100" dir="6660000" sx="103000" sy="103000" algn="tl" rotWithShape="0">
                    <a:prstClr val="black">
                      <a:alpha val="40000"/>
                    </a:prstClr>
                  </a:outerShdw>
                </a:effectLst>
              </a:rPr>
            </a:br>
            <a:r>
              <a:rPr lang="en-US" sz="7200" b="1" dirty="0">
                <a:solidFill>
                  <a:srgbClr val="260414"/>
                </a:solidFill>
                <a:effectLst>
                  <a:outerShdw blurRad="50800" dist="38100" dir="6660000" sx="103000" sy="103000" algn="tl" rotWithShape="0">
                    <a:prstClr val="black">
                      <a:alpha val="40000"/>
                    </a:prstClr>
                  </a:outerShdw>
                </a:effectLst>
              </a:rPr>
              <a:t>Part 2</a:t>
            </a:r>
            <a:endParaRPr lang="en-US" sz="7200" dirty="0"/>
          </a:p>
        </p:txBody>
      </p:sp>
    </p:spTree>
    <p:extLst>
      <p:ext uri="{BB962C8B-B14F-4D97-AF65-F5344CB8AC3E}">
        <p14:creationId xmlns:p14="http://schemas.microsoft.com/office/powerpoint/2010/main" val="40020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addressing “brethren” or fellow believers.</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concerned with sanctification and not justification.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Summary of James 2:14-17</a:t>
            </a:r>
            <a:endParaRPr lang="en-US" sz="4800" dirty="0">
              <a:latin typeface="Arial" charset="0"/>
            </a:endParaRPr>
          </a:p>
        </p:txBody>
      </p:sp>
    </p:spTree>
    <p:extLst>
      <p:ext uri="{BB962C8B-B14F-4D97-AF65-F5344CB8AC3E}">
        <p14:creationId xmlns:p14="http://schemas.microsoft.com/office/powerpoint/2010/main" val="299719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asking: “Can dead (non-productive) faith benefit the needy Brother or Sister in Christ?”</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Summary of James 2:14-17</a:t>
            </a:r>
            <a:endParaRPr lang="en-US" sz="4800" dirty="0">
              <a:latin typeface="Arial" charset="0"/>
            </a:endParaRPr>
          </a:p>
        </p:txBody>
      </p:sp>
    </p:spTree>
    <p:extLst>
      <p:ext uri="{BB962C8B-B14F-4D97-AF65-F5344CB8AC3E}">
        <p14:creationId xmlns:p14="http://schemas.microsoft.com/office/powerpoint/2010/main" val="51154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concludes: “If a Christian’s faith is separated from God’s purpose for him of good works then there is no profit or benefit man-ward (toward the brethren).”</a:t>
            </a:r>
          </a:p>
          <a:p>
            <a:pPr marL="571500" indent="-571500">
              <a:spcBef>
                <a:spcPts val="0"/>
              </a:spcBef>
              <a:spcAft>
                <a:spcPts val="2400"/>
              </a:spcAft>
              <a:buFont typeface="Arial" panose="020B0604020202020204" pitchFamily="34" charset="0"/>
              <a:buChar char="•"/>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Summary of James 2:14-17</a:t>
            </a:r>
            <a:endParaRPr lang="en-US" sz="4800" dirty="0">
              <a:latin typeface="Arial" charset="0"/>
            </a:endParaRPr>
          </a:p>
        </p:txBody>
      </p:sp>
    </p:spTree>
    <p:extLst>
      <p:ext uri="{BB962C8B-B14F-4D97-AF65-F5344CB8AC3E}">
        <p14:creationId xmlns:p14="http://schemas.microsoft.com/office/powerpoint/2010/main" val="380830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But someone will say, “You have faith, and I have works.” Show me your faith without your works, and I will show you my faith by my works. (2:18)</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spTree>
    <p:extLst>
      <p:ext uri="{BB962C8B-B14F-4D97-AF65-F5344CB8AC3E}">
        <p14:creationId xmlns:p14="http://schemas.microsoft.com/office/powerpoint/2010/main" val="273250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19100" y="6088559"/>
            <a:ext cx="1135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2800" dirty="0">
                <a:ea typeface="Tahoma" pitchFamily="34" charset="0"/>
                <a:cs typeface="Tahoma" pitchFamily="34" charset="0"/>
              </a:rPr>
              <a:t>Clint Eastwood @ 2012 Republican National Convention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pic>
        <p:nvPicPr>
          <p:cNvPr id="2" name="Picture 1">
            <a:extLst>
              <a:ext uri="{FF2B5EF4-FFF2-40B4-BE49-F238E27FC236}">
                <a16:creationId xmlns:a16="http://schemas.microsoft.com/office/drawing/2014/main" id="{5A767D14-4BBB-4BB1-B375-7DDF82AA0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50" y="1066800"/>
            <a:ext cx="8572500" cy="4826318"/>
          </a:xfrm>
          <a:prstGeom prst="rect">
            <a:avLst/>
          </a:prstGeom>
        </p:spPr>
      </p:pic>
    </p:spTree>
    <p:extLst>
      <p:ext uri="{BB962C8B-B14F-4D97-AF65-F5344CB8AC3E}">
        <p14:creationId xmlns:p14="http://schemas.microsoft.com/office/powerpoint/2010/main" val="52713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grpSp>
        <p:nvGrpSpPr>
          <p:cNvPr id="3" name="Group 2">
            <a:extLst>
              <a:ext uri="{FF2B5EF4-FFF2-40B4-BE49-F238E27FC236}">
                <a16:creationId xmlns:a16="http://schemas.microsoft.com/office/drawing/2014/main" id="{B94C7271-CEB2-4CEC-8031-EDEAEF3BC1DB}"/>
              </a:ext>
            </a:extLst>
          </p:cNvPr>
          <p:cNvGrpSpPr/>
          <p:nvPr/>
        </p:nvGrpSpPr>
        <p:grpSpPr>
          <a:xfrm>
            <a:off x="228600" y="1295400"/>
            <a:ext cx="5499911" cy="4247317"/>
            <a:chOff x="482600" y="1295400"/>
            <a:chExt cx="5499911" cy="4247317"/>
          </a:xfrm>
        </p:grpSpPr>
        <p:sp>
          <p:nvSpPr>
            <p:cNvPr id="4" name="Text Box 7">
              <a:extLst>
                <a:ext uri="{FF2B5EF4-FFF2-40B4-BE49-F238E27FC236}">
                  <a16:creationId xmlns:a16="http://schemas.microsoft.com/office/drawing/2014/main" id="{B5FE98F2-2093-40A3-B4D0-A29A80666253}"/>
                </a:ext>
              </a:extLst>
            </p:cNvPr>
            <p:cNvSpPr txBox="1">
              <a:spLocks noChangeArrowheads="1"/>
            </p:cNvSpPr>
            <p:nvPr/>
          </p:nvSpPr>
          <p:spPr bwMode="auto">
            <a:xfrm>
              <a:off x="533400" y="1295400"/>
              <a:ext cx="5449111" cy="4247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dirty="0">
                  <a:latin typeface="Arial" charset="0"/>
                </a:rPr>
                <a:t>NKJV:</a:t>
              </a:r>
            </a:p>
            <a:p>
              <a:pPr marL="0" lvl="1" indent="0" eaLnBrk="1" hangingPunct="1">
                <a:spcAft>
                  <a:spcPct val="50000"/>
                </a:spcAft>
              </a:pPr>
              <a:r>
                <a:rPr lang="en-US" sz="3600" dirty="0">
                  <a:latin typeface="Arial" charset="0"/>
                </a:rPr>
                <a:t>But someone will say</a:t>
              </a:r>
              <a:r>
                <a:rPr lang="en-US" sz="3600" dirty="0">
                  <a:solidFill>
                    <a:srgbClr val="FFFF00"/>
                  </a:solidFill>
                  <a:latin typeface="Arial" charset="0"/>
                </a:rPr>
                <a:t>, “You have faith, and I have works.”</a:t>
              </a:r>
              <a:r>
                <a:rPr lang="en-US" sz="3600" dirty="0">
                  <a:latin typeface="Arial" charset="0"/>
                </a:rPr>
                <a:t> Show me your faith without your works, and I will show you my faith by my works.</a:t>
              </a:r>
            </a:p>
          </p:txBody>
        </p:sp>
        <p:sp>
          <p:nvSpPr>
            <p:cNvPr id="2" name="Oval 1">
              <a:extLst>
                <a:ext uri="{FF2B5EF4-FFF2-40B4-BE49-F238E27FC236}">
                  <a16:creationId xmlns:a16="http://schemas.microsoft.com/office/drawing/2014/main" id="{362A7978-AF16-4325-A413-E70C9F98C258}"/>
                </a:ext>
              </a:extLst>
            </p:cNvPr>
            <p:cNvSpPr/>
            <p:nvPr/>
          </p:nvSpPr>
          <p:spPr bwMode="auto">
            <a:xfrm>
              <a:off x="4724400" y="2362200"/>
              <a:ext cx="457200" cy="381000"/>
            </a:xfrm>
            <a:prstGeom prst="ellipse">
              <a:avLst/>
            </a:prstGeom>
            <a:solidFill>
              <a:srgbClr val="FF0000">
                <a:alpha val="26000"/>
              </a:srgbClr>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6" name="Oval 5">
              <a:extLst>
                <a:ext uri="{FF2B5EF4-FFF2-40B4-BE49-F238E27FC236}">
                  <a16:creationId xmlns:a16="http://schemas.microsoft.com/office/drawing/2014/main" id="{45D74A7C-9DBD-41D2-9356-65335B428C4B}"/>
                </a:ext>
              </a:extLst>
            </p:cNvPr>
            <p:cNvSpPr/>
            <p:nvPr/>
          </p:nvSpPr>
          <p:spPr bwMode="auto">
            <a:xfrm>
              <a:off x="482600" y="2743200"/>
              <a:ext cx="457200" cy="381000"/>
            </a:xfrm>
            <a:prstGeom prst="ellipse">
              <a:avLst/>
            </a:prstGeom>
            <a:solidFill>
              <a:srgbClr val="FF0000">
                <a:alpha val="26000"/>
              </a:srgbClr>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7" name="Oval 6">
              <a:extLst>
                <a:ext uri="{FF2B5EF4-FFF2-40B4-BE49-F238E27FC236}">
                  <a16:creationId xmlns:a16="http://schemas.microsoft.com/office/drawing/2014/main" id="{8A8A7AD6-95C7-47BC-8237-FA6F3115DA66}"/>
                </a:ext>
              </a:extLst>
            </p:cNvPr>
            <p:cNvSpPr/>
            <p:nvPr/>
          </p:nvSpPr>
          <p:spPr bwMode="auto">
            <a:xfrm>
              <a:off x="2895600" y="3238500"/>
              <a:ext cx="457200" cy="381000"/>
            </a:xfrm>
            <a:prstGeom prst="ellipse">
              <a:avLst/>
            </a:prstGeom>
            <a:solidFill>
              <a:srgbClr val="FF0000">
                <a:alpha val="26000"/>
              </a:srgbClr>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grpSp>
      <p:sp>
        <p:nvSpPr>
          <p:cNvPr id="5" name="TextBox 4">
            <a:extLst>
              <a:ext uri="{FF2B5EF4-FFF2-40B4-BE49-F238E27FC236}">
                <a16:creationId xmlns:a16="http://schemas.microsoft.com/office/drawing/2014/main" id="{B4B867C8-2022-4A1D-8470-10826BD054A6}"/>
              </a:ext>
            </a:extLst>
          </p:cNvPr>
          <p:cNvSpPr txBox="1"/>
          <p:nvPr/>
        </p:nvSpPr>
        <p:spPr>
          <a:xfrm>
            <a:off x="279400" y="6019800"/>
            <a:ext cx="5449111"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English uses punctuation marks.</a:t>
            </a:r>
          </a:p>
        </p:txBody>
      </p:sp>
      <p:sp>
        <p:nvSpPr>
          <p:cNvPr id="10" name="TextBox 9">
            <a:extLst>
              <a:ext uri="{FF2B5EF4-FFF2-40B4-BE49-F238E27FC236}">
                <a16:creationId xmlns:a16="http://schemas.microsoft.com/office/drawing/2014/main" id="{79EC6539-2BCB-454A-B69B-68F8FC85C561}"/>
              </a:ext>
            </a:extLst>
          </p:cNvPr>
          <p:cNvSpPr txBox="1"/>
          <p:nvPr/>
        </p:nvSpPr>
        <p:spPr>
          <a:xfrm>
            <a:off x="6514289" y="6060420"/>
            <a:ext cx="5449111"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NT Greek had no punctuation marks.</a:t>
            </a:r>
          </a:p>
        </p:txBody>
      </p:sp>
      <p:pic>
        <p:nvPicPr>
          <p:cNvPr id="8" name="Picture 7">
            <a:extLst>
              <a:ext uri="{FF2B5EF4-FFF2-40B4-BE49-F238E27FC236}">
                <a16:creationId xmlns:a16="http://schemas.microsoft.com/office/drawing/2014/main" id="{81FD7A4E-963B-4D10-A8E0-827E902968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7226" y="1295400"/>
            <a:ext cx="5986174" cy="4237065"/>
          </a:xfrm>
          <a:prstGeom prst="rect">
            <a:avLst/>
          </a:prstGeom>
        </p:spPr>
      </p:pic>
    </p:spTree>
    <p:extLst>
      <p:ext uri="{BB962C8B-B14F-4D97-AF65-F5344CB8AC3E}">
        <p14:creationId xmlns:p14="http://schemas.microsoft.com/office/powerpoint/2010/main" val="1336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sp>
        <p:nvSpPr>
          <p:cNvPr id="4" name="Text Box 7">
            <a:extLst>
              <a:ext uri="{FF2B5EF4-FFF2-40B4-BE49-F238E27FC236}">
                <a16:creationId xmlns:a16="http://schemas.microsoft.com/office/drawing/2014/main" id="{4AA0EE3F-F631-490A-92CF-B31CA83B941A}"/>
              </a:ext>
            </a:extLst>
          </p:cNvPr>
          <p:cNvSpPr txBox="1">
            <a:spLocks noChangeArrowheads="1"/>
          </p:cNvSpPr>
          <p:nvPr/>
        </p:nvSpPr>
        <p:spPr bwMode="auto">
          <a:xfrm>
            <a:off x="533400" y="1295400"/>
            <a:ext cx="5449111" cy="4247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dirty="0">
                <a:latin typeface="Arial" charset="0"/>
              </a:rPr>
              <a:t>NKJV:</a:t>
            </a:r>
          </a:p>
          <a:p>
            <a:pPr marL="0" lvl="1" indent="0" eaLnBrk="1" hangingPunct="1">
              <a:spcAft>
                <a:spcPct val="50000"/>
              </a:spcAft>
            </a:pPr>
            <a:r>
              <a:rPr lang="en-US" sz="3600" dirty="0">
                <a:solidFill>
                  <a:srgbClr val="FFE7E7"/>
                </a:solidFill>
                <a:latin typeface="Arial" charset="0"/>
              </a:rPr>
              <a:t>But someone will say, </a:t>
            </a:r>
            <a:r>
              <a:rPr lang="en-US" sz="3600" dirty="0">
                <a:solidFill>
                  <a:srgbClr val="FFFF00"/>
                </a:solidFill>
                <a:latin typeface="Arial" charset="0"/>
              </a:rPr>
              <a:t>“You have faith, and I have works.”</a:t>
            </a:r>
            <a:r>
              <a:rPr lang="en-US" sz="3600" dirty="0">
                <a:latin typeface="Arial" charset="0"/>
              </a:rPr>
              <a:t> </a:t>
            </a:r>
            <a:r>
              <a:rPr lang="en-US" sz="3600" dirty="0">
                <a:solidFill>
                  <a:srgbClr val="FFE7E7"/>
                </a:solidFill>
                <a:latin typeface="Arial" charset="0"/>
              </a:rPr>
              <a:t>Show me your faith without your works, and I will show you my faith by my works.</a:t>
            </a:r>
          </a:p>
        </p:txBody>
      </p:sp>
      <p:sp>
        <p:nvSpPr>
          <p:cNvPr id="5" name="Text Box 7">
            <a:extLst>
              <a:ext uri="{FF2B5EF4-FFF2-40B4-BE49-F238E27FC236}">
                <a16:creationId xmlns:a16="http://schemas.microsoft.com/office/drawing/2014/main" id="{9BD5F1FA-E7A8-4C04-9B5B-E14D2B6DBAFF}"/>
              </a:ext>
            </a:extLst>
          </p:cNvPr>
          <p:cNvSpPr txBox="1">
            <a:spLocks noChangeArrowheads="1"/>
          </p:cNvSpPr>
          <p:nvPr/>
        </p:nvSpPr>
        <p:spPr bwMode="auto">
          <a:xfrm>
            <a:off x="6209490" y="1295400"/>
            <a:ext cx="5638800" cy="4247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dirty="0">
                <a:latin typeface="Arial" charset="0"/>
              </a:rPr>
              <a:t>NASB:</a:t>
            </a:r>
          </a:p>
          <a:p>
            <a:pPr eaLnBrk="1" hangingPunct="1">
              <a:spcAft>
                <a:spcPct val="50000"/>
              </a:spcAft>
            </a:pPr>
            <a:r>
              <a:rPr lang="en-US" sz="3600" dirty="0">
                <a:solidFill>
                  <a:srgbClr val="FFE7E7"/>
                </a:solidFill>
                <a:latin typeface="Arial" charset="0"/>
              </a:rPr>
              <a:t>But someone may well say, </a:t>
            </a:r>
            <a:r>
              <a:rPr lang="en-US" sz="3600" dirty="0">
                <a:solidFill>
                  <a:srgbClr val="FFFF00"/>
                </a:solidFill>
                <a:latin typeface="Arial" charset="0"/>
              </a:rPr>
              <a:t>“You have faith and I have works; show me your faith without the works, and I will show you my faith by my works.”</a:t>
            </a:r>
          </a:p>
        </p:txBody>
      </p:sp>
      <p:sp>
        <p:nvSpPr>
          <p:cNvPr id="6" name="Text Box 7">
            <a:extLst>
              <a:ext uri="{FF2B5EF4-FFF2-40B4-BE49-F238E27FC236}">
                <a16:creationId xmlns:a16="http://schemas.microsoft.com/office/drawing/2014/main" id="{84AC392E-5400-4263-A57F-52E189588E49}"/>
              </a:ext>
            </a:extLst>
          </p:cNvPr>
          <p:cNvSpPr txBox="1">
            <a:spLocks noChangeArrowheads="1"/>
          </p:cNvSpPr>
          <p:nvPr/>
        </p:nvSpPr>
        <p:spPr bwMode="auto">
          <a:xfrm>
            <a:off x="0" y="5657671"/>
            <a:ext cx="121919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600" i="1" dirty="0">
                <a:solidFill>
                  <a:srgbClr val="FFE7E7"/>
                </a:solidFill>
                <a:latin typeface="Arial" charset="0"/>
              </a:rPr>
              <a:t>James is speaking. </a:t>
            </a:r>
            <a:br>
              <a:rPr lang="en-US" sz="3600" i="1" dirty="0">
                <a:solidFill>
                  <a:srgbClr val="FF0000"/>
                </a:solidFill>
                <a:latin typeface="Arial" charset="0"/>
              </a:rPr>
            </a:br>
            <a:r>
              <a:rPr lang="en-US" sz="3600" i="1" dirty="0">
                <a:solidFill>
                  <a:srgbClr val="FFFF00"/>
                </a:solidFill>
                <a:latin typeface="Arial" charset="0"/>
              </a:rPr>
              <a:t>The Objector is speaking.</a:t>
            </a:r>
          </a:p>
        </p:txBody>
      </p:sp>
    </p:spTree>
    <p:extLst>
      <p:ext uri="{BB962C8B-B14F-4D97-AF65-F5344CB8AC3E}">
        <p14:creationId xmlns:p14="http://schemas.microsoft.com/office/powerpoint/2010/main" val="168829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sp>
        <p:nvSpPr>
          <p:cNvPr id="4" name="Text Box 7">
            <a:extLst>
              <a:ext uri="{FF2B5EF4-FFF2-40B4-BE49-F238E27FC236}">
                <a16:creationId xmlns:a16="http://schemas.microsoft.com/office/drawing/2014/main" id="{4AA0EE3F-F631-490A-92CF-B31CA83B941A}"/>
              </a:ext>
            </a:extLst>
          </p:cNvPr>
          <p:cNvSpPr txBox="1">
            <a:spLocks noChangeArrowheads="1"/>
          </p:cNvSpPr>
          <p:nvPr/>
        </p:nvSpPr>
        <p:spPr bwMode="auto">
          <a:xfrm>
            <a:off x="533400" y="1295400"/>
            <a:ext cx="5449111" cy="4247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dirty="0">
                <a:latin typeface="Arial" charset="0"/>
              </a:rPr>
              <a:t>NKJV:</a:t>
            </a:r>
          </a:p>
          <a:p>
            <a:pPr marL="0" lvl="1" indent="0" eaLnBrk="1" hangingPunct="1">
              <a:spcAft>
                <a:spcPct val="50000"/>
              </a:spcAft>
            </a:pPr>
            <a:r>
              <a:rPr lang="en-US" sz="3600" dirty="0">
                <a:solidFill>
                  <a:srgbClr val="FFE7E7"/>
                </a:solidFill>
                <a:latin typeface="Arial" charset="0"/>
              </a:rPr>
              <a:t>But someone will say, </a:t>
            </a:r>
            <a:r>
              <a:rPr lang="en-US" sz="3600" dirty="0">
                <a:solidFill>
                  <a:srgbClr val="FFFF00"/>
                </a:solidFill>
                <a:latin typeface="Arial" charset="0"/>
              </a:rPr>
              <a:t>“You have faith, and I have works.”</a:t>
            </a:r>
            <a:r>
              <a:rPr lang="en-US" sz="3600" dirty="0">
                <a:latin typeface="Arial" charset="0"/>
              </a:rPr>
              <a:t> </a:t>
            </a:r>
            <a:r>
              <a:rPr lang="en-US" sz="3600" u="sng" dirty="0">
                <a:solidFill>
                  <a:srgbClr val="FFE7E7"/>
                </a:solidFill>
                <a:latin typeface="Arial" charset="0"/>
              </a:rPr>
              <a:t>Show me your faith without your works, and I will show you my faith by my works</a:t>
            </a:r>
            <a:r>
              <a:rPr lang="en-US" sz="3600" dirty="0">
                <a:solidFill>
                  <a:srgbClr val="FFE7E7"/>
                </a:solidFill>
                <a:latin typeface="Arial" charset="0"/>
              </a:rPr>
              <a:t>.</a:t>
            </a:r>
          </a:p>
        </p:txBody>
      </p:sp>
      <p:sp>
        <p:nvSpPr>
          <p:cNvPr id="5" name="Text Box 7">
            <a:extLst>
              <a:ext uri="{FF2B5EF4-FFF2-40B4-BE49-F238E27FC236}">
                <a16:creationId xmlns:a16="http://schemas.microsoft.com/office/drawing/2014/main" id="{9BD5F1FA-E7A8-4C04-9B5B-E14D2B6DBAFF}"/>
              </a:ext>
            </a:extLst>
          </p:cNvPr>
          <p:cNvSpPr txBox="1">
            <a:spLocks noChangeArrowheads="1"/>
          </p:cNvSpPr>
          <p:nvPr/>
        </p:nvSpPr>
        <p:spPr bwMode="auto">
          <a:xfrm>
            <a:off x="6209490" y="1295400"/>
            <a:ext cx="5638800" cy="4247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dirty="0">
                <a:latin typeface="Arial" charset="0"/>
              </a:rPr>
              <a:t>NASB:</a:t>
            </a:r>
          </a:p>
          <a:p>
            <a:pPr eaLnBrk="1" hangingPunct="1">
              <a:spcAft>
                <a:spcPct val="50000"/>
              </a:spcAft>
            </a:pPr>
            <a:r>
              <a:rPr lang="en-US" sz="3600" dirty="0">
                <a:solidFill>
                  <a:srgbClr val="FFE7E7"/>
                </a:solidFill>
                <a:latin typeface="Arial" charset="0"/>
              </a:rPr>
              <a:t>But someone may well say, </a:t>
            </a:r>
            <a:r>
              <a:rPr lang="en-US" sz="3600" dirty="0">
                <a:solidFill>
                  <a:srgbClr val="FFFF00"/>
                </a:solidFill>
                <a:latin typeface="Arial" charset="0"/>
              </a:rPr>
              <a:t>“You have faith and I have works; </a:t>
            </a:r>
            <a:r>
              <a:rPr lang="en-US" sz="3600" u="sng" dirty="0">
                <a:solidFill>
                  <a:srgbClr val="FFFF00"/>
                </a:solidFill>
                <a:latin typeface="Arial" charset="0"/>
              </a:rPr>
              <a:t>show me your faith without the works, and I will show you my faith by my works</a:t>
            </a:r>
            <a:r>
              <a:rPr lang="en-US" sz="3600" dirty="0">
                <a:solidFill>
                  <a:srgbClr val="FFFF00"/>
                </a:solidFill>
                <a:latin typeface="Arial" charset="0"/>
              </a:rPr>
              <a:t>.”</a:t>
            </a:r>
          </a:p>
        </p:txBody>
      </p:sp>
      <p:sp>
        <p:nvSpPr>
          <p:cNvPr id="6" name="Text Box 7">
            <a:extLst>
              <a:ext uri="{FF2B5EF4-FFF2-40B4-BE49-F238E27FC236}">
                <a16:creationId xmlns:a16="http://schemas.microsoft.com/office/drawing/2014/main" id="{84AC392E-5400-4263-A57F-52E189588E49}"/>
              </a:ext>
            </a:extLst>
          </p:cNvPr>
          <p:cNvSpPr txBox="1">
            <a:spLocks noChangeArrowheads="1"/>
          </p:cNvSpPr>
          <p:nvPr/>
        </p:nvSpPr>
        <p:spPr bwMode="auto">
          <a:xfrm>
            <a:off x="533400" y="5632713"/>
            <a:ext cx="5449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600" i="1" u="sng" dirty="0">
                <a:solidFill>
                  <a:srgbClr val="FFE7E7"/>
                </a:solidFill>
                <a:latin typeface="Arial" charset="0"/>
              </a:rPr>
              <a:t>James is speaking</a:t>
            </a:r>
            <a:r>
              <a:rPr lang="en-US" sz="3600" i="1" dirty="0">
                <a:solidFill>
                  <a:srgbClr val="FFE7E7"/>
                </a:solidFill>
                <a:latin typeface="Arial" charset="0"/>
              </a:rPr>
              <a:t>. </a:t>
            </a:r>
            <a:endParaRPr lang="en-US" sz="3600" i="1" dirty="0">
              <a:solidFill>
                <a:srgbClr val="FFFF00"/>
              </a:solidFill>
              <a:latin typeface="Arial" charset="0"/>
            </a:endParaRPr>
          </a:p>
        </p:txBody>
      </p:sp>
      <p:sp>
        <p:nvSpPr>
          <p:cNvPr id="7" name="Text Box 7">
            <a:extLst>
              <a:ext uri="{FF2B5EF4-FFF2-40B4-BE49-F238E27FC236}">
                <a16:creationId xmlns:a16="http://schemas.microsoft.com/office/drawing/2014/main" id="{1D3C41CB-2248-4CD4-A960-D9F1F211BEDE}"/>
              </a:ext>
            </a:extLst>
          </p:cNvPr>
          <p:cNvSpPr txBox="1">
            <a:spLocks noChangeArrowheads="1"/>
          </p:cNvSpPr>
          <p:nvPr/>
        </p:nvSpPr>
        <p:spPr bwMode="auto">
          <a:xfrm>
            <a:off x="6209491" y="5632713"/>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600" i="1" u="sng" dirty="0">
                <a:solidFill>
                  <a:srgbClr val="FFFF00"/>
                </a:solidFill>
                <a:latin typeface="Arial" charset="0"/>
              </a:rPr>
              <a:t>The Objector is speaking</a:t>
            </a:r>
            <a:r>
              <a:rPr lang="en-US" sz="3600" i="1" dirty="0">
                <a:solidFill>
                  <a:srgbClr val="FFFF00"/>
                </a:solidFill>
                <a:latin typeface="Arial" charset="0"/>
              </a:rPr>
              <a:t>.</a:t>
            </a:r>
          </a:p>
        </p:txBody>
      </p:sp>
    </p:spTree>
    <p:extLst>
      <p:ext uri="{BB962C8B-B14F-4D97-AF65-F5344CB8AC3E}">
        <p14:creationId xmlns:p14="http://schemas.microsoft.com/office/powerpoint/2010/main" val="280618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22919E-8BAE-4E43-9BCC-3D1AAA123050}"/>
              </a:ext>
            </a:extLst>
          </p:cNvPr>
          <p:cNvGrpSpPr/>
          <p:nvPr/>
        </p:nvGrpSpPr>
        <p:grpSpPr>
          <a:xfrm>
            <a:off x="165100" y="1367879"/>
            <a:ext cx="7027616" cy="5103713"/>
            <a:chOff x="165100" y="1367879"/>
            <a:chExt cx="7027616" cy="5103713"/>
          </a:xfrm>
        </p:grpSpPr>
        <p:pic>
          <p:nvPicPr>
            <p:cNvPr id="5" name="Picture 4">
              <a:extLst>
                <a:ext uri="{FF2B5EF4-FFF2-40B4-BE49-F238E27FC236}">
                  <a16:creationId xmlns:a16="http://schemas.microsoft.com/office/drawing/2014/main" id="{850AC414-449F-4190-9661-B0A1D86BC2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919" b="17062"/>
            <a:stretch/>
          </p:blipFill>
          <p:spPr>
            <a:xfrm>
              <a:off x="165100" y="1393279"/>
              <a:ext cx="7027616" cy="5078313"/>
            </a:xfrm>
            <a:prstGeom prst="rect">
              <a:avLst/>
            </a:prstGeom>
          </p:spPr>
        </p:pic>
        <p:sp>
          <p:nvSpPr>
            <p:cNvPr id="5127" name="Text Box 7"/>
            <p:cNvSpPr txBox="1">
              <a:spLocks noChangeArrowheads="1"/>
            </p:cNvSpPr>
            <p:nvPr/>
          </p:nvSpPr>
          <p:spPr bwMode="auto">
            <a:xfrm>
              <a:off x="973808" y="1367879"/>
              <a:ext cx="5410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4400" b="1" dirty="0">
                  <a:solidFill>
                    <a:srgbClr val="002B4F"/>
                  </a:solidFill>
                  <a:ea typeface="Tahoma" pitchFamily="34" charset="0"/>
                  <a:cs typeface="Tahoma" pitchFamily="34" charset="0"/>
                </a:rPr>
                <a:t>Lordship Salvation</a:t>
              </a:r>
              <a:r>
                <a:rPr lang="en-US" sz="4400" dirty="0">
                  <a:solidFill>
                    <a:srgbClr val="002B4F"/>
                  </a:solidFill>
                  <a:ea typeface="Tahoma" pitchFamily="34" charset="0"/>
                  <a:cs typeface="Tahoma" pitchFamily="34" charset="0"/>
                </a:rPr>
                <a:t> </a:t>
              </a:r>
            </a:p>
          </p:txBody>
        </p:sp>
      </p:gr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grpSp>
        <p:nvGrpSpPr>
          <p:cNvPr id="8" name="Group 7">
            <a:extLst>
              <a:ext uri="{FF2B5EF4-FFF2-40B4-BE49-F238E27FC236}">
                <a16:creationId xmlns:a16="http://schemas.microsoft.com/office/drawing/2014/main" id="{2FF63B77-D85C-488C-9047-06ECBE2CD4F6}"/>
              </a:ext>
            </a:extLst>
          </p:cNvPr>
          <p:cNvGrpSpPr/>
          <p:nvPr/>
        </p:nvGrpSpPr>
        <p:grpSpPr>
          <a:xfrm>
            <a:off x="7391400" y="1492249"/>
            <a:ext cx="4572000" cy="5078313"/>
            <a:chOff x="6896100" y="1492249"/>
            <a:chExt cx="4572000" cy="5078313"/>
          </a:xfrm>
        </p:grpSpPr>
        <p:sp>
          <p:nvSpPr>
            <p:cNvPr id="4" name="Text Box 7">
              <a:extLst>
                <a:ext uri="{FF2B5EF4-FFF2-40B4-BE49-F238E27FC236}">
                  <a16:creationId xmlns:a16="http://schemas.microsoft.com/office/drawing/2014/main" id="{447AA4D3-9961-4176-ADDA-51A4E3ADECE6}"/>
                </a:ext>
              </a:extLst>
            </p:cNvPr>
            <p:cNvSpPr txBox="1">
              <a:spLocks noChangeArrowheads="1"/>
            </p:cNvSpPr>
            <p:nvPr/>
          </p:nvSpPr>
          <p:spPr bwMode="auto">
            <a:xfrm>
              <a:off x="6896100" y="1492249"/>
              <a:ext cx="4572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4400" dirty="0">
                  <a:ea typeface="Tahoma" pitchFamily="34" charset="0"/>
                  <a:cs typeface="Tahoma" pitchFamily="34" charset="0"/>
                </a:rPr>
                <a:t>How much is enough?</a:t>
              </a:r>
            </a:p>
            <a:p>
              <a:pPr algn="ctr">
                <a:spcBef>
                  <a:spcPts val="0"/>
                </a:spcBef>
                <a:spcAft>
                  <a:spcPts val="2400"/>
                </a:spcAft>
              </a:pPr>
              <a:endParaRPr lang="en-US" sz="4400" dirty="0">
                <a:ea typeface="Tahoma" pitchFamily="34" charset="0"/>
                <a:cs typeface="Tahoma" pitchFamily="34" charset="0"/>
              </a:endParaRPr>
            </a:p>
            <a:p>
              <a:pPr algn="ctr">
                <a:spcBef>
                  <a:spcPts val="0"/>
                </a:spcBef>
                <a:spcAft>
                  <a:spcPts val="2400"/>
                </a:spcAft>
              </a:pPr>
              <a:endParaRPr lang="en-US" sz="4400" dirty="0">
                <a:ea typeface="Tahoma" pitchFamily="34" charset="0"/>
                <a:cs typeface="Tahoma" pitchFamily="34" charset="0"/>
              </a:endParaRPr>
            </a:p>
            <a:p>
              <a:pPr algn="ctr">
                <a:spcBef>
                  <a:spcPts val="0"/>
                </a:spcBef>
                <a:spcAft>
                  <a:spcPts val="2400"/>
                </a:spcAft>
              </a:pPr>
              <a:r>
                <a:rPr lang="en-US" sz="4400" dirty="0">
                  <a:ea typeface="Tahoma" pitchFamily="34" charset="0"/>
                  <a:cs typeface="Tahoma" pitchFamily="34" charset="0"/>
                </a:rPr>
                <a:t>You can </a:t>
              </a:r>
              <a:r>
                <a:rPr lang="en-US" sz="4400" b="1" u="sng" dirty="0">
                  <a:ea typeface="Tahoma" pitchFamily="34" charset="0"/>
                  <a:cs typeface="Tahoma" pitchFamily="34" charset="0"/>
                </a:rPr>
                <a:t>never</a:t>
              </a:r>
              <a:r>
                <a:rPr lang="en-US" sz="4400" dirty="0">
                  <a:ea typeface="Tahoma" pitchFamily="34" charset="0"/>
                  <a:cs typeface="Tahoma" pitchFamily="34" charset="0"/>
                </a:rPr>
                <a:t> be sure!</a:t>
              </a:r>
            </a:p>
          </p:txBody>
        </p:sp>
        <p:pic>
          <p:nvPicPr>
            <p:cNvPr id="7" name="Picture 6">
              <a:extLst>
                <a:ext uri="{FF2B5EF4-FFF2-40B4-BE49-F238E27FC236}">
                  <a16:creationId xmlns:a16="http://schemas.microsoft.com/office/drawing/2014/main" id="{56856DB6-9350-4259-9D34-1BE586AC454E}"/>
                </a:ext>
              </a:extLst>
            </p:cNvPr>
            <p:cNvPicPr>
              <a:picLocks noChangeAspect="1"/>
            </p:cNvPicPr>
            <p:nvPr/>
          </p:nvPicPr>
          <p:blipFill>
            <a:blip r:embed="rId4"/>
            <a:stretch>
              <a:fillRect/>
            </a:stretch>
          </p:blipFill>
          <p:spPr>
            <a:xfrm>
              <a:off x="7810500" y="3276600"/>
              <a:ext cx="2743200" cy="1543050"/>
            </a:xfrm>
            <a:prstGeom prst="rect">
              <a:avLst/>
            </a:prstGeom>
          </p:spPr>
        </p:pic>
      </p:grpSp>
    </p:spTree>
    <p:extLst>
      <p:ext uri="{BB962C8B-B14F-4D97-AF65-F5344CB8AC3E}">
        <p14:creationId xmlns:p14="http://schemas.microsoft.com/office/powerpoint/2010/main" val="153065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grpSp>
        <p:nvGrpSpPr>
          <p:cNvPr id="7" name="Group 6">
            <a:extLst>
              <a:ext uri="{FF2B5EF4-FFF2-40B4-BE49-F238E27FC236}">
                <a16:creationId xmlns:a16="http://schemas.microsoft.com/office/drawing/2014/main" id="{894AB352-2D4D-47D6-9058-6BAA027073E9}"/>
              </a:ext>
            </a:extLst>
          </p:cNvPr>
          <p:cNvGrpSpPr/>
          <p:nvPr/>
        </p:nvGrpSpPr>
        <p:grpSpPr>
          <a:xfrm>
            <a:off x="657073" y="1219200"/>
            <a:ext cx="3442821" cy="5216843"/>
            <a:chOff x="657073" y="1219200"/>
            <a:chExt cx="3442821" cy="5216843"/>
          </a:xfrm>
        </p:grpSpPr>
        <p:pic>
          <p:nvPicPr>
            <p:cNvPr id="3" name="Picture 2">
              <a:extLst>
                <a:ext uri="{FF2B5EF4-FFF2-40B4-BE49-F238E27FC236}">
                  <a16:creationId xmlns:a16="http://schemas.microsoft.com/office/drawing/2014/main" id="{20C00E86-51D7-41B6-8C87-5CC190C391AB}"/>
                </a:ext>
              </a:extLst>
            </p:cNvPr>
            <p:cNvPicPr>
              <a:picLocks noChangeAspect="1"/>
            </p:cNvPicPr>
            <p:nvPr/>
          </p:nvPicPr>
          <p:blipFill rotWithShape="1">
            <a:blip r:embed="rId3"/>
            <a:srcRect l="7717" t="8292" r="7396" b="6294"/>
            <a:stretch/>
          </p:blipFill>
          <p:spPr>
            <a:xfrm>
              <a:off x="657073" y="1219200"/>
              <a:ext cx="3442821" cy="4745413"/>
            </a:xfrm>
            <a:prstGeom prst="rect">
              <a:avLst/>
            </a:prstGeom>
          </p:spPr>
        </p:pic>
        <p:sp>
          <p:nvSpPr>
            <p:cNvPr id="4" name="TextBox 3">
              <a:extLst>
                <a:ext uri="{FF2B5EF4-FFF2-40B4-BE49-F238E27FC236}">
                  <a16:creationId xmlns:a16="http://schemas.microsoft.com/office/drawing/2014/main" id="{851C3920-DA4C-4085-ADB1-66505C51AF40}"/>
                </a:ext>
              </a:extLst>
            </p:cNvPr>
            <p:cNvSpPr txBox="1"/>
            <p:nvPr/>
          </p:nvSpPr>
          <p:spPr>
            <a:xfrm>
              <a:off x="657073" y="5943600"/>
              <a:ext cx="3442821" cy="492443"/>
            </a:xfrm>
            <a:prstGeom prst="rect">
              <a:avLst/>
            </a:prstGeom>
            <a:noFill/>
          </p:spPr>
          <p:txBody>
            <a:bodyPr wrap="square" rtlCol="0">
              <a:spAutoFit/>
            </a:bodyPr>
            <a:lstStyle/>
            <a:p>
              <a:pPr algn="ctr"/>
              <a:r>
                <a:rPr lang="en-US" sz="2600" b="1" dirty="0"/>
                <a:t>Works = Assurance</a:t>
              </a:r>
            </a:p>
          </p:txBody>
        </p:sp>
      </p:grpSp>
      <p:grpSp>
        <p:nvGrpSpPr>
          <p:cNvPr id="10" name="Group 9">
            <a:extLst>
              <a:ext uri="{FF2B5EF4-FFF2-40B4-BE49-F238E27FC236}">
                <a16:creationId xmlns:a16="http://schemas.microsoft.com/office/drawing/2014/main" id="{9F082B23-64F1-4E43-82CA-6BC76B17A9C5}"/>
              </a:ext>
            </a:extLst>
          </p:cNvPr>
          <p:cNvGrpSpPr/>
          <p:nvPr/>
        </p:nvGrpSpPr>
        <p:grpSpPr>
          <a:xfrm>
            <a:off x="8153400" y="1219200"/>
            <a:ext cx="3570923" cy="5237856"/>
            <a:chOff x="8153400" y="1219200"/>
            <a:chExt cx="3570923" cy="5237856"/>
          </a:xfrm>
        </p:grpSpPr>
        <p:pic>
          <p:nvPicPr>
            <p:cNvPr id="2" name="Picture 1">
              <a:extLst>
                <a:ext uri="{FF2B5EF4-FFF2-40B4-BE49-F238E27FC236}">
                  <a16:creationId xmlns:a16="http://schemas.microsoft.com/office/drawing/2014/main" id="{73DACEE9-5094-4385-9C65-07CF578502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1219200"/>
              <a:ext cx="3570923" cy="4745413"/>
            </a:xfrm>
            <a:prstGeom prst="rect">
              <a:avLst/>
            </a:prstGeom>
          </p:spPr>
        </p:pic>
        <p:sp>
          <p:nvSpPr>
            <p:cNvPr id="8" name="TextBox 7">
              <a:extLst>
                <a:ext uri="{FF2B5EF4-FFF2-40B4-BE49-F238E27FC236}">
                  <a16:creationId xmlns:a16="http://schemas.microsoft.com/office/drawing/2014/main" id="{02D04719-FE94-442A-BDF1-237468B6A51C}"/>
                </a:ext>
              </a:extLst>
            </p:cNvPr>
            <p:cNvSpPr txBox="1"/>
            <p:nvPr/>
          </p:nvSpPr>
          <p:spPr>
            <a:xfrm>
              <a:off x="8153400" y="5964613"/>
              <a:ext cx="3570923" cy="492443"/>
            </a:xfrm>
            <a:prstGeom prst="rect">
              <a:avLst/>
            </a:prstGeom>
            <a:noFill/>
          </p:spPr>
          <p:txBody>
            <a:bodyPr wrap="square" rtlCol="0">
              <a:spAutoFit/>
            </a:bodyPr>
            <a:lstStyle/>
            <a:p>
              <a:pPr algn="ctr"/>
              <a:r>
                <a:rPr lang="en-US" sz="2600" b="1" dirty="0"/>
                <a:t>Works ≠ Assurance</a:t>
              </a:r>
            </a:p>
          </p:txBody>
        </p:sp>
      </p:grpSp>
      <p:grpSp>
        <p:nvGrpSpPr>
          <p:cNvPr id="5" name="Group 4">
            <a:extLst>
              <a:ext uri="{FF2B5EF4-FFF2-40B4-BE49-F238E27FC236}">
                <a16:creationId xmlns:a16="http://schemas.microsoft.com/office/drawing/2014/main" id="{9BE6E60F-A4EB-4EF3-9502-C2F4CECB8518}"/>
              </a:ext>
            </a:extLst>
          </p:cNvPr>
          <p:cNvGrpSpPr/>
          <p:nvPr/>
        </p:nvGrpSpPr>
        <p:grpSpPr>
          <a:xfrm>
            <a:off x="4267200" y="1143000"/>
            <a:ext cx="3748708" cy="5397500"/>
            <a:chOff x="4267200" y="1143000"/>
            <a:chExt cx="3748708" cy="5397500"/>
          </a:xfrm>
        </p:grpSpPr>
        <p:pic>
          <p:nvPicPr>
            <p:cNvPr id="6" name="Picture 5" descr="A close up of a toy&#10;&#10;Description generated with high confidence">
              <a:extLst>
                <a:ext uri="{FF2B5EF4-FFF2-40B4-BE49-F238E27FC236}">
                  <a16:creationId xmlns:a16="http://schemas.microsoft.com/office/drawing/2014/main" id="{8330403F-56A5-475B-A59F-B116A48EA3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2272" y="3416300"/>
              <a:ext cx="2714149" cy="3124200"/>
            </a:xfrm>
            <a:prstGeom prst="rect">
              <a:avLst/>
            </a:prstGeom>
          </p:spPr>
        </p:pic>
        <p:sp>
          <p:nvSpPr>
            <p:cNvPr id="9" name="Thought Bubble: Cloud 8">
              <a:extLst>
                <a:ext uri="{FF2B5EF4-FFF2-40B4-BE49-F238E27FC236}">
                  <a16:creationId xmlns:a16="http://schemas.microsoft.com/office/drawing/2014/main" id="{0C752A76-BAEC-482D-A61B-7DDE15FD8BFE}"/>
                </a:ext>
              </a:extLst>
            </p:cNvPr>
            <p:cNvSpPr/>
            <p:nvPr/>
          </p:nvSpPr>
          <p:spPr bwMode="auto">
            <a:xfrm>
              <a:off x="4267200" y="1143000"/>
              <a:ext cx="3748708" cy="2133600"/>
            </a:xfrm>
            <a:prstGeom prst="cloudCallout">
              <a:avLst>
                <a:gd name="adj1" fmla="val -24100"/>
                <a:gd name="adj2" fmla="val 84637"/>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bg1">
                      <a:lumMod val="50000"/>
                    </a:schemeClr>
                  </a:solidFill>
                  <a:effectLst/>
                  <a:latin typeface="Tahoma" pitchFamily="34" charset="0"/>
                </a:rPr>
                <a:t>Which is correct?</a:t>
              </a:r>
              <a:endParaRPr kumimoji="0" lang="en-US" sz="5400" b="1" i="0" u="none" strike="noStrike" cap="none" normalizeH="0" baseline="0" dirty="0">
                <a:ln>
                  <a:noFill/>
                </a:ln>
                <a:solidFill>
                  <a:schemeClr val="bg1">
                    <a:lumMod val="50000"/>
                  </a:schemeClr>
                </a:solidFill>
                <a:effectLst/>
                <a:latin typeface="Tahoma" pitchFamily="34" charset="0"/>
              </a:endParaRPr>
            </a:p>
          </p:txBody>
        </p:sp>
      </p:grpSp>
    </p:spTree>
    <p:extLst>
      <p:ext uri="{BB962C8B-B14F-4D97-AF65-F5344CB8AC3E}">
        <p14:creationId xmlns:p14="http://schemas.microsoft.com/office/powerpoint/2010/main" val="246035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609600" y="121920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baseline="30000" dirty="0">
                <a:latin typeface="Arial" charset="0"/>
              </a:rPr>
              <a:t>14</a:t>
            </a:r>
            <a:r>
              <a:rPr lang="en-US" sz="3600" dirty="0">
                <a:latin typeface="Arial" charset="0"/>
              </a:rPr>
              <a:t> What does it profit, my brethren, if someone says he has faith but does not have works? Can faith save him? </a:t>
            </a:r>
            <a:r>
              <a:rPr lang="en-US" sz="3600" baseline="30000" dirty="0">
                <a:latin typeface="Arial" charset="0"/>
              </a:rPr>
              <a:t>15</a:t>
            </a:r>
            <a:r>
              <a:rPr lang="en-US" sz="3600" dirty="0">
                <a:latin typeface="Arial" charset="0"/>
              </a:rPr>
              <a:t> If a brother or sister is naked and destitute of daily food, </a:t>
            </a:r>
            <a:r>
              <a:rPr lang="en-US" sz="3600" baseline="30000" dirty="0">
                <a:latin typeface="Arial" charset="0"/>
              </a:rPr>
              <a:t>16</a:t>
            </a:r>
            <a:r>
              <a:rPr lang="en-US" sz="3600" dirty="0">
                <a:latin typeface="Arial" charset="0"/>
              </a:rPr>
              <a:t> and one of you says to them, “Depart in peace, be warmed and filled,” but you do not give them the things which are needed for the body, what does it profit? </a:t>
            </a:r>
            <a:r>
              <a:rPr lang="en-US" sz="3600" baseline="30000" dirty="0">
                <a:latin typeface="Arial" charset="0"/>
              </a:rPr>
              <a:t>17</a:t>
            </a:r>
            <a:r>
              <a:rPr lang="en-US" sz="3600" dirty="0">
                <a:latin typeface="Arial" charset="0"/>
              </a:rPr>
              <a:t> Thus also faith by itself, if it does not have works, is dead. </a:t>
            </a:r>
          </a:p>
        </p:txBody>
      </p:sp>
      <p:sp>
        <p:nvSpPr>
          <p:cNvPr id="2" name="Text Box 7">
            <a:extLst>
              <a:ext uri="{FF2B5EF4-FFF2-40B4-BE49-F238E27FC236}">
                <a16:creationId xmlns:a16="http://schemas.microsoft.com/office/drawing/2014/main" id="{6670D69F-7DEF-33DF-FE97-50FF4B433A0E}"/>
              </a:ext>
            </a:extLst>
          </p:cNvPr>
          <p:cNvSpPr txBox="1">
            <a:spLocks noChangeArrowheads="1"/>
          </p:cNvSpPr>
          <p:nvPr/>
        </p:nvSpPr>
        <p:spPr bwMode="auto">
          <a:xfrm>
            <a:off x="0" y="216961"/>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4400" b="1" dirty="0">
                <a:latin typeface="Arial" charset="0"/>
              </a:rPr>
              <a:t>James 2</a:t>
            </a:r>
          </a:p>
        </p:txBody>
      </p:sp>
    </p:spTree>
    <p:extLst>
      <p:ext uri="{BB962C8B-B14F-4D97-AF65-F5344CB8AC3E}">
        <p14:creationId xmlns:p14="http://schemas.microsoft.com/office/powerpoint/2010/main" val="1771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Effect transition="in" filter="fade">
                                      <p:cBhvr>
                                        <p:cTn id="11"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Which translation is correct?</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pic>
        <p:nvPicPr>
          <p:cNvPr id="5" name="Picture 4" descr="A close up of a logo&#10;&#10;Description generated with very high confidence">
            <a:extLst>
              <a:ext uri="{FF2B5EF4-FFF2-40B4-BE49-F238E27FC236}">
                <a16:creationId xmlns:a16="http://schemas.microsoft.com/office/drawing/2014/main" id="{6A254F53-569E-4604-A6D8-A3D52F7E7E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85800" y="2300644"/>
            <a:ext cx="2754794" cy="4181850"/>
          </a:xfrm>
          <a:prstGeom prst="rect">
            <a:avLst/>
          </a:prstGeom>
        </p:spPr>
      </p:pic>
      <p:sp>
        <p:nvSpPr>
          <p:cNvPr id="9" name="Text Box 7">
            <a:extLst>
              <a:ext uri="{FF2B5EF4-FFF2-40B4-BE49-F238E27FC236}">
                <a16:creationId xmlns:a16="http://schemas.microsoft.com/office/drawing/2014/main" id="{A2811C6A-ADC3-4CBC-B37F-6C443B517907}"/>
              </a:ext>
            </a:extLst>
          </p:cNvPr>
          <p:cNvSpPr txBox="1">
            <a:spLocks noChangeArrowheads="1"/>
          </p:cNvSpPr>
          <p:nvPr/>
        </p:nvSpPr>
        <p:spPr bwMode="auto">
          <a:xfrm>
            <a:off x="4038600" y="2300644"/>
            <a:ext cx="7543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b="1" i="1" dirty="0">
                <a:ea typeface="Tahoma" pitchFamily="34" charset="0"/>
                <a:cs typeface="Tahoma" pitchFamily="34" charset="0"/>
              </a:rPr>
              <a:t>Clue #1: </a:t>
            </a:r>
          </a:p>
          <a:p>
            <a:pPr lvl="1">
              <a:spcBef>
                <a:spcPts val="0"/>
              </a:spcBef>
              <a:spcAft>
                <a:spcPts val="2400"/>
              </a:spcAft>
            </a:pPr>
            <a:r>
              <a:rPr lang="en-US" sz="4400" dirty="0">
                <a:ea typeface="Tahoma" pitchFamily="34" charset="0"/>
                <a:cs typeface="Tahoma" pitchFamily="34" charset="0"/>
              </a:rPr>
              <a:t>The Grammar of NT Greek.</a:t>
            </a:r>
          </a:p>
          <a:p>
            <a:pPr>
              <a:spcBef>
                <a:spcPts val="2400"/>
              </a:spcBef>
              <a:spcAft>
                <a:spcPts val="2400"/>
              </a:spcAft>
            </a:pPr>
            <a:r>
              <a:rPr lang="en-US" sz="4400" b="1" i="1" dirty="0">
                <a:ea typeface="Tahoma" pitchFamily="34" charset="0"/>
                <a:cs typeface="Tahoma" pitchFamily="34" charset="0"/>
              </a:rPr>
              <a:t>Clue #2: </a:t>
            </a:r>
          </a:p>
          <a:p>
            <a:pPr lvl="1">
              <a:spcBef>
                <a:spcPts val="0"/>
              </a:spcBef>
              <a:spcAft>
                <a:spcPts val="2400"/>
              </a:spcAft>
            </a:pPr>
            <a:r>
              <a:rPr lang="en-US" sz="4400" dirty="0">
                <a:ea typeface="Tahoma" pitchFamily="34" charset="0"/>
                <a:cs typeface="Tahoma" pitchFamily="34" charset="0"/>
              </a:rPr>
              <a:t>The Harmony of Revelation. </a:t>
            </a:r>
          </a:p>
        </p:txBody>
      </p:sp>
    </p:spTree>
    <p:extLst>
      <p:ext uri="{BB962C8B-B14F-4D97-AF65-F5344CB8AC3E}">
        <p14:creationId xmlns:p14="http://schemas.microsoft.com/office/powerpoint/2010/main" val="15681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993FCD-250B-430B-8838-1CA2DE64E9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r="23981" b="1518"/>
          <a:stretch/>
        </p:blipFill>
        <p:spPr>
          <a:xfrm flipH="1">
            <a:off x="4600604" y="2682063"/>
            <a:ext cx="2661459" cy="3894499"/>
          </a:xfrm>
          <a:prstGeom prst="rect">
            <a:avLst/>
          </a:prstGeom>
        </p:spPr>
      </p:pic>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Clue #1: The Grammar of NT Greek.</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pic>
        <p:nvPicPr>
          <p:cNvPr id="4" name="Picture 3" descr="A close up of a logo&#10;&#10;Description generated with very high confidence">
            <a:extLst>
              <a:ext uri="{FF2B5EF4-FFF2-40B4-BE49-F238E27FC236}">
                <a16:creationId xmlns:a16="http://schemas.microsoft.com/office/drawing/2014/main" id="{EECDD082-D237-4B80-85BB-664DB86FB6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92192" y="2494275"/>
            <a:ext cx="2754794" cy="4181850"/>
          </a:xfrm>
          <a:prstGeom prst="rect">
            <a:avLst/>
          </a:prstGeom>
        </p:spPr>
      </p:pic>
      <p:pic>
        <p:nvPicPr>
          <p:cNvPr id="2" name="Picture 1">
            <a:extLst>
              <a:ext uri="{FF2B5EF4-FFF2-40B4-BE49-F238E27FC236}">
                <a16:creationId xmlns:a16="http://schemas.microsoft.com/office/drawing/2014/main" id="{BC4E8F35-3E76-4B5F-A5D0-3890755DB1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5733" y="2582501"/>
            <a:ext cx="2754794" cy="4093624"/>
          </a:xfrm>
          <a:prstGeom prst="rect">
            <a:avLst/>
          </a:prstGeom>
        </p:spPr>
      </p:pic>
      <p:pic>
        <p:nvPicPr>
          <p:cNvPr id="7" name="Picture 6">
            <a:extLst>
              <a:ext uri="{FF2B5EF4-FFF2-40B4-BE49-F238E27FC236}">
                <a16:creationId xmlns:a16="http://schemas.microsoft.com/office/drawing/2014/main" id="{52A20EEF-2678-4314-A7B0-1C605CFCBB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1082" y="2568983"/>
            <a:ext cx="3071510" cy="4081742"/>
          </a:xfrm>
          <a:prstGeom prst="rect">
            <a:avLst/>
          </a:prstGeom>
        </p:spPr>
      </p:pic>
    </p:spTree>
    <p:extLst>
      <p:ext uri="{BB962C8B-B14F-4D97-AF65-F5344CB8AC3E}">
        <p14:creationId xmlns:p14="http://schemas.microsoft.com/office/powerpoint/2010/main" val="18762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Clue #2: The Harmony of Revelation.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pic>
        <p:nvPicPr>
          <p:cNvPr id="4" name="Picture 3" descr="A close up of a logo&#10;&#10;Description generated with very high confidence">
            <a:extLst>
              <a:ext uri="{FF2B5EF4-FFF2-40B4-BE49-F238E27FC236}">
                <a16:creationId xmlns:a16="http://schemas.microsoft.com/office/drawing/2014/main" id="{EECDD082-D237-4B80-85BB-664DB86FB6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2192" y="2494275"/>
            <a:ext cx="2754794" cy="4181850"/>
          </a:xfrm>
          <a:prstGeom prst="rect">
            <a:avLst/>
          </a:prstGeom>
        </p:spPr>
      </p:pic>
      <p:sp>
        <p:nvSpPr>
          <p:cNvPr id="8" name="Text Box 7">
            <a:extLst>
              <a:ext uri="{FF2B5EF4-FFF2-40B4-BE49-F238E27FC236}">
                <a16:creationId xmlns:a16="http://schemas.microsoft.com/office/drawing/2014/main" id="{FCB98615-C79E-41C7-908E-4BDE285D2833}"/>
              </a:ext>
            </a:extLst>
          </p:cNvPr>
          <p:cNvSpPr txBox="1">
            <a:spLocks noChangeArrowheads="1"/>
          </p:cNvSpPr>
          <p:nvPr/>
        </p:nvSpPr>
        <p:spPr bwMode="auto">
          <a:xfrm>
            <a:off x="4083008" y="2667000"/>
            <a:ext cx="7391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Scripture cannot conflict with itself.</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No verse is to be studied by itself.</a:t>
            </a:r>
          </a:p>
        </p:txBody>
      </p:sp>
    </p:spTree>
    <p:extLst>
      <p:ext uri="{BB962C8B-B14F-4D97-AF65-F5344CB8AC3E}">
        <p14:creationId xmlns:p14="http://schemas.microsoft.com/office/powerpoint/2010/main" val="51544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Clue #2: The Harmony of Revelation.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2:18 — A Hypothetical Objector</a:t>
            </a:r>
            <a:endParaRPr lang="en-US" sz="4800" dirty="0">
              <a:latin typeface="Arial" charset="0"/>
            </a:endParaRPr>
          </a:p>
        </p:txBody>
      </p:sp>
      <p:grpSp>
        <p:nvGrpSpPr>
          <p:cNvPr id="2" name="Group 1">
            <a:extLst>
              <a:ext uri="{FF2B5EF4-FFF2-40B4-BE49-F238E27FC236}">
                <a16:creationId xmlns:a16="http://schemas.microsoft.com/office/drawing/2014/main" id="{136C875A-EFF1-43A8-B485-132AAC1499DB}"/>
              </a:ext>
            </a:extLst>
          </p:cNvPr>
          <p:cNvGrpSpPr/>
          <p:nvPr/>
        </p:nvGrpSpPr>
        <p:grpSpPr>
          <a:xfrm>
            <a:off x="692192" y="2462228"/>
            <a:ext cx="11575611" cy="4213897"/>
            <a:chOff x="692192" y="2462228"/>
            <a:chExt cx="11575611" cy="4213897"/>
          </a:xfrm>
        </p:grpSpPr>
        <p:pic>
          <p:nvPicPr>
            <p:cNvPr id="4" name="Picture 3" descr="A close up of a logo&#10;&#10;Description generated with very high confidence">
              <a:extLst>
                <a:ext uri="{FF2B5EF4-FFF2-40B4-BE49-F238E27FC236}">
                  <a16:creationId xmlns:a16="http://schemas.microsoft.com/office/drawing/2014/main" id="{EECDD082-D237-4B80-85BB-664DB86FB6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2192" y="2494275"/>
              <a:ext cx="2754794" cy="4181850"/>
            </a:xfrm>
            <a:prstGeom prst="rect">
              <a:avLst/>
            </a:prstGeom>
          </p:spPr>
        </p:pic>
        <p:sp>
          <p:nvSpPr>
            <p:cNvPr id="6" name="Text Box 7">
              <a:extLst>
                <a:ext uri="{FF2B5EF4-FFF2-40B4-BE49-F238E27FC236}">
                  <a16:creationId xmlns:a16="http://schemas.microsoft.com/office/drawing/2014/main" id="{AD97234D-2B43-41E1-A1D7-88C98F8E093E}"/>
                </a:ext>
              </a:extLst>
            </p:cNvPr>
            <p:cNvSpPr txBox="1">
              <a:spLocks noChangeArrowheads="1"/>
            </p:cNvSpPr>
            <p:nvPr/>
          </p:nvSpPr>
          <p:spPr bwMode="auto">
            <a:xfrm>
              <a:off x="6250034" y="3715574"/>
              <a:ext cx="2558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3600" dirty="0">
                  <a:solidFill>
                    <a:schemeClr val="tx2"/>
                  </a:solidFill>
                  <a:ea typeface="Tahoma" pitchFamily="34" charset="0"/>
                  <a:cs typeface="Tahoma" pitchFamily="34" charset="0"/>
                </a:rPr>
                <a:t>-or-</a:t>
              </a:r>
            </a:p>
          </p:txBody>
        </p:sp>
        <p:pic>
          <p:nvPicPr>
            <p:cNvPr id="7" name="Picture 2" descr="https://static1.squarespace.com/static/58c44a8bbe65945137810db4/t/5bc2709715fcc00e13abf40e/1539469478442/GoodWorksLogo.png?format=300w">
              <a:extLst>
                <a:ext uri="{FF2B5EF4-FFF2-40B4-BE49-F238E27FC236}">
                  <a16:creationId xmlns:a16="http://schemas.microsoft.com/office/drawing/2014/main" id="{43A6DFE6-DEC3-47E3-9556-5A56325E30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4485" y="2613118"/>
              <a:ext cx="210206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device&#10;&#10;Description generated with high confidence">
              <a:extLst>
                <a:ext uri="{FF2B5EF4-FFF2-40B4-BE49-F238E27FC236}">
                  <a16:creationId xmlns:a16="http://schemas.microsoft.com/office/drawing/2014/main" id="{CEE589C8-5EE1-493D-B3D7-8028BA0CBB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96621">
              <a:off x="8056896" y="2462228"/>
              <a:ext cx="4210907" cy="3349780"/>
            </a:xfrm>
            <a:prstGeom prst="rect">
              <a:avLst/>
            </a:prstGeom>
          </p:spPr>
        </p:pic>
        <p:sp>
          <p:nvSpPr>
            <p:cNvPr id="10" name="Text Box 7">
              <a:extLst>
                <a:ext uri="{FF2B5EF4-FFF2-40B4-BE49-F238E27FC236}">
                  <a16:creationId xmlns:a16="http://schemas.microsoft.com/office/drawing/2014/main" id="{065DA8E2-5CF0-4851-B4E1-6EF6973CC3B0}"/>
                </a:ext>
              </a:extLst>
            </p:cNvPr>
            <p:cNvSpPr txBox="1">
              <a:spLocks noChangeArrowheads="1"/>
            </p:cNvSpPr>
            <p:nvPr/>
          </p:nvSpPr>
          <p:spPr bwMode="auto">
            <a:xfrm>
              <a:off x="4078334" y="5979602"/>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3200" dirty="0">
                  <a:solidFill>
                    <a:schemeClr val="tx2"/>
                  </a:solidFill>
                  <a:ea typeface="Tahoma" pitchFamily="34" charset="0"/>
                  <a:cs typeface="Tahoma" pitchFamily="34" charset="0"/>
                </a:rPr>
                <a:t>Where do we get assurance of salvation?</a:t>
              </a:r>
            </a:p>
          </p:txBody>
        </p:sp>
      </p:grpSp>
    </p:spTree>
    <p:extLst>
      <p:ext uri="{BB962C8B-B14F-4D97-AF65-F5344CB8AC3E}">
        <p14:creationId xmlns:p14="http://schemas.microsoft.com/office/powerpoint/2010/main" val="162691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Good works should not be a test of genuine faith.</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Good works should be a normal part of Christian growth.</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spTree>
    <p:extLst>
      <p:ext uri="{BB962C8B-B14F-4D97-AF65-F5344CB8AC3E}">
        <p14:creationId xmlns:p14="http://schemas.microsoft.com/office/powerpoint/2010/main" val="200140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Not a test of genuine faith.</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2" name="Picture 1">
            <a:extLst>
              <a:ext uri="{FF2B5EF4-FFF2-40B4-BE49-F238E27FC236}">
                <a16:creationId xmlns:a16="http://schemas.microsoft.com/office/drawing/2014/main" id="{9E6A831F-CFC3-4D0D-B55B-C2343655F920}"/>
              </a:ext>
            </a:extLst>
          </p:cNvPr>
          <p:cNvPicPr>
            <a:picLocks noChangeAspect="1"/>
          </p:cNvPicPr>
          <p:nvPr/>
        </p:nvPicPr>
        <p:blipFill>
          <a:blip r:embed="rId3"/>
          <a:stretch>
            <a:fillRect/>
          </a:stretch>
        </p:blipFill>
        <p:spPr>
          <a:xfrm>
            <a:off x="609600" y="2438400"/>
            <a:ext cx="6667500" cy="3743325"/>
          </a:xfrm>
          <a:prstGeom prst="rect">
            <a:avLst/>
          </a:prstGeom>
        </p:spPr>
      </p:pic>
      <p:grpSp>
        <p:nvGrpSpPr>
          <p:cNvPr id="5" name="Group 4">
            <a:extLst>
              <a:ext uri="{FF2B5EF4-FFF2-40B4-BE49-F238E27FC236}">
                <a16:creationId xmlns:a16="http://schemas.microsoft.com/office/drawing/2014/main" id="{536DBB10-B910-4FDE-AFFB-8BE995D95A78}"/>
              </a:ext>
            </a:extLst>
          </p:cNvPr>
          <p:cNvGrpSpPr/>
          <p:nvPr/>
        </p:nvGrpSpPr>
        <p:grpSpPr>
          <a:xfrm>
            <a:off x="7429500" y="2458253"/>
            <a:ext cx="4006389" cy="3748872"/>
            <a:chOff x="7429500" y="2458253"/>
            <a:chExt cx="4006389" cy="3748872"/>
          </a:xfrm>
        </p:grpSpPr>
        <p:pic>
          <p:nvPicPr>
            <p:cNvPr id="3" name="Picture 2">
              <a:extLst>
                <a:ext uri="{FF2B5EF4-FFF2-40B4-BE49-F238E27FC236}">
                  <a16:creationId xmlns:a16="http://schemas.microsoft.com/office/drawing/2014/main" id="{D5366BD0-9A45-4753-BE71-9743A2DE6B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9500" y="2463800"/>
              <a:ext cx="4006389" cy="3743325"/>
            </a:xfrm>
            <a:prstGeom prst="rect">
              <a:avLst/>
            </a:prstGeom>
          </p:spPr>
        </p:pic>
        <p:sp>
          <p:nvSpPr>
            <p:cNvPr id="4" name="TextBox 3">
              <a:extLst>
                <a:ext uri="{FF2B5EF4-FFF2-40B4-BE49-F238E27FC236}">
                  <a16:creationId xmlns:a16="http://schemas.microsoft.com/office/drawing/2014/main" id="{B4AD73C3-5C31-4B08-A2A8-819EE71F433E}"/>
                </a:ext>
              </a:extLst>
            </p:cNvPr>
            <p:cNvSpPr txBox="1"/>
            <p:nvPr/>
          </p:nvSpPr>
          <p:spPr>
            <a:xfrm>
              <a:off x="7429500" y="2458253"/>
              <a:ext cx="4006389" cy="400110"/>
            </a:xfrm>
            <a:prstGeom prst="rect">
              <a:avLst/>
            </a:prstGeom>
            <a:noFill/>
          </p:spPr>
          <p:txBody>
            <a:bodyPr wrap="square" rtlCol="0">
              <a:spAutoFit/>
            </a:bodyPr>
            <a:lstStyle/>
            <a:p>
              <a:pPr algn="ctr"/>
              <a:r>
                <a:rPr lang="en-US" sz="2000" b="1" dirty="0"/>
                <a:t>Second Generation Reformers</a:t>
              </a:r>
            </a:p>
          </p:txBody>
        </p:sp>
      </p:grpSp>
    </p:spTree>
    <p:extLst>
      <p:ext uri="{BB962C8B-B14F-4D97-AF65-F5344CB8AC3E}">
        <p14:creationId xmlns:p14="http://schemas.microsoft.com/office/powerpoint/2010/main" val="161654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Not a test of genuine faith.</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4" name="Picture 3">
            <a:extLst>
              <a:ext uri="{FF2B5EF4-FFF2-40B4-BE49-F238E27FC236}">
                <a16:creationId xmlns:a16="http://schemas.microsoft.com/office/drawing/2014/main" id="{1F6B28B0-2D54-4150-8082-EE093013F755}"/>
              </a:ext>
            </a:extLst>
          </p:cNvPr>
          <p:cNvPicPr>
            <a:picLocks noChangeAspect="1"/>
          </p:cNvPicPr>
          <p:nvPr/>
        </p:nvPicPr>
        <p:blipFill>
          <a:blip r:embed="rId3"/>
          <a:stretch>
            <a:fillRect/>
          </a:stretch>
        </p:blipFill>
        <p:spPr>
          <a:xfrm>
            <a:off x="609600" y="2438400"/>
            <a:ext cx="6667500" cy="3743325"/>
          </a:xfrm>
          <a:prstGeom prst="rect">
            <a:avLst/>
          </a:prstGeom>
        </p:spPr>
      </p:pic>
      <p:sp>
        <p:nvSpPr>
          <p:cNvPr id="5" name="Text Box 7">
            <a:extLst>
              <a:ext uri="{FF2B5EF4-FFF2-40B4-BE49-F238E27FC236}">
                <a16:creationId xmlns:a16="http://schemas.microsoft.com/office/drawing/2014/main" id="{B9825661-6B7B-49FB-8EFD-85666D5C3579}"/>
              </a:ext>
            </a:extLst>
          </p:cNvPr>
          <p:cNvSpPr txBox="1">
            <a:spLocks noChangeArrowheads="1"/>
          </p:cNvSpPr>
          <p:nvPr/>
        </p:nvSpPr>
        <p:spPr bwMode="auto">
          <a:xfrm>
            <a:off x="7416800" y="2438400"/>
            <a:ext cx="4546600" cy="36933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600" b="1" dirty="0">
                <a:ln>
                  <a:solidFill>
                    <a:srgbClr val="000000"/>
                  </a:solidFill>
                </a:ln>
                <a:latin typeface="Arial" charset="0"/>
              </a:rPr>
              <a:t>Look to Christ as the objective basis for assurance of salvation!</a:t>
            </a:r>
          </a:p>
          <a:p>
            <a:pPr algn="ctr" eaLnBrk="1" hangingPunct="1">
              <a:spcAft>
                <a:spcPct val="50000"/>
              </a:spcAft>
            </a:pPr>
            <a:r>
              <a:rPr lang="en-US" sz="3600" b="1" dirty="0">
                <a:ln>
                  <a:solidFill>
                    <a:srgbClr val="000000"/>
                  </a:solidFill>
                </a:ln>
                <a:latin typeface="Arial" charset="0"/>
              </a:rPr>
              <a:t>Looking to yourself produces doubt!</a:t>
            </a:r>
          </a:p>
        </p:txBody>
      </p:sp>
    </p:spTree>
    <p:extLst>
      <p:ext uri="{BB962C8B-B14F-4D97-AF65-F5344CB8AC3E}">
        <p14:creationId xmlns:p14="http://schemas.microsoft.com/office/powerpoint/2010/main" val="378851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Not a test of genuine faith.</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sp>
        <p:nvSpPr>
          <p:cNvPr id="4" name="Rectangle 3">
            <a:extLst>
              <a:ext uri="{FF2B5EF4-FFF2-40B4-BE49-F238E27FC236}">
                <a16:creationId xmlns:a16="http://schemas.microsoft.com/office/drawing/2014/main" id="{1C94E61E-4F51-4443-BFE7-B6C8DE0446EF}"/>
              </a:ext>
            </a:extLst>
          </p:cNvPr>
          <p:cNvSpPr/>
          <p:nvPr/>
        </p:nvSpPr>
        <p:spPr bwMode="auto">
          <a:xfrm>
            <a:off x="609600" y="2590800"/>
            <a:ext cx="3733800" cy="3962400"/>
          </a:xfrm>
          <a:prstGeom prst="rect">
            <a:avLst/>
          </a:prstGeom>
          <a:solidFill>
            <a:srgbClr val="FDF2C9"/>
          </a:solidFill>
          <a:ln w="76200" cap="flat" cmpd="sng" algn="ctr">
            <a:solidFill>
              <a:srgbClr val="9C32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Bef>
                <a:spcPts val="1800"/>
              </a:spcBef>
              <a:spcAft>
                <a:spcPts val="1800"/>
              </a:spcAft>
            </a:pPr>
            <a:r>
              <a:rPr lang="en-US" sz="4400" b="1" dirty="0">
                <a:solidFill>
                  <a:srgbClr val="4E7120"/>
                </a:solidFill>
                <a:effectLst>
                  <a:outerShdw blurRad="38100" dist="38100" dir="2700000" algn="tl">
                    <a:srgbClr val="000000">
                      <a:alpha val="43137"/>
                    </a:srgbClr>
                  </a:outerShdw>
                </a:effectLst>
                <a:latin typeface="+mn-lt"/>
              </a:rPr>
              <a:t>Good works are extremely subjective!</a:t>
            </a:r>
          </a:p>
        </p:txBody>
      </p:sp>
      <p:sp>
        <p:nvSpPr>
          <p:cNvPr id="5" name="Rectangle 4">
            <a:extLst>
              <a:ext uri="{FF2B5EF4-FFF2-40B4-BE49-F238E27FC236}">
                <a16:creationId xmlns:a16="http://schemas.microsoft.com/office/drawing/2014/main" id="{5CCC3CA6-C2F4-4F2A-B4F6-9DDDB4B5651D}"/>
              </a:ext>
            </a:extLst>
          </p:cNvPr>
          <p:cNvSpPr/>
          <p:nvPr/>
        </p:nvSpPr>
        <p:spPr bwMode="auto">
          <a:xfrm>
            <a:off x="4953000" y="2590800"/>
            <a:ext cx="3733800" cy="3962400"/>
          </a:xfrm>
          <a:prstGeom prst="rect">
            <a:avLst/>
          </a:prstGeom>
          <a:solidFill>
            <a:srgbClr val="FDF2C9"/>
          </a:solidFill>
          <a:ln w="76200" cap="flat" cmpd="sng" algn="ctr">
            <a:solidFill>
              <a:srgbClr val="9C322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Bef>
                <a:spcPts val="1800"/>
              </a:spcBef>
              <a:spcAft>
                <a:spcPts val="1800"/>
              </a:spcAft>
            </a:pPr>
            <a:r>
              <a:rPr lang="en-US" sz="4400" b="1" dirty="0">
                <a:solidFill>
                  <a:srgbClr val="4E7120"/>
                </a:solidFill>
                <a:effectLst>
                  <a:outerShdw blurRad="38100" dist="38100" dir="2700000" algn="tl">
                    <a:srgbClr val="000000">
                      <a:alpha val="43137"/>
                    </a:srgbClr>
                  </a:outerShdw>
                </a:effectLst>
                <a:latin typeface="+mn-lt"/>
              </a:rPr>
              <a:t>How many good works are enough?</a:t>
            </a:r>
          </a:p>
        </p:txBody>
      </p:sp>
      <p:pic>
        <p:nvPicPr>
          <p:cNvPr id="6" name="Picture 5">
            <a:extLst>
              <a:ext uri="{FF2B5EF4-FFF2-40B4-BE49-F238E27FC236}">
                <a16:creationId xmlns:a16="http://schemas.microsoft.com/office/drawing/2014/main" id="{8CE7D038-85EA-48C4-BEC4-784F99705A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786" y="2575956"/>
            <a:ext cx="2842209" cy="3977244"/>
          </a:xfrm>
          <a:prstGeom prst="rect">
            <a:avLst/>
          </a:prstGeom>
        </p:spPr>
      </p:pic>
    </p:spTree>
    <p:extLst>
      <p:ext uri="{BB962C8B-B14F-4D97-AF65-F5344CB8AC3E}">
        <p14:creationId xmlns:p14="http://schemas.microsoft.com/office/powerpoint/2010/main" val="302530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Not a test of genuine faith.</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grpSp>
        <p:nvGrpSpPr>
          <p:cNvPr id="6" name="Group 5">
            <a:extLst>
              <a:ext uri="{FF2B5EF4-FFF2-40B4-BE49-F238E27FC236}">
                <a16:creationId xmlns:a16="http://schemas.microsoft.com/office/drawing/2014/main" id="{65C70DF2-6C06-482C-B717-E327127C1C57}"/>
              </a:ext>
            </a:extLst>
          </p:cNvPr>
          <p:cNvGrpSpPr/>
          <p:nvPr/>
        </p:nvGrpSpPr>
        <p:grpSpPr>
          <a:xfrm>
            <a:off x="2286000" y="2209800"/>
            <a:ext cx="3124200" cy="4648200"/>
            <a:chOff x="2286000" y="2209800"/>
            <a:chExt cx="3124200" cy="4648200"/>
          </a:xfrm>
        </p:grpSpPr>
        <p:pic>
          <p:nvPicPr>
            <p:cNvPr id="2" name="Picture 1">
              <a:extLst>
                <a:ext uri="{FF2B5EF4-FFF2-40B4-BE49-F238E27FC236}">
                  <a16:creationId xmlns:a16="http://schemas.microsoft.com/office/drawing/2014/main" id="{C895C1F6-4D17-4AFC-B9B8-3870E97F2B59}"/>
                </a:ext>
              </a:extLst>
            </p:cNvPr>
            <p:cNvPicPr>
              <a:picLocks noChangeAspect="1"/>
            </p:cNvPicPr>
            <p:nvPr/>
          </p:nvPicPr>
          <p:blipFill>
            <a:blip r:embed="rId3"/>
            <a:stretch>
              <a:fillRect/>
            </a:stretch>
          </p:blipFill>
          <p:spPr>
            <a:xfrm flipH="1">
              <a:off x="2286000" y="2209800"/>
              <a:ext cx="3124200" cy="4149578"/>
            </a:xfrm>
            <a:prstGeom prst="rect">
              <a:avLst/>
            </a:prstGeom>
          </p:spPr>
        </p:pic>
        <p:sp>
          <p:nvSpPr>
            <p:cNvPr id="3" name="TextBox 2">
              <a:extLst>
                <a:ext uri="{FF2B5EF4-FFF2-40B4-BE49-F238E27FC236}">
                  <a16:creationId xmlns:a16="http://schemas.microsoft.com/office/drawing/2014/main" id="{58D79149-6535-4C76-A561-B595FC02C7F5}"/>
                </a:ext>
              </a:extLst>
            </p:cNvPr>
            <p:cNvSpPr txBox="1"/>
            <p:nvPr/>
          </p:nvSpPr>
          <p:spPr>
            <a:xfrm>
              <a:off x="2286000" y="6334780"/>
              <a:ext cx="3124200" cy="523220"/>
            </a:xfrm>
            <a:prstGeom prst="rect">
              <a:avLst/>
            </a:prstGeom>
            <a:noFill/>
          </p:spPr>
          <p:txBody>
            <a:bodyPr wrap="square" rtlCol="0">
              <a:spAutoFit/>
            </a:bodyPr>
            <a:lstStyle/>
            <a:p>
              <a:pPr algn="ctr"/>
              <a:r>
                <a:rPr lang="en-US" sz="2800" b="1" dirty="0"/>
                <a:t>Theodore </a:t>
              </a:r>
              <a:r>
                <a:rPr lang="en-US" sz="2800" b="1" dirty="0" err="1"/>
                <a:t>Beza</a:t>
              </a:r>
              <a:r>
                <a:rPr lang="en-US" sz="2800" b="1" dirty="0"/>
                <a:t> </a:t>
              </a:r>
            </a:p>
          </p:txBody>
        </p:sp>
      </p:grpSp>
      <p:grpSp>
        <p:nvGrpSpPr>
          <p:cNvPr id="5" name="Group 4">
            <a:extLst>
              <a:ext uri="{FF2B5EF4-FFF2-40B4-BE49-F238E27FC236}">
                <a16:creationId xmlns:a16="http://schemas.microsoft.com/office/drawing/2014/main" id="{DE2769A7-0A7D-4DA6-BC64-5BD099DB8C93}"/>
              </a:ext>
            </a:extLst>
          </p:cNvPr>
          <p:cNvGrpSpPr/>
          <p:nvPr/>
        </p:nvGrpSpPr>
        <p:grpSpPr>
          <a:xfrm>
            <a:off x="6533441" y="2209800"/>
            <a:ext cx="3848574" cy="4648200"/>
            <a:chOff x="6533441" y="2209800"/>
            <a:chExt cx="3848574" cy="4648200"/>
          </a:xfrm>
        </p:grpSpPr>
        <p:sp>
          <p:nvSpPr>
            <p:cNvPr id="7" name="TextBox 6">
              <a:extLst>
                <a:ext uri="{FF2B5EF4-FFF2-40B4-BE49-F238E27FC236}">
                  <a16:creationId xmlns:a16="http://schemas.microsoft.com/office/drawing/2014/main" id="{60D83761-0822-4DAD-ABB0-B94FAE588FCD}"/>
                </a:ext>
              </a:extLst>
            </p:cNvPr>
            <p:cNvSpPr txBox="1"/>
            <p:nvPr/>
          </p:nvSpPr>
          <p:spPr>
            <a:xfrm>
              <a:off x="6533441" y="6334780"/>
              <a:ext cx="3848574" cy="523220"/>
            </a:xfrm>
            <a:prstGeom prst="rect">
              <a:avLst/>
            </a:prstGeom>
            <a:noFill/>
          </p:spPr>
          <p:txBody>
            <a:bodyPr wrap="square" rtlCol="0">
              <a:spAutoFit/>
            </a:bodyPr>
            <a:lstStyle/>
            <a:p>
              <a:pPr algn="ctr"/>
              <a:r>
                <a:rPr lang="en-US" sz="2800" b="1" dirty="0"/>
                <a:t>William Perkins</a:t>
              </a:r>
            </a:p>
          </p:txBody>
        </p:sp>
        <p:pic>
          <p:nvPicPr>
            <p:cNvPr id="4" name="Picture 3">
              <a:extLst>
                <a:ext uri="{FF2B5EF4-FFF2-40B4-BE49-F238E27FC236}">
                  <a16:creationId xmlns:a16="http://schemas.microsoft.com/office/drawing/2014/main" id="{DD3B457F-9ED4-48DE-A3C4-2738DFCF9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533441" y="2209800"/>
              <a:ext cx="3848573" cy="4149578"/>
            </a:xfrm>
            <a:prstGeom prst="rect">
              <a:avLst/>
            </a:prstGeom>
          </p:spPr>
        </p:pic>
      </p:grpSp>
    </p:spTree>
    <p:extLst>
      <p:ext uri="{BB962C8B-B14F-4D97-AF65-F5344CB8AC3E}">
        <p14:creationId xmlns:p14="http://schemas.microsoft.com/office/powerpoint/2010/main" val="308345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Not a test of genuine faith.</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2" name="Picture 1">
            <a:extLst>
              <a:ext uri="{FF2B5EF4-FFF2-40B4-BE49-F238E27FC236}">
                <a16:creationId xmlns:a16="http://schemas.microsoft.com/office/drawing/2014/main" id="{816C894A-94EF-4A9C-B3EF-9176443665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91" y="2209800"/>
            <a:ext cx="3846909" cy="4810161"/>
          </a:xfrm>
          <a:prstGeom prst="rect">
            <a:avLst/>
          </a:prstGeom>
        </p:spPr>
      </p:pic>
      <p:grpSp>
        <p:nvGrpSpPr>
          <p:cNvPr id="5" name="Group 4">
            <a:extLst>
              <a:ext uri="{FF2B5EF4-FFF2-40B4-BE49-F238E27FC236}">
                <a16:creationId xmlns:a16="http://schemas.microsoft.com/office/drawing/2014/main" id="{F4E9F87F-E347-4C02-B766-697A52EA413E}"/>
              </a:ext>
            </a:extLst>
          </p:cNvPr>
          <p:cNvGrpSpPr/>
          <p:nvPr/>
        </p:nvGrpSpPr>
        <p:grpSpPr>
          <a:xfrm>
            <a:off x="2057400" y="2209800"/>
            <a:ext cx="3365500" cy="4114800"/>
            <a:chOff x="2057400" y="2209800"/>
            <a:chExt cx="3365500" cy="4114800"/>
          </a:xfrm>
        </p:grpSpPr>
        <p:pic>
          <p:nvPicPr>
            <p:cNvPr id="3" name="Picture 2">
              <a:extLst>
                <a:ext uri="{FF2B5EF4-FFF2-40B4-BE49-F238E27FC236}">
                  <a16:creationId xmlns:a16="http://schemas.microsoft.com/office/drawing/2014/main" id="{C1847D72-2079-4E9E-A848-A939F301D66E}"/>
                </a:ext>
              </a:extLst>
            </p:cNvPr>
            <p:cNvPicPr>
              <a:picLocks noChangeAspect="1"/>
            </p:cNvPicPr>
            <p:nvPr/>
          </p:nvPicPr>
          <p:blipFill>
            <a:blip r:embed="rId4"/>
            <a:stretch>
              <a:fillRect/>
            </a:stretch>
          </p:blipFill>
          <p:spPr>
            <a:xfrm>
              <a:off x="2057400" y="2209800"/>
              <a:ext cx="3365500" cy="4114800"/>
            </a:xfrm>
            <a:prstGeom prst="rect">
              <a:avLst/>
            </a:prstGeom>
          </p:spPr>
        </p:pic>
        <p:sp>
          <p:nvSpPr>
            <p:cNvPr id="4" name="TextBox 3">
              <a:extLst>
                <a:ext uri="{FF2B5EF4-FFF2-40B4-BE49-F238E27FC236}">
                  <a16:creationId xmlns:a16="http://schemas.microsoft.com/office/drawing/2014/main" id="{51B2B5B9-B9F9-4EFB-BDDA-9BC93EF32E39}"/>
                </a:ext>
              </a:extLst>
            </p:cNvPr>
            <p:cNvSpPr txBox="1"/>
            <p:nvPr/>
          </p:nvSpPr>
          <p:spPr>
            <a:xfrm>
              <a:off x="2350096" y="2590800"/>
              <a:ext cx="2780109" cy="954107"/>
            </a:xfrm>
            <a:prstGeom prst="rect">
              <a:avLst/>
            </a:prstGeom>
            <a:noFill/>
          </p:spPr>
          <p:txBody>
            <a:bodyPr wrap="square" rtlCol="0">
              <a:spAutoFit/>
            </a:bodyPr>
            <a:lstStyle/>
            <a:p>
              <a:pPr algn="ctr"/>
              <a:r>
                <a:rPr lang="en-US" sz="2800" b="1" dirty="0">
                  <a:solidFill>
                    <a:srgbClr val="000000"/>
                  </a:solidFill>
                </a:rPr>
                <a:t>Assurance of Salvation</a:t>
              </a:r>
            </a:p>
          </p:txBody>
        </p:sp>
      </p:grpSp>
    </p:spTree>
    <p:extLst>
      <p:ext uri="{BB962C8B-B14F-4D97-AF65-F5344CB8AC3E}">
        <p14:creationId xmlns:p14="http://schemas.microsoft.com/office/powerpoint/2010/main" val="324395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609600" y="1219200"/>
            <a:ext cx="10972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baseline="30000" dirty="0">
                <a:latin typeface="Arial" charset="0"/>
              </a:rPr>
              <a:t>18</a:t>
            </a:r>
            <a:r>
              <a:rPr lang="en-US" sz="3600" dirty="0">
                <a:latin typeface="Arial" charset="0"/>
              </a:rPr>
              <a:t> But someone will say, “You have faith, and I have works.” Show me your faith without your works, and I will show you my faith by my works. </a:t>
            </a:r>
            <a:r>
              <a:rPr lang="en-US" sz="3600" baseline="30000" dirty="0">
                <a:latin typeface="Arial" charset="0"/>
              </a:rPr>
              <a:t>19</a:t>
            </a:r>
            <a:r>
              <a:rPr lang="en-US" sz="3600" dirty="0">
                <a:latin typeface="Arial" charset="0"/>
              </a:rPr>
              <a:t> You believe that there is one God. You do well. Even the demons believe–and tremble! </a:t>
            </a:r>
            <a:r>
              <a:rPr lang="en-US" sz="3600" baseline="30000" dirty="0">
                <a:latin typeface="Arial" charset="0"/>
              </a:rPr>
              <a:t>20</a:t>
            </a:r>
            <a:r>
              <a:rPr lang="en-US" sz="3600" dirty="0">
                <a:latin typeface="Arial" charset="0"/>
              </a:rPr>
              <a:t> But do you want to know, O foolish man, that faith without works is dead? </a:t>
            </a:r>
            <a:r>
              <a:rPr lang="en-US" sz="3600" baseline="30000" dirty="0">
                <a:latin typeface="Arial" charset="0"/>
              </a:rPr>
              <a:t>21</a:t>
            </a:r>
            <a:r>
              <a:rPr lang="en-US" sz="3600" dirty="0">
                <a:latin typeface="Arial" charset="0"/>
              </a:rPr>
              <a:t> Was not Abraham our father justified by works when he offered Isaac his son on the altar? </a:t>
            </a:r>
            <a:r>
              <a:rPr lang="en-US" sz="3600" baseline="30000" dirty="0">
                <a:latin typeface="Arial" charset="0"/>
              </a:rPr>
              <a:t>22</a:t>
            </a:r>
            <a:r>
              <a:rPr lang="en-US" sz="3600" dirty="0">
                <a:latin typeface="Arial" charset="0"/>
              </a:rPr>
              <a:t> Do you see that faith was working together with his works, and by works faith was made perfect? </a:t>
            </a:r>
          </a:p>
        </p:txBody>
      </p:sp>
      <p:sp>
        <p:nvSpPr>
          <p:cNvPr id="2" name="Text Box 7">
            <a:extLst>
              <a:ext uri="{FF2B5EF4-FFF2-40B4-BE49-F238E27FC236}">
                <a16:creationId xmlns:a16="http://schemas.microsoft.com/office/drawing/2014/main" id="{6670D69F-7DEF-33DF-FE97-50FF4B433A0E}"/>
              </a:ext>
            </a:extLst>
          </p:cNvPr>
          <p:cNvSpPr txBox="1">
            <a:spLocks noChangeArrowheads="1"/>
          </p:cNvSpPr>
          <p:nvPr/>
        </p:nvSpPr>
        <p:spPr bwMode="auto">
          <a:xfrm>
            <a:off x="0" y="216961"/>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4400" b="1" dirty="0">
                <a:latin typeface="Arial" charset="0"/>
              </a:rPr>
              <a:t>James 2</a:t>
            </a:r>
          </a:p>
        </p:txBody>
      </p:sp>
    </p:spTree>
    <p:extLst>
      <p:ext uri="{BB962C8B-B14F-4D97-AF65-F5344CB8AC3E}">
        <p14:creationId xmlns:p14="http://schemas.microsoft.com/office/powerpoint/2010/main" val="226519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You can tell that you are a true believer if…</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4" name="Picture 3">
            <a:extLst>
              <a:ext uri="{FF2B5EF4-FFF2-40B4-BE49-F238E27FC236}">
                <a16:creationId xmlns:a16="http://schemas.microsoft.com/office/drawing/2014/main" id="{8719309B-8727-47B9-8177-F17054C35A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209800"/>
            <a:ext cx="3846909" cy="4810161"/>
          </a:xfrm>
          <a:prstGeom prst="rect">
            <a:avLst/>
          </a:prstGeom>
        </p:spPr>
      </p:pic>
      <p:sp>
        <p:nvSpPr>
          <p:cNvPr id="5" name="Speech Bubble: Rectangle with Corners Rounded 4">
            <a:extLst>
              <a:ext uri="{FF2B5EF4-FFF2-40B4-BE49-F238E27FC236}">
                <a16:creationId xmlns:a16="http://schemas.microsoft.com/office/drawing/2014/main" id="{547501A2-B72C-42AD-9EBF-C9F18F979396}"/>
              </a:ext>
            </a:extLst>
          </p:cNvPr>
          <p:cNvSpPr/>
          <p:nvPr/>
        </p:nvSpPr>
        <p:spPr bwMode="auto">
          <a:xfrm>
            <a:off x="685800" y="2168526"/>
            <a:ext cx="7162800" cy="1565274"/>
          </a:xfrm>
          <a:prstGeom prst="wedgeRoundRectCallout">
            <a:avLst>
              <a:gd name="adj1" fmla="val 69974"/>
              <a:gd name="adj2" fmla="val 51814"/>
              <a:gd name="adj3" fmla="val 16667"/>
            </a:avLst>
          </a:prstGeom>
          <a:solidFill>
            <a:schemeClr val="bg2">
              <a:lumMod val="40000"/>
              <a:lumOff val="60000"/>
            </a:schemeClr>
          </a:solidFill>
          <a:ln w="9525" cap="flat" cmpd="sng" algn="ctr">
            <a:solidFill>
              <a:srgbClr val="4200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Aft>
                <a:spcPts val="0"/>
              </a:spcAft>
            </a:pPr>
            <a:r>
              <a:rPr lang="en-US" sz="4000" b="1" dirty="0">
                <a:solidFill>
                  <a:srgbClr val="000000"/>
                </a:solidFill>
                <a:latin typeface="Arial" charset="0"/>
              </a:rPr>
              <a:t>You feel bitterness of heart for every sin!</a:t>
            </a:r>
          </a:p>
        </p:txBody>
      </p:sp>
    </p:spTree>
    <p:extLst>
      <p:ext uri="{BB962C8B-B14F-4D97-AF65-F5344CB8AC3E}">
        <p14:creationId xmlns:p14="http://schemas.microsoft.com/office/powerpoint/2010/main" val="1571247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You can tell that you are a true believer if…</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4" name="Picture 3">
            <a:extLst>
              <a:ext uri="{FF2B5EF4-FFF2-40B4-BE49-F238E27FC236}">
                <a16:creationId xmlns:a16="http://schemas.microsoft.com/office/drawing/2014/main" id="{8719309B-8727-47B9-8177-F17054C35A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209800"/>
            <a:ext cx="3846909" cy="4810161"/>
          </a:xfrm>
          <a:prstGeom prst="rect">
            <a:avLst/>
          </a:prstGeom>
        </p:spPr>
      </p:pic>
      <p:sp>
        <p:nvSpPr>
          <p:cNvPr id="5" name="Speech Bubble: Rectangle with Corners Rounded 4">
            <a:extLst>
              <a:ext uri="{FF2B5EF4-FFF2-40B4-BE49-F238E27FC236}">
                <a16:creationId xmlns:a16="http://schemas.microsoft.com/office/drawing/2014/main" id="{547501A2-B72C-42AD-9EBF-C9F18F979396}"/>
              </a:ext>
            </a:extLst>
          </p:cNvPr>
          <p:cNvSpPr/>
          <p:nvPr/>
        </p:nvSpPr>
        <p:spPr bwMode="auto">
          <a:xfrm>
            <a:off x="685800" y="2168526"/>
            <a:ext cx="7162800" cy="2784474"/>
          </a:xfrm>
          <a:prstGeom prst="wedgeRoundRectCallout">
            <a:avLst>
              <a:gd name="adj1" fmla="val 71038"/>
              <a:gd name="adj2" fmla="val 12701"/>
              <a:gd name="adj3" fmla="val 16667"/>
            </a:avLst>
          </a:prstGeom>
          <a:solidFill>
            <a:schemeClr val="bg2">
              <a:lumMod val="40000"/>
              <a:lumOff val="60000"/>
            </a:schemeClr>
          </a:solidFill>
          <a:ln w="9525" cap="flat" cmpd="sng" algn="ctr">
            <a:solidFill>
              <a:srgbClr val="4200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Aft>
                <a:spcPts val="0"/>
              </a:spcAft>
            </a:pPr>
            <a:r>
              <a:rPr lang="en-US" sz="4000" b="1" dirty="0">
                <a:solidFill>
                  <a:srgbClr val="000000"/>
                </a:solidFill>
                <a:latin typeface="Arial" charset="0"/>
              </a:rPr>
              <a:t>You are striving against your sinful nature, and grieving over the ungodly desires of your heart!</a:t>
            </a:r>
          </a:p>
        </p:txBody>
      </p:sp>
    </p:spTree>
    <p:extLst>
      <p:ext uri="{BB962C8B-B14F-4D97-AF65-F5344CB8AC3E}">
        <p14:creationId xmlns:p14="http://schemas.microsoft.com/office/powerpoint/2010/main" val="2193365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You can tell that you are a true believer if…</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4" name="Picture 3">
            <a:extLst>
              <a:ext uri="{FF2B5EF4-FFF2-40B4-BE49-F238E27FC236}">
                <a16:creationId xmlns:a16="http://schemas.microsoft.com/office/drawing/2014/main" id="{8719309B-8727-47B9-8177-F17054C35A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209800"/>
            <a:ext cx="3846909" cy="4810161"/>
          </a:xfrm>
          <a:prstGeom prst="rect">
            <a:avLst/>
          </a:prstGeom>
        </p:spPr>
      </p:pic>
      <p:sp>
        <p:nvSpPr>
          <p:cNvPr id="5" name="Speech Bubble: Rectangle with Corners Rounded 4">
            <a:extLst>
              <a:ext uri="{FF2B5EF4-FFF2-40B4-BE49-F238E27FC236}">
                <a16:creationId xmlns:a16="http://schemas.microsoft.com/office/drawing/2014/main" id="{547501A2-B72C-42AD-9EBF-C9F18F979396}"/>
              </a:ext>
            </a:extLst>
          </p:cNvPr>
          <p:cNvSpPr/>
          <p:nvPr/>
        </p:nvSpPr>
        <p:spPr bwMode="auto">
          <a:xfrm>
            <a:off x="685800" y="2168526"/>
            <a:ext cx="7162800" cy="1715949"/>
          </a:xfrm>
          <a:prstGeom prst="wedgeRoundRectCallout">
            <a:avLst>
              <a:gd name="adj1" fmla="val 69088"/>
              <a:gd name="adj2" fmla="val 49958"/>
              <a:gd name="adj3" fmla="val 16667"/>
            </a:avLst>
          </a:prstGeom>
          <a:solidFill>
            <a:schemeClr val="bg2">
              <a:lumMod val="40000"/>
              <a:lumOff val="60000"/>
            </a:schemeClr>
          </a:solidFill>
          <a:ln w="9525" cap="flat" cmpd="sng" algn="ctr">
            <a:solidFill>
              <a:srgbClr val="4200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Aft>
                <a:spcPts val="0"/>
              </a:spcAft>
            </a:pPr>
            <a:r>
              <a:rPr lang="en-US" sz="4000" b="1" dirty="0">
                <a:solidFill>
                  <a:srgbClr val="000000"/>
                </a:solidFill>
                <a:latin typeface="Arial" charset="0"/>
              </a:rPr>
              <a:t>You count the gospel as the most precious jewel!</a:t>
            </a:r>
          </a:p>
        </p:txBody>
      </p:sp>
    </p:spTree>
    <p:extLst>
      <p:ext uri="{BB962C8B-B14F-4D97-AF65-F5344CB8AC3E}">
        <p14:creationId xmlns:p14="http://schemas.microsoft.com/office/powerpoint/2010/main" val="91503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You can tell that you are a true believer if…</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4" name="Picture 3">
            <a:extLst>
              <a:ext uri="{FF2B5EF4-FFF2-40B4-BE49-F238E27FC236}">
                <a16:creationId xmlns:a16="http://schemas.microsoft.com/office/drawing/2014/main" id="{8719309B-8727-47B9-8177-F17054C35A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209800"/>
            <a:ext cx="3846909" cy="4810161"/>
          </a:xfrm>
          <a:prstGeom prst="rect">
            <a:avLst/>
          </a:prstGeom>
        </p:spPr>
      </p:pic>
      <p:sp>
        <p:nvSpPr>
          <p:cNvPr id="5" name="Speech Bubble: Rectangle with Corners Rounded 4">
            <a:extLst>
              <a:ext uri="{FF2B5EF4-FFF2-40B4-BE49-F238E27FC236}">
                <a16:creationId xmlns:a16="http://schemas.microsoft.com/office/drawing/2014/main" id="{547501A2-B72C-42AD-9EBF-C9F18F979396}"/>
              </a:ext>
            </a:extLst>
          </p:cNvPr>
          <p:cNvSpPr/>
          <p:nvPr/>
        </p:nvSpPr>
        <p:spPr bwMode="auto">
          <a:xfrm>
            <a:off x="685800" y="2168526"/>
            <a:ext cx="7162800" cy="1336674"/>
          </a:xfrm>
          <a:prstGeom prst="wedgeRoundRectCallout">
            <a:avLst>
              <a:gd name="adj1" fmla="val 68556"/>
              <a:gd name="adj2" fmla="val 58837"/>
              <a:gd name="adj3" fmla="val 16667"/>
            </a:avLst>
          </a:prstGeom>
          <a:solidFill>
            <a:schemeClr val="bg2">
              <a:lumMod val="40000"/>
              <a:lumOff val="60000"/>
            </a:schemeClr>
          </a:solidFill>
          <a:ln w="9525" cap="flat" cmpd="sng" algn="ctr">
            <a:solidFill>
              <a:srgbClr val="4200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Aft>
                <a:spcPts val="0"/>
              </a:spcAft>
            </a:pPr>
            <a:r>
              <a:rPr lang="en-US" sz="4000" b="1" dirty="0">
                <a:solidFill>
                  <a:srgbClr val="000000"/>
                </a:solidFill>
                <a:latin typeface="Arial" charset="0"/>
              </a:rPr>
              <a:t>You love the </a:t>
            </a:r>
            <a:br>
              <a:rPr lang="en-US" sz="4000" b="1" dirty="0">
                <a:solidFill>
                  <a:srgbClr val="000000"/>
                </a:solidFill>
                <a:latin typeface="Arial" charset="0"/>
              </a:rPr>
            </a:br>
            <a:r>
              <a:rPr lang="en-US" sz="4000" b="1" dirty="0">
                <a:solidFill>
                  <a:srgbClr val="000000"/>
                </a:solidFill>
                <a:latin typeface="Arial" charset="0"/>
              </a:rPr>
              <a:t>minister of God!</a:t>
            </a:r>
          </a:p>
        </p:txBody>
      </p:sp>
    </p:spTree>
    <p:extLst>
      <p:ext uri="{BB962C8B-B14F-4D97-AF65-F5344CB8AC3E}">
        <p14:creationId xmlns:p14="http://schemas.microsoft.com/office/powerpoint/2010/main" val="185759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You can tell that you are a true believer if…</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4" name="Picture 3">
            <a:extLst>
              <a:ext uri="{FF2B5EF4-FFF2-40B4-BE49-F238E27FC236}">
                <a16:creationId xmlns:a16="http://schemas.microsoft.com/office/drawing/2014/main" id="{8719309B-8727-47B9-8177-F17054C35A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209800"/>
            <a:ext cx="3846909" cy="4810161"/>
          </a:xfrm>
          <a:prstGeom prst="rect">
            <a:avLst/>
          </a:prstGeom>
        </p:spPr>
      </p:pic>
      <p:sp>
        <p:nvSpPr>
          <p:cNvPr id="5" name="Speech Bubble: Rectangle with Corners Rounded 4">
            <a:extLst>
              <a:ext uri="{FF2B5EF4-FFF2-40B4-BE49-F238E27FC236}">
                <a16:creationId xmlns:a16="http://schemas.microsoft.com/office/drawing/2014/main" id="{547501A2-B72C-42AD-9EBF-C9F18F979396}"/>
              </a:ext>
            </a:extLst>
          </p:cNvPr>
          <p:cNvSpPr/>
          <p:nvPr/>
        </p:nvSpPr>
        <p:spPr bwMode="auto">
          <a:xfrm>
            <a:off x="685800" y="2168526"/>
            <a:ext cx="7162800" cy="1565274"/>
          </a:xfrm>
          <a:prstGeom prst="wedgeRoundRectCallout">
            <a:avLst>
              <a:gd name="adj1" fmla="val 70151"/>
              <a:gd name="adj2" fmla="val 55059"/>
              <a:gd name="adj3" fmla="val 16667"/>
            </a:avLst>
          </a:prstGeom>
          <a:solidFill>
            <a:schemeClr val="bg2">
              <a:lumMod val="40000"/>
              <a:lumOff val="60000"/>
            </a:schemeClr>
          </a:solidFill>
          <a:ln w="9525" cap="flat" cmpd="sng" algn="ctr">
            <a:solidFill>
              <a:srgbClr val="4200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Aft>
                <a:spcPts val="0"/>
              </a:spcAft>
            </a:pPr>
            <a:r>
              <a:rPr lang="en-US" sz="4000" b="1" dirty="0">
                <a:solidFill>
                  <a:srgbClr val="000000"/>
                </a:solidFill>
                <a:latin typeface="Arial" charset="0"/>
              </a:rPr>
              <a:t>You call on God earnestly and with tears!</a:t>
            </a:r>
          </a:p>
        </p:txBody>
      </p:sp>
    </p:spTree>
    <p:extLst>
      <p:ext uri="{BB962C8B-B14F-4D97-AF65-F5344CB8AC3E}">
        <p14:creationId xmlns:p14="http://schemas.microsoft.com/office/powerpoint/2010/main" val="289190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You can tell that you are a true believer if…</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4" name="Picture 3">
            <a:extLst>
              <a:ext uri="{FF2B5EF4-FFF2-40B4-BE49-F238E27FC236}">
                <a16:creationId xmlns:a16="http://schemas.microsoft.com/office/drawing/2014/main" id="{8719309B-8727-47B9-8177-F17054C35A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209800"/>
            <a:ext cx="3846909" cy="4810161"/>
          </a:xfrm>
          <a:prstGeom prst="rect">
            <a:avLst/>
          </a:prstGeom>
        </p:spPr>
      </p:pic>
      <p:sp>
        <p:nvSpPr>
          <p:cNvPr id="5" name="Speech Bubble: Rectangle with Corners Rounded 4">
            <a:extLst>
              <a:ext uri="{FF2B5EF4-FFF2-40B4-BE49-F238E27FC236}">
                <a16:creationId xmlns:a16="http://schemas.microsoft.com/office/drawing/2014/main" id="{547501A2-B72C-42AD-9EBF-C9F18F979396}"/>
              </a:ext>
            </a:extLst>
          </p:cNvPr>
          <p:cNvSpPr/>
          <p:nvPr/>
        </p:nvSpPr>
        <p:spPr bwMode="auto">
          <a:xfrm>
            <a:off x="685800" y="2168526"/>
            <a:ext cx="7162800" cy="1336674"/>
          </a:xfrm>
          <a:prstGeom prst="wedgeRoundRectCallout">
            <a:avLst>
              <a:gd name="adj1" fmla="val 70168"/>
              <a:gd name="adj2" fmla="val 62457"/>
              <a:gd name="adj3" fmla="val 16667"/>
            </a:avLst>
          </a:prstGeom>
          <a:solidFill>
            <a:schemeClr val="bg2">
              <a:lumMod val="40000"/>
              <a:lumOff val="60000"/>
            </a:schemeClr>
          </a:solidFill>
          <a:ln w="9525" cap="flat" cmpd="sng" algn="ctr">
            <a:solidFill>
              <a:srgbClr val="4200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Aft>
                <a:spcPts val="0"/>
              </a:spcAft>
            </a:pPr>
            <a:r>
              <a:rPr lang="en-US" sz="4000" b="1" dirty="0">
                <a:solidFill>
                  <a:srgbClr val="000000"/>
                </a:solidFill>
                <a:latin typeface="Arial" charset="0"/>
              </a:rPr>
              <a:t>You flee all occasions</a:t>
            </a:r>
            <a:br>
              <a:rPr lang="en-US" sz="4000" b="1" dirty="0">
                <a:solidFill>
                  <a:srgbClr val="000000"/>
                </a:solidFill>
                <a:latin typeface="Arial" charset="0"/>
              </a:rPr>
            </a:br>
            <a:r>
              <a:rPr lang="en-US" sz="4000" b="1" dirty="0">
                <a:solidFill>
                  <a:srgbClr val="000000"/>
                </a:solidFill>
                <a:latin typeface="Arial" charset="0"/>
              </a:rPr>
              <a:t> of sin!</a:t>
            </a:r>
          </a:p>
        </p:txBody>
      </p:sp>
    </p:spTree>
    <p:extLst>
      <p:ext uri="{BB962C8B-B14F-4D97-AF65-F5344CB8AC3E}">
        <p14:creationId xmlns:p14="http://schemas.microsoft.com/office/powerpoint/2010/main" val="108313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The basis of assurance</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2" name="Picture 1">
            <a:extLst>
              <a:ext uri="{FF2B5EF4-FFF2-40B4-BE49-F238E27FC236}">
                <a16:creationId xmlns:a16="http://schemas.microsoft.com/office/drawing/2014/main" id="{0304668F-AECC-4A1C-B707-BE77A684D648}"/>
              </a:ext>
            </a:extLst>
          </p:cNvPr>
          <p:cNvPicPr>
            <a:picLocks noChangeAspect="1"/>
          </p:cNvPicPr>
          <p:nvPr/>
        </p:nvPicPr>
        <p:blipFill>
          <a:blip r:embed="rId3"/>
          <a:stretch>
            <a:fillRect/>
          </a:stretch>
        </p:blipFill>
        <p:spPr>
          <a:xfrm>
            <a:off x="1143000" y="2133600"/>
            <a:ext cx="6469268" cy="4419600"/>
          </a:xfrm>
          <a:prstGeom prst="rect">
            <a:avLst/>
          </a:prstGeom>
        </p:spPr>
      </p:pic>
      <p:pic>
        <p:nvPicPr>
          <p:cNvPr id="5" name="Picture 4">
            <a:extLst>
              <a:ext uri="{FF2B5EF4-FFF2-40B4-BE49-F238E27FC236}">
                <a16:creationId xmlns:a16="http://schemas.microsoft.com/office/drawing/2014/main" id="{13C01D0E-8303-4833-9460-0CB4490BD5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5800" y="2133600"/>
            <a:ext cx="3124200" cy="4371848"/>
          </a:xfrm>
          <a:prstGeom prst="rect">
            <a:avLst/>
          </a:prstGeom>
        </p:spPr>
      </p:pic>
      <p:sp>
        <p:nvSpPr>
          <p:cNvPr id="6" name="Text Box 7">
            <a:extLst>
              <a:ext uri="{FF2B5EF4-FFF2-40B4-BE49-F238E27FC236}">
                <a16:creationId xmlns:a16="http://schemas.microsoft.com/office/drawing/2014/main" id="{001F753C-2AAF-42EE-970D-2D7247B8AFFE}"/>
              </a:ext>
            </a:extLst>
          </p:cNvPr>
          <p:cNvSpPr txBox="1">
            <a:spLocks noChangeArrowheads="1"/>
          </p:cNvSpPr>
          <p:nvPr/>
        </p:nvSpPr>
        <p:spPr bwMode="auto">
          <a:xfrm>
            <a:off x="1130300" y="2287944"/>
            <a:ext cx="646926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5400" b="1" dirty="0">
                <a:ln>
                  <a:solidFill>
                    <a:srgbClr val="000000"/>
                  </a:solidFill>
                </a:ln>
                <a:solidFill>
                  <a:schemeClr val="tx2"/>
                </a:solidFill>
                <a:effectLst>
                  <a:outerShdw blurRad="38100" dist="38100" dir="2700000" algn="tl">
                    <a:srgbClr val="000000">
                      <a:alpha val="43137"/>
                    </a:srgbClr>
                  </a:outerShdw>
                </a:effectLst>
                <a:latin typeface="AR JULIAN" panose="02000000000000000000" pitchFamily="2" charset="0"/>
              </a:rPr>
              <a:t>The Promises of God’s Word</a:t>
            </a:r>
          </a:p>
        </p:txBody>
      </p:sp>
      <p:sp>
        <p:nvSpPr>
          <p:cNvPr id="7" name="&quot;Not Allowed&quot; Symbol 6">
            <a:extLst>
              <a:ext uri="{FF2B5EF4-FFF2-40B4-BE49-F238E27FC236}">
                <a16:creationId xmlns:a16="http://schemas.microsoft.com/office/drawing/2014/main" id="{3A065DFE-9659-49E4-B0A9-658C2ADA9739}"/>
              </a:ext>
            </a:extLst>
          </p:cNvPr>
          <p:cNvSpPr/>
          <p:nvPr/>
        </p:nvSpPr>
        <p:spPr bwMode="auto">
          <a:xfrm>
            <a:off x="8305800" y="2133600"/>
            <a:ext cx="3124200" cy="3058160"/>
          </a:xfrm>
          <a:prstGeom prst="noSmoking">
            <a:avLst/>
          </a:prstGeom>
          <a:solidFill>
            <a:srgbClr val="FF0000">
              <a:alpha val="3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5410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A normal part of Christian growth.</a:t>
            </a:r>
          </a:p>
          <a:p>
            <a:pPr lvl="1">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pic>
        <p:nvPicPr>
          <p:cNvPr id="2" name="Picture 1">
            <a:extLst>
              <a:ext uri="{FF2B5EF4-FFF2-40B4-BE49-F238E27FC236}">
                <a16:creationId xmlns:a16="http://schemas.microsoft.com/office/drawing/2014/main" id="{30A9C595-C623-42AE-846A-83991ECDEBFC}"/>
              </a:ext>
            </a:extLst>
          </p:cNvPr>
          <p:cNvPicPr>
            <a:picLocks noChangeAspect="1"/>
          </p:cNvPicPr>
          <p:nvPr/>
        </p:nvPicPr>
        <p:blipFill>
          <a:blip r:embed="rId3"/>
          <a:stretch>
            <a:fillRect/>
          </a:stretch>
        </p:blipFill>
        <p:spPr>
          <a:xfrm>
            <a:off x="1076541" y="2057400"/>
            <a:ext cx="10038918" cy="4567708"/>
          </a:xfrm>
          <a:prstGeom prst="rect">
            <a:avLst/>
          </a:prstGeom>
        </p:spPr>
      </p:pic>
    </p:spTree>
    <p:extLst>
      <p:ext uri="{BB962C8B-B14F-4D97-AF65-F5344CB8AC3E}">
        <p14:creationId xmlns:p14="http://schemas.microsoft.com/office/powerpoint/2010/main" val="32959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Dr. Ryrie:</a:t>
            </a:r>
          </a:p>
          <a:p>
            <a:pPr marL="457200" lvl="1" indent="0">
              <a:spcBef>
                <a:spcPts val="0"/>
              </a:spcBef>
              <a:spcAft>
                <a:spcPts val="2400"/>
              </a:spcAft>
            </a:pPr>
            <a:r>
              <a:rPr lang="en-US" sz="4400" dirty="0">
                <a:ea typeface="Tahoma" pitchFamily="34" charset="0"/>
                <a:cs typeface="Tahoma" pitchFamily="34" charset="0"/>
              </a:rPr>
              <a:t>Every Christian will bear spiritual fruit. Somewhere, sometime, somehow. Otherwise that person is not a believer. Every born-again individual will be fruitful. Not to be fruitful is to be faithless, without faith, and therefore without salvation.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spTree>
    <p:extLst>
      <p:ext uri="{BB962C8B-B14F-4D97-AF65-F5344CB8AC3E}">
        <p14:creationId xmlns:p14="http://schemas.microsoft.com/office/powerpoint/2010/main" val="1890812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Dr. Ryrie:</a:t>
            </a:r>
          </a:p>
          <a:p>
            <a:pPr marL="457200" lvl="1" indent="0">
              <a:spcBef>
                <a:spcPts val="0"/>
              </a:spcBef>
              <a:spcAft>
                <a:spcPts val="2400"/>
              </a:spcAft>
            </a:pPr>
            <a:r>
              <a:rPr lang="en-US" sz="4400" b="1" u="sng" dirty="0">
                <a:ea typeface="Tahoma" pitchFamily="34" charset="0"/>
                <a:cs typeface="Tahoma" pitchFamily="34" charset="0"/>
              </a:rPr>
              <a:t>Three Caveats</a:t>
            </a:r>
          </a:p>
          <a:p>
            <a:pPr marL="1371600" lvl="1" indent="-914400">
              <a:spcBef>
                <a:spcPts val="0"/>
              </a:spcBef>
              <a:spcAft>
                <a:spcPts val="2400"/>
              </a:spcAft>
            </a:pPr>
            <a:r>
              <a:rPr lang="en-US" sz="4400" dirty="0">
                <a:ea typeface="Tahoma" pitchFamily="34" charset="0"/>
                <a:cs typeface="Tahoma" pitchFamily="34" charset="0"/>
              </a:rPr>
              <a:t>1)	This does not mean that a believer will always be fruitful.</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spTree>
    <p:extLst>
      <p:ext uri="{BB962C8B-B14F-4D97-AF65-F5344CB8AC3E}">
        <p14:creationId xmlns:p14="http://schemas.microsoft.com/office/powerpoint/2010/main" val="185710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609600" y="1219200"/>
            <a:ext cx="10972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baseline="30000" dirty="0">
                <a:latin typeface="Arial" charset="0"/>
              </a:rPr>
              <a:t>23</a:t>
            </a:r>
            <a:r>
              <a:rPr lang="en-US" sz="3600" dirty="0">
                <a:latin typeface="Arial" charset="0"/>
              </a:rPr>
              <a:t> And the Scripture was fulfilled which says, “Abraham believed God, and it was accounted to him for righteousness.” And he was called the friend of God. </a:t>
            </a:r>
            <a:r>
              <a:rPr lang="en-US" sz="3600" baseline="30000" dirty="0">
                <a:latin typeface="Arial" charset="0"/>
              </a:rPr>
              <a:t>24</a:t>
            </a:r>
            <a:r>
              <a:rPr lang="en-US" sz="3600" dirty="0">
                <a:latin typeface="Arial" charset="0"/>
              </a:rPr>
              <a:t> You see then that a man is justified by works, and not by faith only. </a:t>
            </a:r>
            <a:r>
              <a:rPr lang="en-US" sz="3600" baseline="30000" dirty="0">
                <a:latin typeface="Arial" charset="0"/>
              </a:rPr>
              <a:t>25</a:t>
            </a:r>
            <a:r>
              <a:rPr lang="en-US" sz="3600" dirty="0">
                <a:latin typeface="Arial" charset="0"/>
              </a:rPr>
              <a:t> Likewise, was not Rahab the harlot also justified by works when she received the messengers and sent them out another way? </a:t>
            </a:r>
            <a:r>
              <a:rPr lang="en-US" sz="3600" baseline="30000" dirty="0">
                <a:latin typeface="Arial" charset="0"/>
              </a:rPr>
              <a:t>26</a:t>
            </a:r>
            <a:r>
              <a:rPr lang="en-US" sz="3600" dirty="0">
                <a:latin typeface="Arial" charset="0"/>
              </a:rPr>
              <a:t> For as the body without the spirit is dead, so faith without works is dead also. </a:t>
            </a:r>
          </a:p>
        </p:txBody>
      </p:sp>
      <p:sp>
        <p:nvSpPr>
          <p:cNvPr id="2" name="Text Box 7">
            <a:extLst>
              <a:ext uri="{FF2B5EF4-FFF2-40B4-BE49-F238E27FC236}">
                <a16:creationId xmlns:a16="http://schemas.microsoft.com/office/drawing/2014/main" id="{6670D69F-7DEF-33DF-FE97-50FF4B433A0E}"/>
              </a:ext>
            </a:extLst>
          </p:cNvPr>
          <p:cNvSpPr txBox="1">
            <a:spLocks noChangeArrowheads="1"/>
          </p:cNvSpPr>
          <p:nvPr/>
        </p:nvSpPr>
        <p:spPr bwMode="auto">
          <a:xfrm>
            <a:off x="0" y="216961"/>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4400" b="1" dirty="0">
                <a:latin typeface="Arial" charset="0"/>
              </a:rPr>
              <a:t>James 2</a:t>
            </a:r>
          </a:p>
        </p:txBody>
      </p:sp>
    </p:spTree>
    <p:extLst>
      <p:ext uri="{BB962C8B-B14F-4D97-AF65-F5344CB8AC3E}">
        <p14:creationId xmlns:p14="http://schemas.microsoft.com/office/powerpoint/2010/main" val="9794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Dr. Ryrie:</a:t>
            </a:r>
          </a:p>
          <a:p>
            <a:pPr marL="457200" lvl="1" indent="0">
              <a:spcBef>
                <a:spcPts val="0"/>
              </a:spcBef>
              <a:spcAft>
                <a:spcPts val="2400"/>
              </a:spcAft>
            </a:pPr>
            <a:r>
              <a:rPr lang="en-US" sz="4400" b="1" u="sng" dirty="0">
                <a:ea typeface="Tahoma" pitchFamily="34" charset="0"/>
                <a:cs typeface="Tahoma" pitchFamily="34" charset="0"/>
              </a:rPr>
              <a:t>Three Caveats</a:t>
            </a:r>
          </a:p>
          <a:p>
            <a:pPr marL="1371600" lvl="1" indent="-914400">
              <a:spcBef>
                <a:spcPts val="0"/>
              </a:spcBef>
              <a:spcAft>
                <a:spcPts val="2400"/>
              </a:spcAft>
            </a:pPr>
            <a:r>
              <a:rPr lang="en-US" sz="4400" dirty="0">
                <a:ea typeface="Tahoma" pitchFamily="34" charset="0"/>
                <a:cs typeface="Tahoma" pitchFamily="34" charset="0"/>
              </a:rPr>
              <a:t>2)	This does not mean that a certain person’s fruit will necessarily be outwardly evident.</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spTree>
    <p:extLst>
      <p:ext uri="{BB962C8B-B14F-4D97-AF65-F5344CB8AC3E}">
        <p14:creationId xmlns:p14="http://schemas.microsoft.com/office/powerpoint/2010/main" val="3113495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Dr. Ryrie:</a:t>
            </a:r>
          </a:p>
          <a:p>
            <a:pPr marL="457200" lvl="1" indent="0">
              <a:spcBef>
                <a:spcPts val="0"/>
              </a:spcBef>
              <a:spcAft>
                <a:spcPts val="2400"/>
              </a:spcAft>
            </a:pPr>
            <a:r>
              <a:rPr lang="en-US" sz="4400" b="1" u="sng" dirty="0">
                <a:ea typeface="Tahoma" pitchFamily="34" charset="0"/>
                <a:cs typeface="Tahoma" pitchFamily="34" charset="0"/>
              </a:rPr>
              <a:t>Three Caveats</a:t>
            </a:r>
          </a:p>
          <a:p>
            <a:pPr marL="1371600" lvl="1" indent="-914400">
              <a:spcBef>
                <a:spcPts val="0"/>
              </a:spcBef>
              <a:spcAft>
                <a:spcPts val="2400"/>
              </a:spcAft>
            </a:pPr>
            <a:r>
              <a:rPr lang="en-US" sz="4400" dirty="0">
                <a:ea typeface="Tahoma" pitchFamily="34" charset="0"/>
                <a:cs typeface="Tahoma" pitchFamily="34" charset="0"/>
              </a:rPr>
              <a:t>3)	My understanding of what fruit is … may be faulty and/or incomplete. God likely has a much more accurate and longer list than most of us do.</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What is the role of good works?</a:t>
            </a:r>
            <a:endParaRPr lang="en-US" sz="4800" dirty="0">
              <a:latin typeface="Arial" charset="0"/>
            </a:endParaRPr>
          </a:p>
        </p:txBody>
      </p:sp>
    </p:spTree>
    <p:extLst>
      <p:ext uri="{BB962C8B-B14F-4D97-AF65-F5344CB8AC3E}">
        <p14:creationId xmlns:p14="http://schemas.microsoft.com/office/powerpoint/2010/main" val="382512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You believe that there is one God. You do well. Even the demons believe–and tremble! </a:t>
            </a:r>
          </a:p>
          <a:p>
            <a:pPr algn="r">
              <a:spcBef>
                <a:spcPts val="0"/>
              </a:spcBef>
              <a:spcAft>
                <a:spcPts val="2400"/>
              </a:spcAft>
            </a:pPr>
            <a:r>
              <a:rPr lang="en-US" sz="4400" dirty="0">
                <a:ea typeface="Tahoma" pitchFamily="34" charset="0"/>
                <a:cs typeface="Tahoma" pitchFamily="34" charset="0"/>
              </a:rPr>
              <a:t>James 2:19</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87324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Typical Interpretation:</a:t>
            </a:r>
          </a:p>
          <a:p>
            <a:pPr marL="685800" lvl="1" indent="6350">
              <a:spcBef>
                <a:spcPts val="0"/>
              </a:spcBef>
              <a:spcAft>
                <a:spcPts val="2400"/>
              </a:spcAft>
            </a:pPr>
            <a:r>
              <a:rPr lang="en-US" sz="4400" dirty="0">
                <a:ea typeface="Tahoma" pitchFamily="34" charset="0"/>
                <a:cs typeface="Tahoma" pitchFamily="34" charset="0"/>
              </a:rPr>
              <a:t>A person says they believe in Jesus Christ as Savior, but do not have good works. Therefore they are not really saved. They are like the demons who believe in God but are not saved because they have not submitted to God or obeyed Him.</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3924046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0744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Can demons be saved?</a:t>
            </a:r>
          </a:p>
          <a:p>
            <a:pPr marL="685800" lvl="1" indent="0">
              <a:spcBef>
                <a:spcPts val="0"/>
              </a:spcBef>
              <a:spcAft>
                <a:spcPts val="2400"/>
              </a:spcAft>
            </a:pPr>
            <a:r>
              <a:rPr lang="en-US" sz="4400" dirty="0">
                <a:ea typeface="Tahoma" pitchFamily="34" charset="0"/>
                <a:cs typeface="Tahoma" pitchFamily="34" charset="0"/>
              </a:rPr>
              <a:t>And suddenly they cried out, saying, “What have we to do with You, Jesus, You Son of God? Have You come here to torment us before the time?”</a:t>
            </a:r>
          </a:p>
          <a:p>
            <a:pPr marL="685800" lvl="1" indent="0" algn="r">
              <a:spcBef>
                <a:spcPts val="0"/>
              </a:spcBef>
              <a:spcAft>
                <a:spcPts val="2400"/>
              </a:spcAft>
            </a:pPr>
            <a:r>
              <a:rPr lang="en-US" sz="4400" dirty="0">
                <a:ea typeface="Tahoma" pitchFamily="34" charset="0"/>
                <a:cs typeface="Tahoma" pitchFamily="34" charset="0"/>
              </a:rPr>
              <a:t>Mt. 8:29</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458437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0744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Can demons be saved?</a:t>
            </a:r>
          </a:p>
          <a:p>
            <a:pPr marL="685800" lvl="1" indent="0">
              <a:spcBef>
                <a:spcPts val="0"/>
              </a:spcBef>
              <a:spcAft>
                <a:spcPts val="2400"/>
              </a:spcAft>
            </a:pPr>
            <a:r>
              <a:rPr lang="en-US" sz="4400" dirty="0">
                <a:ea typeface="Tahoma" pitchFamily="34" charset="0"/>
                <a:cs typeface="Tahoma" pitchFamily="34" charset="0"/>
              </a:rPr>
              <a:t>Then He will also say to those on the left hand, “Depart from Me, you cursed, into the everlasting fire prepared for the devil and his angels.”</a:t>
            </a:r>
          </a:p>
          <a:p>
            <a:pPr marL="685800" lvl="1" indent="0" algn="r">
              <a:spcBef>
                <a:spcPts val="0"/>
              </a:spcBef>
              <a:spcAft>
                <a:spcPts val="2400"/>
              </a:spcAft>
            </a:pPr>
            <a:r>
              <a:rPr lang="en-US" sz="4400" dirty="0">
                <a:ea typeface="Tahoma" pitchFamily="34" charset="0"/>
                <a:cs typeface="Tahoma" pitchFamily="34" charset="0"/>
              </a:rPr>
              <a:t>Mt. 25:41</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4039613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07442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Can demons be saved?</a:t>
            </a:r>
          </a:p>
          <a:p>
            <a:pPr marL="685800" lvl="1" indent="0">
              <a:spcBef>
                <a:spcPts val="0"/>
              </a:spcBef>
              <a:spcAft>
                <a:spcPts val="2400"/>
              </a:spcAft>
            </a:pPr>
            <a:r>
              <a:rPr lang="en-US" sz="4400" dirty="0">
                <a:ea typeface="Tahoma" pitchFamily="34" charset="0"/>
                <a:cs typeface="Tahoma" pitchFamily="34" charset="0"/>
              </a:rPr>
              <a:t>And the angels who did not keep their proper domain, but left their own abode, He has reserved in everlasting chains under darkness for the judgment of the great day.</a:t>
            </a:r>
          </a:p>
          <a:p>
            <a:pPr marL="685800" lvl="1" indent="0" algn="r">
              <a:spcBef>
                <a:spcPts val="0"/>
              </a:spcBef>
              <a:spcAft>
                <a:spcPts val="2400"/>
              </a:spcAft>
            </a:pPr>
            <a:r>
              <a:rPr lang="en-US" sz="4400" dirty="0">
                <a:ea typeface="Tahoma" pitchFamily="34" charset="0"/>
                <a:cs typeface="Tahoma" pitchFamily="34" charset="0"/>
              </a:rPr>
              <a:t>Jude 6</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546954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506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Can demons be saved?</a:t>
            </a:r>
          </a:p>
          <a:p>
            <a:pPr marL="125730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The fate and condemnation of the demons is sealed. </a:t>
            </a:r>
          </a:p>
          <a:p>
            <a:pPr marL="125730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This verse says nothing about eternal salvation.</a:t>
            </a:r>
          </a:p>
          <a:p>
            <a:pPr marL="685800" lvl="1" indent="0" algn="r">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3628522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What fact about God is James dealing with?</a:t>
            </a:r>
            <a:r>
              <a:rPr lang="en-US" sz="4400" dirty="0">
                <a:ea typeface="Tahoma" pitchFamily="34" charset="0"/>
                <a:cs typeface="Tahoma" pitchFamily="34" charset="0"/>
              </a:rPr>
              <a:t> </a:t>
            </a:r>
          </a:p>
          <a:p>
            <a:pPr marL="685800" lvl="1" indent="0">
              <a:spcBef>
                <a:spcPts val="0"/>
              </a:spcBef>
              <a:spcAft>
                <a:spcPts val="2400"/>
              </a:spcAft>
            </a:pPr>
            <a:r>
              <a:rPr lang="en-US" sz="4400" dirty="0">
                <a:ea typeface="Tahoma" pitchFamily="34" charset="0"/>
                <a:cs typeface="Tahoma" pitchFamily="34" charset="0"/>
              </a:rPr>
              <a:t>You believe that </a:t>
            </a:r>
            <a:r>
              <a:rPr lang="en-US" sz="4400" b="1" u="sng" dirty="0">
                <a:solidFill>
                  <a:srgbClr val="FFFF00"/>
                </a:solidFill>
                <a:ea typeface="Tahoma" pitchFamily="34" charset="0"/>
                <a:cs typeface="Tahoma" pitchFamily="34" charset="0"/>
              </a:rPr>
              <a:t>there is one God</a:t>
            </a:r>
            <a:r>
              <a:rPr lang="en-US" sz="4400" dirty="0">
                <a:ea typeface="Tahoma" pitchFamily="34" charset="0"/>
                <a:cs typeface="Tahoma" pitchFamily="34" charset="0"/>
              </a:rPr>
              <a:t>. You do well. Even the demons believe–and tremble! </a:t>
            </a:r>
          </a:p>
          <a:p>
            <a:pPr algn="r">
              <a:spcBef>
                <a:spcPts val="0"/>
              </a:spcBef>
              <a:spcAft>
                <a:spcPts val="2400"/>
              </a:spcAft>
            </a:pPr>
            <a:r>
              <a:rPr lang="en-US" sz="4400" dirty="0">
                <a:ea typeface="Tahoma" pitchFamily="34" charset="0"/>
                <a:cs typeface="Tahoma" pitchFamily="34" charset="0"/>
              </a:rPr>
              <a:t>James 2:19</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grpSp>
        <p:nvGrpSpPr>
          <p:cNvPr id="8" name="Group 7">
            <a:extLst>
              <a:ext uri="{FF2B5EF4-FFF2-40B4-BE49-F238E27FC236}">
                <a16:creationId xmlns:a16="http://schemas.microsoft.com/office/drawing/2014/main" id="{8A90D88E-EB6F-4A3B-A422-63B985496AFE}"/>
              </a:ext>
            </a:extLst>
          </p:cNvPr>
          <p:cNvGrpSpPr/>
          <p:nvPr/>
        </p:nvGrpSpPr>
        <p:grpSpPr>
          <a:xfrm>
            <a:off x="838200" y="1828800"/>
            <a:ext cx="9372600" cy="4838700"/>
            <a:chOff x="838200" y="1828800"/>
            <a:chExt cx="9372600" cy="4838700"/>
          </a:xfrm>
        </p:grpSpPr>
        <p:sp>
          <p:nvSpPr>
            <p:cNvPr id="4" name="Rectangle 3">
              <a:extLst>
                <a:ext uri="{FF2B5EF4-FFF2-40B4-BE49-F238E27FC236}">
                  <a16:creationId xmlns:a16="http://schemas.microsoft.com/office/drawing/2014/main" id="{6FC8C55A-73B3-4BB7-ABDC-441883F26D7E}"/>
                </a:ext>
              </a:extLst>
            </p:cNvPr>
            <p:cNvSpPr/>
            <p:nvPr/>
          </p:nvSpPr>
          <p:spPr bwMode="auto">
            <a:xfrm>
              <a:off x="838200" y="4610100"/>
              <a:ext cx="3657600" cy="20574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Bef>
                  <a:spcPts val="1800"/>
                </a:spcBef>
                <a:spcAft>
                  <a:spcPts val="1800"/>
                </a:spcAft>
              </a:pPr>
              <a:r>
                <a:rPr lang="en-US" sz="3200" b="1" dirty="0">
                  <a:effectLst>
                    <a:outerShdw blurRad="38100" dist="38100" dir="2700000" algn="tl">
                      <a:srgbClr val="000000">
                        <a:alpha val="43137"/>
                      </a:srgbClr>
                    </a:outerShdw>
                  </a:effectLst>
                  <a:latin typeface="+mn-lt"/>
                </a:rPr>
                <a:t>Monotheism:</a:t>
              </a:r>
            </a:p>
            <a:p>
              <a:pPr algn="ctr" eaLnBrk="1" hangingPunct="1">
                <a:spcBef>
                  <a:spcPts val="1800"/>
                </a:spcBef>
                <a:spcAft>
                  <a:spcPts val="1800"/>
                </a:spcAft>
              </a:pPr>
              <a:r>
                <a:rPr lang="en-US" sz="3200" b="1" dirty="0">
                  <a:effectLst>
                    <a:outerShdw blurRad="38100" dist="38100" dir="2700000" algn="tl">
                      <a:srgbClr val="000000">
                        <a:alpha val="43137"/>
                      </a:srgbClr>
                    </a:outerShdw>
                  </a:effectLst>
                  <a:latin typeface="+mn-lt"/>
                </a:rPr>
                <a:t>There is only one God!</a:t>
              </a:r>
            </a:p>
          </p:txBody>
        </p:sp>
        <p:sp>
          <p:nvSpPr>
            <p:cNvPr id="2" name="Oval 1">
              <a:extLst>
                <a:ext uri="{FF2B5EF4-FFF2-40B4-BE49-F238E27FC236}">
                  <a16:creationId xmlns:a16="http://schemas.microsoft.com/office/drawing/2014/main" id="{DBF13DB6-84E2-444B-8C8E-33B780470F0A}"/>
                </a:ext>
              </a:extLst>
            </p:cNvPr>
            <p:cNvSpPr/>
            <p:nvPr/>
          </p:nvSpPr>
          <p:spPr bwMode="auto">
            <a:xfrm>
              <a:off x="5105400" y="1828800"/>
              <a:ext cx="5105400" cy="1524000"/>
            </a:xfrm>
            <a:prstGeom prst="ellipse">
              <a:avLst/>
            </a:prstGeom>
            <a:solidFill>
              <a:srgbClr val="C00000">
                <a:alpha val="24000"/>
              </a:srgb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cxnSp>
          <p:nvCxnSpPr>
            <p:cNvPr id="5" name="Straight Arrow Connector 4">
              <a:extLst>
                <a:ext uri="{FF2B5EF4-FFF2-40B4-BE49-F238E27FC236}">
                  <a16:creationId xmlns:a16="http://schemas.microsoft.com/office/drawing/2014/main" id="{A279EC8A-C862-4F89-B96B-53EAE900D159}"/>
                </a:ext>
              </a:extLst>
            </p:cNvPr>
            <p:cNvCxnSpPr>
              <a:cxnSpLocks/>
              <a:endCxn id="2" idx="3"/>
            </p:cNvCxnSpPr>
            <p:nvPr/>
          </p:nvCxnSpPr>
          <p:spPr bwMode="auto">
            <a:xfrm flipV="1">
              <a:off x="4343400" y="3129615"/>
              <a:ext cx="1509669" cy="1670985"/>
            </a:xfrm>
            <a:prstGeom prst="straightConnector1">
              <a:avLst/>
            </a:prstGeom>
            <a:solidFill>
              <a:schemeClr val="accent1"/>
            </a:solidFill>
            <a:ln w="73025" cap="flat" cmpd="sng" algn="ctr">
              <a:solidFill>
                <a:srgbClr val="C00000"/>
              </a:solidFill>
              <a:prstDash val="solid"/>
              <a:round/>
              <a:headEnd type="none" w="med" len="med"/>
              <a:tailEnd type="triangle" w="lg" len="lg"/>
            </a:ln>
            <a:effectLst/>
          </p:spPr>
        </p:cxnSp>
      </p:grpSp>
    </p:spTree>
    <p:extLst>
      <p:ext uri="{BB962C8B-B14F-4D97-AF65-F5344CB8AC3E}">
        <p14:creationId xmlns:p14="http://schemas.microsoft.com/office/powerpoint/2010/main" val="25432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Can monotheism save anyone?</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pic>
        <p:nvPicPr>
          <p:cNvPr id="2" name="Picture 1">
            <a:extLst>
              <a:ext uri="{FF2B5EF4-FFF2-40B4-BE49-F238E27FC236}">
                <a16:creationId xmlns:a16="http://schemas.microsoft.com/office/drawing/2014/main" id="{7BD03542-67D8-4C12-882D-5CC5DA067159}"/>
              </a:ext>
            </a:extLst>
          </p:cNvPr>
          <p:cNvPicPr>
            <a:picLocks noChangeAspect="1"/>
          </p:cNvPicPr>
          <p:nvPr/>
        </p:nvPicPr>
        <p:blipFill>
          <a:blip r:embed="rId3"/>
          <a:stretch>
            <a:fillRect/>
          </a:stretch>
        </p:blipFill>
        <p:spPr>
          <a:xfrm>
            <a:off x="1800225" y="3124200"/>
            <a:ext cx="8667750" cy="1190625"/>
          </a:xfrm>
          <a:prstGeom prst="rect">
            <a:avLst/>
          </a:prstGeom>
        </p:spPr>
      </p:pic>
    </p:spTree>
    <p:extLst>
      <p:ext uri="{BB962C8B-B14F-4D97-AF65-F5344CB8AC3E}">
        <p14:creationId xmlns:p14="http://schemas.microsoft.com/office/powerpoint/2010/main" val="79531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1)	That the faith spoken of in James 2:14 is the faith of a Christian.</a:t>
            </a:r>
          </a:p>
          <a:p>
            <a:pPr marL="1828800" lvl="1" indent="-679450">
              <a:spcBef>
                <a:spcPts val="0"/>
              </a:spcBef>
              <a:spcAft>
                <a:spcPts val="2400"/>
              </a:spcAft>
            </a:pPr>
            <a:r>
              <a:rPr lang="en-US" sz="4400" dirty="0">
                <a:ea typeface="Tahoma" pitchFamily="34" charset="0"/>
                <a:cs typeface="Tahoma" pitchFamily="34" charset="0"/>
              </a:rPr>
              <a:t>a.	It is not the “initial” faith of the unsaved in response to the Gospel.</a:t>
            </a:r>
          </a:p>
          <a:p>
            <a:pPr marL="1828800" lvl="1" indent="-679450">
              <a:spcBef>
                <a:spcPts val="0"/>
              </a:spcBef>
              <a:spcAft>
                <a:spcPts val="2400"/>
              </a:spcAft>
            </a:pPr>
            <a:r>
              <a:rPr lang="en-US" sz="4400" dirty="0">
                <a:ea typeface="Tahoma" pitchFamily="34" charset="0"/>
                <a:cs typeface="Tahoma" pitchFamily="34" charset="0"/>
              </a:rPr>
              <a:t>b.	It is not simply an “intellectual” faith which does not save.</a:t>
            </a:r>
          </a:p>
          <a:p>
            <a:pPr marL="228600">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2207695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Summary:</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It is not the quality of faith that is being questioning. The reality of the demons’ faith is not doubted.</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This verse should not teach that works are needed to prove saving faith. </a:t>
            </a:r>
          </a:p>
          <a:p>
            <a:pPr marL="1314450" lvl="1" indent="-571500">
              <a:spcBef>
                <a:spcPts val="0"/>
              </a:spcBef>
              <a:spcAft>
                <a:spcPts val="2400"/>
              </a:spcAft>
              <a:buFont typeface="Arial" panose="020B0604020202020204" pitchFamily="34" charset="0"/>
              <a:buChar char="•"/>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2433656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Summary:</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Good works are God’s purpose for Christians. </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Good works are useful to the body of Christ.</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1527755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Summary:</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Good works result in a good evaluation at the Judgment Seat of Christ.</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Good works cannot prove or disprove the reality of a person’s salvation. </a:t>
            </a:r>
          </a:p>
          <a:p>
            <a:pPr marL="1314450" lvl="1" indent="-571500">
              <a:spcBef>
                <a:spcPts val="0"/>
              </a:spcBef>
              <a:spcAft>
                <a:spcPts val="2400"/>
              </a:spcAft>
              <a:buFont typeface="Arial" panose="020B0604020202020204" pitchFamily="34" charset="0"/>
              <a:buChar char="•"/>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2393760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Summary:</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Eternal salvation is by grace alone through faith alone—apart from any works at any time.</a:t>
            </a:r>
          </a:p>
        </p:txBody>
      </p:sp>
      <p:sp>
        <p:nvSpPr>
          <p:cNvPr id="5128" name="Text Box 8"/>
          <p:cNvSpPr txBox="1">
            <a:spLocks noChangeArrowheads="1"/>
          </p:cNvSpPr>
          <p:nvPr/>
        </p:nvSpPr>
        <p:spPr bwMode="auto">
          <a:xfrm>
            <a:off x="0" y="7620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000" b="1" dirty="0">
                <a:latin typeface="Arial" charset="0"/>
              </a:rPr>
              <a:t>James 2:19 — Quality of Faith vs Object of Faith</a:t>
            </a:r>
            <a:endParaRPr lang="en-US" sz="4000" dirty="0">
              <a:latin typeface="Arial" charset="0"/>
            </a:endParaRPr>
          </a:p>
        </p:txBody>
      </p:sp>
    </p:spTree>
    <p:extLst>
      <p:ext uri="{BB962C8B-B14F-4D97-AF65-F5344CB8AC3E}">
        <p14:creationId xmlns:p14="http://schemas.microsoft.com/office/powerpoint/2010/main" val="2884082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baseline="30000" dirty="0">
                <a:ea typeface="Tahoma" pitchFamily="34" charset="0"/>
                <a:cs typeface="Tahoma" pitchFamily="34" charset="0"/>
              </a:rPr>
              <a:t>20</a:t>
            </a:r>
            <a:r>
              <a:rPr lang="en-US" sz="4400" dirty="0">
                <a:ea typeface="Tahoma" pitchFamily="34" charset="0"/>
                <a:cs typeface="Tahoma" pitchFamily="34" charset="0"/>
              </a:rPr>
              <a:t> But do you want to know, O foolish man, that faith without works is dead? </a:t>
            </a:r>
            <a:r>
              <a:rPr lang="en-US" sz="4400" baseline="30000" dirty="0">
                <a:ea typeface="Tahoma" pitchFamily="34" charset="0"/>
                <a:cs typeface="Tahoma" pitchFamily="34" charset="0"/>
              </a:rPr>
              <a:t>21</a:t>
            </a:r>
            <a:r>
              <a:rPr lang="en-US" sz="4400" dirty="0">
                <a:ea typeface="Tahoma" pitchFamily="34" charset="0"/>
                <a:cs typeface="Tahoma" pitchFamily="34" charset="0"/>
              </a:rPr>
              <a:t> Was not Abraham our father justified by works when he offered Isaac his son on the altar? </a:t>
            </a:r>
            <a:r>
              <a:rPr lang="en-US" sz="4400" baseline="30000" dirty="0">
                <a:ea typeface="Tahoma" pitchFamily="34" charset="0"/>
                <a:cs typeface="Tahoma" pitchFamily="34" charset="0"/>
              </a:rPr>
              <a:t>22</a:t>
            </a:r>
            <a:r>
              <a:rPr lang="en-US" sz="4400" dirty="0">
                <a:ea typeface="Tahoma" pitchFamily="34" charset="0"/>
                <a:cs typeface="Tahoma" pitchFamily="34" charset="0"/>
              </a:rPr>
              <a:t> Do you see that faith was working together with his works, and by works faith was made perfect?</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665999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baseline="30000" dirty="0">
                <a:ea typeface="Tahoma" pitchFamily="34" charset="0"/>
                <a:cs typeface="Tahoma" pitchFamily="34" charset="0"/>
              </a:rPr>
              <a:t>23</a:t>
            </a:r>
            <a:r>
              <a:rPr lang="en-US" sz="4400" dirty="0">
                <a:ea typeface="Tahoma" pitchFamily="34" charset="0"/>
                <a:cs typeface="Tahoma" pitchFamily="34" charset="0"/>
              </a:rPr>
              <a:t> And the Scripture was fulfilled which says, “Abraham believed God, and it was accounted to him for righteousness.” And he was called the friend of God. </a:t>
            </a:r>
            <a:r>
              <a:rPr lang="en-US" sz="4400" baseline="30000" dirty="0">
                <a:ea typeface="Tahoma" pitchFamily="34" charset="0"/>
                <a:cs typeface="Tahoma" pitchFamily="34" charset="0"/>
              </a:rPr>
              <a:t>24 </a:t>
            </a:r>
            <a:r>
              <a:rPr lang="en-US" sz="4400" dirty="0">
                <a:ea typeface="Tahoma" pitchFamily="34" charset="0"/>
                <a:cs typeface="Tahoma" pitchFamily="34" charset="0"/>
              </a:rPr>
              <a:t>You see then that a man is justified by works, and not by faith only. </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1205594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baseline="30000" dirty="0">
                <a:ea typeface="Tahoma" pitchFamily="34" charset="0"/>
                <a:cs typeface="Tahoma" pitchFamily="34" charset="0"/>
              </a:rPr>
              <a:t>25</a:t>
            </a:r>
            <a:r>
              <a:rPr lang="en-US" sz="4400" dirty="0">
                <a:ea typeface="Tahoma" pitchFamily="34" charset="0"/>
                <a:cs typeface="Tahoma" pitchFamily="34" charset="0"/>
              </a:rPr>
              <a:t> Likewise, was not Rahab the harlot also justified by works when she received the messengers and sent them out another way?</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222529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Two examples:</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Abraham — the upright Jew</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Rahab — the immoral Gentile. </a:t>
            </a:r>
          </a:p>
          <a:p>
            <a:pPr>
              <a:spcBef>
                <a:spcPts val="0"/>
              </a:spcBef>
              <a:spcAft>
                <a:spcPts val="2400"/>
              </a:spcAft>
            </a:pPr>
            <a:r>
              <a:rPr lang="en-US" sz="4400" dirty="0">
                <a:ea typeface="Tahoma" pitchFamily="34" charset="0"/>
                <a:cs typeface="Tahoma" pitchFamily="34" charset="0"/>
              </a:rPr>
              <a:t>All the rest of humanity falls between the two extremes!</a:t>
            </a:r>
          </a:p>
          <a:p>
            <a:pPr>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3458508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Example #1: Abraham</a:t>
            </a:r>
          </a:p>
          <a:p>
            <a:pPr marL="457200" lvl="1" indent="0">
              <a:spcBef>
                <a:spcPts val="0"/>
              </a:spcBef>
              <a:spcAft>
                <a:spcPts val="2400"/>
              </a:spcAft>
            </a:pPr>
            <a:r>
              <a:rPr lang="en-US" sz="4000" dirty="0">
                <a:ea typeface="Tahoma" pitchFamily="34" charset="0"/>
                <a:cs typeface="Tahoma" pitchFamily="34" charset="0"/>
              </a:rPr>
              <a:t>Was not Abraham our father justified by works when he offered Isaac his son on the altar? </a:t>
            </a:r>
          </a:p>
          <a:p>
            <a:pPr marL="457200" lvl="1" indent="0" algn="r">
              <a:spcBef>
                <a:spcPts val="0"/>
              </a:spcBef>
              <a:spcAft>
                <a:spcPts val="2400"/>
              </a:spcAft>
            </a:pPr>
            <a:r>
              <a:rPr lang="en-US" sz="4000" dirty="0">
                <a:ea typeface="Tahoma" pitchFamily="34" charset="0"/>
                <a:cs typeface="Tahoma" pitchFamily="34" charset="0"/>
              </a:rPr>
              <a:t>–James 2:21</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345841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Example #1: Abraham</a:t>
            </a:r>
          </a:p>
          <a:p>
            <a:pPr marL="457200" lvl="1" indent="0">
              <a:spcBef>
                <a:spcPts val="0"/>
              </a:spcBef>
              <a:spcAft>
                <a:spcPts val="2400"/>
              </a:spcAft>
            </a:pPr>
            <a:r>
              <a:rPr lang="en-US" sz="4000" dirty="0">
                <a:ea typeface="Tahoma" pitchFamily="34" charset="0"/>
                <a:cs typeface="Tahoma" pitchFamily="34" charset="0"/>
              </a:rPr>
              <a:t>And he [Abraham] believed in the LORD, and He accounted it to him for righteousness.</a:t>
            </a:r>
          </a:p>
          <a:p>
            <a:pPr marL="457200" lvl="1" indent="0" algn="r">
              <a:spcBef>
                <a:spcPts val="0"/>
              </a:spcBef>
              <a:spcAft>
                <a:spcPts val="2400"/>
              </a:spcAft>
            </a:pPr>
            <a:r>
              <a:rPr lang="en-US" sz="4000" dirty="0">
                <a:ea typeface="Tahoma" pitchFamily="34" charset="0"/>
                <a:cs typeface="Tahoma" pitchFamily="34" charset="0"/>
              </a:rPr>
              <a:t>–Gen. 15:6</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119825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2)	That James is not addressing the eternal destiny of his readers.</a:t>
            </a:r>
          </a:p>
          <a:p>
            <a:pPr marL="1092200">
              <a:spcBef>
                <a:spcPts val="0"/>
              </a:spcBef>
              <a:spcAft>
                <a:spcPts val="2400"/>
              </a:spcAft>
            </a:pPr>
            <a:r>
              <a:rPr lang="en-US" sz="4400" dirty="0">
                <a:ea typeface="Tahoma" pitchFamily="34" charset="0"/>
                <a:cs typeface="Tahoma" pitchFamily="34" charset="0"/>
              </a:rPr>
              <a:t>He is addressing their profitability and productivity in this life. </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1317841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Example #1: Abraham</a:t>
            </a:r>
          </a:p>
          <a:p>
            <a:pPr marL="457200" lvl="1" indent="0">
              <a:spcBef>
                <a:spcPts val="0"/>
              </a:spcBef>
              <a:spcAft>
                <a:spcPts val="2400"/>
              </a:spcAft>
            </a:pPr>
            <a:r>
              <a:rPr lang="en-US" sz="4000" dirty="0">
                <a:ea typeface="Tahoma" pitchFamily="34" charset="0"/>
                <a:cs typeface="Tahoma" pitchFamily="34" charset="0"/>
              </a:rPr>
              <a:t>What then shall we say that Abraham our father has found according to the flesh? For if Abraham was justified by works, he has something to boast about, but not before God. For what does the Scripture say? “Abraham believed God, and it was accounted to him for righteousness.”                          –Rom. 4:1-3</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764017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The Problem:</a:t>
            </a:r>
          </a:p>
          <a:p>
            <a:pPr marL="1028700" lvl="1" indent="-571500">
              <a:spcBef>
                <a:spcPts val="0"/>
              </a:spcBef>
              <a:spcAft>
                <a:spcPts val="2400"/>
              </a:spcAft>
              <a:buFont typeface="Arial" panose="020B0604020202020204" pitchFamily="34" charset="0"/>
              <a:buChar char="•"/>
            </a:pPr>
            <a:r>
              <a:rPr lang="en-US" sz="4000" dirty="0">
                <a:ea typeface="Tahoma" pitchFamily="34" charset="0"/>
                <a:cs typeface="Tahoma" pitchFamily="34" charset="0"/>
              </a:rPr>
              <a:t>Genesis 15 says Abraham was justified by faith.</a:t>
            </a:r>
          </a:p>
          <a:p>
            <a:pPr marL="1028700" lvl="1" indent="-571500">
              <a:spcBef>
                <a:spcPts val="0"/>
              </a:spcBef>
              <a:spcAft>
                <a:spcPts val="2400"/>
              </a:spcAft>
              <a:buFont typeface="Arial" panose="020B0604020202020204" pitchFamily="34" charset="0"/>
              <a:buChar char="•"/>
            </a:pPr>
            <a:r>
              <a:rPr lang="en-US" sz="4000" dirty="0">
                <a:ea typeface="Tahoma" pitchFamily="34" charset="0"/>
                <a:cs typeface="Tahoma" pitchFamily="34" charset="0"/>
              </a:rPr>
              <a:t>Paul says Abraham was justified by faith in Genesis 15.</a:t>
            </a:r>
          </a:p>
          <a:p>
            <a:pPr marL="1028700" lvl="1" indent="-571500">
              <a:spcBef>
                <a:spcPts val="0"/>
              </a:spcBef>
              <a:spcAft>
                <a:spcPts val="2400"/>
              </a:spcAft>
              <a:buFont typeface="Arial" panose="020B0604020202020204" pitchFamily="34" charset="0"/>
              <a:buChar char="•"/>
            </a:pPr>
            <a:r>
              <a:rPr lang="en-US" sz="4000" dirty="0">
                <a:ea typeface="Tahoma" pitchFamily="34" charset="0"/>
                <a:cs typeface="Tahoma" pitchFamily="34" charset="0"/>
              </a:rPr>
              <a:t>James says that Abraham was justified by works in Genesis 22.</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1635980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The Solution:</a:t>
            </a:r>
          </a:p>
          <a:p>
            <a:pPr marL="457200" lvl="1" indent="0">
              <a:spcBef>
                <a:spcPts val="0"/>
              </a:spcBef>
              <a:spcAft>
                <a:spcPts val="2400"/>
              </a:spcAft>
            </a:pPr>
            <a:r>
              <a:rPr lang="en-US" sz="4400" dirty="0">
                <a:ea typeface="Tahoma" pitchFamily="34" charset="0"/>
                <a:cs typeface="Tahoma" pitchFamily="34" charset="0"/>
              </a:rPr>
              <a:t>Paul and James used the word “justified” differently. </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1077771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The Solution:</a:t>
            </a:r>
          </a:p>
          <a:p>
            <a:pPr marL="1028700" lvl="1" indent="-571500">
              <a:spcBef>
                <a:spcPts val="0"/>
              </a:spcBef>
              <a:spcAft>
                <a:spcPts val="2400"/>
              </a:spcAft>
              <a:buFont typeface="Arial" panose="020B0604020202020204" pitchFamily="34" charset="0"/>
              <a:buChar char="•"/>
            </a:pPr>
            <a:r>
              <a:rPr lang="en-US" sz="4000" dirty="0">
                <a:ea typeface="Tahoma" pitchFamily="34" charset="0"/>
                <a:cs typeface="Tahoma" pitchFamily="34" charset="0"/>
              </a:rPr>
              <a:t>Paul used the word “justified” to mean “declared righteous before God.”</a:t>
            </a:r>
          </a:p>
          <a:p>
            <a:pPr marL="1028700" lvl="1" indent="-571500">
              <a:spcBef>
                <a:spcPts val="0"/>
              </a:spcBef>
              <a:spcAft>
                <a:spcPts val="2400"/>
              </a:spcAft>
              <a:buFont typeface="Arial" panose="020B0604020202020204" pitchFamily="34" charset="0"/>
              <a:buChar char="•"/>
            </a:pPr>
            <a:r>
              <a:rPr lang="en-US" sz="4000" dirty="0">
                <a:ea typeface="Tahoma" pitchFamily="34" charset="0"/>
                <a:cs typeface="Tahoma" pitchFamily="34" charset="0"/>
              </a:rPr>
              <a:t>Paul was dealing with the 1st tense of salvation – justification. </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962561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The Solution:</a:t>
            </a:r>
          </a:p>
          <a:p>
            <a:pPr marL="1028700" lvl="1" indent="-571500">
              <a:spcBef>
                <a:spcPts val="0"/>
              </a:spcBef>
              <a:spcAft>
                <a:spcPts val="2400"/>
              </a:spcAft>
              <a:buFont typeface="Arial" panose="020B0604020202020204" pitchFamily="34" charset="0"/>
              <a:buChar char="•"/>
            </a:pPr>
            <a:r>
              <a:rPr lang="en-US" sz="4000" dirty="0">
                <a:ea typeface="Tahoma" pitchFamily="34" charset="0"/>
                <a:cs typeface="Tahoma" pitchFamily="34" charset="0"/>
              </a:rPr>
              <a:t>James used the word “justified” to mean “vindicated before men.”</a:t>
            </a:r>
          </a:p>
          <a:p>
            <a:pPr marL="1028700" lvl="1" indent="-571500">
              <a:spcBef>
                <a:spcPts val="0"/>
              </a:spcBef>
              <a:spcAft>
                <a:spcPts val="2400"/>
              </a:spcAft>
              <a:buFont typeface="Arial" panose="020B0604020202020204" pitchFamily="34" charset="0"/>
              <a:buChar char="•"/>
            </a:pPr>
            <a:r>
              <a:rPr lang="en-US" sz="4000" kern="1200" dirty="0">
                <a:solidFill>
                  <a:schemeClr val="tx1"/>
                </a:solidFill>
                <a:effectLst/>
                <a:latin typeface="Arial" pitchFamily="34" charset="0"/>
                <a:ea typeface="+mn-ea"/>
                <a:cs typeface="+mn-cs"/>
              </a:rPr>
              <a:t>James was dealing with the 2</a:t>
            </a:r>
            <a:r>
              <a:rPr lang="en-US" sz="4000" kern="1200" baseline="30000" dirty="0">
                <a:solidFill>
                  <a:schemeClr val="tx1"/>
                </a:solidFill>
                <a:effectLst/>
                <a:latin typeface="Arial" pitchFamily="34" charset="0"/>
                <a:ea typeface="+mn-ea"/>
                <a:cs typeface="+mn-cs"/>
              </a:rPr>
              <a:t>nd</a:t>
            </a:r>
            <a:r>
              <a:rPr lang="en-US" sz="4000" kern="1200" dirty="0">
                <a:solidFill>
                  <a:schemeClr val="tx1"/>
                </a:solidFill>
                <a:effectLst/>
                <a:latin typeface="Arial" pitchFamily="34" charset="0"/>
                <a:ea typeface="+mn-ea"/>
                <a:cs typeface="+mn-cs"/>
              </a:rPr>
              <a:t> tense of salvation – sanctification. </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3399904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James 2:21:</a:t>
            </a:r>
          </a:p>
          <a:p>
            <a:pPr marL="457200" lvl="1" indent="0">
              <a:spcBef>
                <a:spcPts val="0"/>
              </a:spcBef>
              <a:spcAft>
                <a:spcPts val="2400"/>
              </a:spcAft>
            </a:pPr>
            <a:r>
              <a:rPr lang="en-US" sz="3600" dirty="0">
                <a:ea typeface="Tahoma" pitchFamily="34" charset="0"/>
                <a:cs typeface="Tahoma" pitchFamily="34" charset="0"/>
              </a:rPr>
              <a:t>NKJV: Was not Abraham our father </a:t>
            </a:r>
            <a:r>
              <a:rPr lang="en-US" sz="3600" b="1" u="sng" dirty="0">
                <a:solidFill>
                  <a:srgbClr val="FFFF00"/>
                </a:solidFill>
                <a:ea typeface="Tahoma" pitchFamily="34" charset="0"/>
                <a:cs typeface="Tahoma" pitchFamily="34" charset="0"/>
              </a:rPr>
              <a:t>justified</a:t>
            </a:r>
            <a:r>
              <a:rPr lang="en-US" sz="3600" dirty="0">
                <a:ea typeface="Tahoma" pitchFamily="34" charset="0"/>
                <a:cs typeface="Tahoma" pitchFamily="34" charset="0"/>
              </a:rPr>
              <a:t> by works when he offered Isaac his son on the altar?</a:t>
            </a:r>
          </a:p>
          <a:p>
            <a:pPr marL="457200" lvl="1" indent="0">
              <a:spcBef>
                <a:spcPts val="0"/>
              </a:spcBef>
              <a:spcAft>
                <a:spcPts val="2400"/>
              </a:spcAft>
            </a:pPr>
            <a:r>
              <a:rPr lang="en-US" sz="3600" dirty="0" err="1">
                <a:ea typeface="Tahoma" pitchFamily="34" charset="0"/>
                <a:cs typeface="Tahoma" pitchFamily="34" charset="0"/>
              </a:rPr>
              <a:t>Wuest</a:t>
            </a:r>
            <a:r>
              <a:rPr lang="en-US" sz="3600" dirty="0">
                <a:ea typeface="Tahoma" pitchFamily="34" charset="0"/>
                <a:cs typeface="Tahoma" pitchFamily="34" charset="0"/>
              </a:rPr>
              <a:t>: Was not our father Abraham </a:t>
            </a:r>
            <a:r>
              <a:rPr lang="en-US" sz="3600" b="1" u="sng" dirty="0">
                <a:solidFill>
                  <a:srgbClr val="FFFF00"/>
                </a:solidFill>
                <a:ea typeface="Tahoma" pitchFamily="34" charset="0"/>
                <a:cs typeface="Tahoma" pitchFamily="34" charset="0"/>
              </a:rPr>
              <a:t>vindicated</a:t>
            </a:r>
            <a:r>
              <a:rPr lang="en-US" sz="3600" dirty="0">
                <a:ea typeface="Tahoma" pitchFamily="34" charset="0"/>
                <a:cs typeface="Tahoma" pitchFamily="34" charset="0"/>
              </a:rPr>
              <a:t> by works [justified as to his claim to a living faith] in that he offered his son Isaac on the altar of sacrifice?</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34945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animEffect transition="in" filter="fade">
                                      <p:cBhvr>
                                        <p:cTn id="7" dur="5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The Solution:</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grpSp>
        <p:nvGrpSpPr>
          <p:cNvPr id="6" name="Group 5">
            <a:extLst>
              <a:ext uri="{FF2B5EF4-FFF2-40B4-BE49-F238E27FC236}">
                <a16:creationId xmlns:a16="http://schemas.microsoft.com/office/drawing/2014/main" id="{F76B24F2-4E19-4953-8307-B2161A5DAF3A}"/>
              </a:ext>
            </a:extLst>
          </p:cNvPr>
          <p:cNvGrpSpPr/>
          <p:nvPr/>
        </p:nvGrpSpPr>
        <p:grpSpPr>
          <a:xfrm>
            <a:off x="685800" y="2244802"/>
            <a:ext cx="2762250" cy="4053029"/>
            <a:chOff x="914400" y="2244802"/>
            <a:chExt cx="2762250" cy="4053029"/>
          </a:xfrm>
        </p:grpSpPr>
        <p:sp>
          <p:nvSpPr>
            <p:cNvPr id="4" name="Text Box 7">
              <a:extLst>
                <a:ext uri="{FF2B5EF4-FFF2-40B4-BE49-F238E27FC236}">
                  <a16:creationId xmlns:a16="http://schemas.microsoft.com/office/drawing/2014/main" id="{2EA233DF-462C-4188-93D1-37AB9B2390FD}"/>
                </a:ext>
              </a:extLst>
            </p:cNvPr>
            <p:cNvSpPr txBox="1">
              <a:spLocks noChangeArrowheads="1"/>
            </p:cNvSpPr>
            <p:nvPr/>
          </p:nvSpPr>
          <p:spPr bwMode="auto">
            <a:xfrm>
              <a:off x="1152525" y="5651500"/>
              <a:ext cx="2286000" cy="646331"/>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600" b="1" dirty="0">
                  <a:ln>
                    <a:solidFill>
                      <a:srgbClr val="000000"/>
                    </a:solidFill>
                  </a:ln>
                  <a:solidFill>
                    <a:srgbClr val="92D050"/>
                  </a:solidFill>
                  <a:latin typeface="Arial" charset="0"/>
                </a:rPr>
                <a:t>Gen. 15</a:t>
              </a:r>
            </a:p>
          </p:txBody>
        </p:sp>
        <p:pic>
          <p:nvPicPr>
            <p:cNvPr id="2" name="Picture 1">
              <a:extLst>
                <a:ext uri="{FF2B5EF4-FFF2-40B4-BE49-F238E27FC236}">
                  <a16:creationId xmlns:a16="http://schemas.microsoft.com/office/drawing/2014/main" id="{DF5D87EF-5EB5-4ACC-8413-9FC77B657F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244802"/>
              <a:ext cx="2762250" cy="3368598"/>
            </a:xfrm>
            <a:prstGeom prst="rect">
              <a:avLst/>
            </a:prstGeom>
          </p:spPr>
        </p:pic>
      </p:grpSp>
      <p:grpSp>
        <p:nvGrpSpPr>
          <p:cNvPr id="7" name="Group 6">
            <a:extLst>
              <a:ext uri="{FF2B5EF4-FFF2-40B4-BE49-F238E27FC236}">
                <a16:creationId xmlns:a16="http://schemas.microsoft.com/office/drawing/2014/main" id="{18496CF1-E9A9-4FF1-AD56-B2B68BAA9BDB}"/>
              </a:ext>
            </a:extLst>
          </p:cNvPr>
          <p:cNvGrpSpPr/>
          <p:nvPr/>
        </p:nvGrpSpPr>
        <p:grpSpPr>
          <a:xfrm>
            <a:off x="8782050" y="2244802"/>
            <a:ext cx="3181350" cy="4053029"/>
            <a:chOff x="8467725" y="2244802"/>
            <a:chExt cx="3181350" cy="4053029"/>
          </a:xfrm>
        </p:grpSpPr>
        <p:sp>
          <p:nvSpPr>
            <p:cNvPr id="5" name="Text Box 7">
              <a:extLst>
                <a:ext uri="{FF2B5EF4-FFF2-40B4-BE49-F238E27FC236}">
                  <a16:creationId xmlns:a16="http://schemas.microsoft.com/office/drawing/2014/main" id="{C1C0BA39-D559-474C-AF86-49BD4F03D7AC}"/>
                </a:ext>
              </a:extLst>
            </p:cNvPr>
            <p:cNvSpPr txBox="1">
              <a:spLocks noChangeArrowheads="1"/>
            </p:cNvSpPr>
            <p:nvPr/>
          </p:nvSpPr>
          <p:spPr bwMode="auto">
            <a:xfrm>
              <a:off x="8915400" y="5651500"/>
              <a:ext cx="2286000" cy="646331"/>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600" b="1" dirty="0">
                  <a:ln>
                    <a:solidFill>
                      <a:srgbClr val="000000"/>
                    </a:solidFill>
                  </a:ln>
                  <a:solidFill>
                    <a:srgbClr val="00B0F0"/>
                  </a:solidFill>
                  <a:latin typeface="Arial" charset="0"/>
                </a:rPr>
                <a:t>Gen. 22</a:t>
              </a:r>
            </a:p>
          </p:txBody>
        </p:sp>
        <p:pic>
          <p:nvPicPr>
            <p:cNvPr id="3" name="Picture 2">
              <a:extLst>
                <a:ext uri="{FF2B5EF4-FFF2-40B4-BE49-F238E27FC236}">
                  <a16:creationId xmlns:a16="http://schemas.microsoft.com/office/drawing/2014/main" id="{C04A79FC-B135-4EB7-B20A-C09917DBF9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7725" y="2244802"/>
              <a:ext cx="3181350" cy="3367239"/>
            </a:xfrm>
            <a:prstGeom prst="rect">
              <a:avLst/>
            </a:prstGeom>
          </p:spPr>
        </p:pic>
      </p:grpSp>
      <p:sp>
        <p:nvSpPr>
          <p:cNvPr id="10" name="Text Box 7">
            <a:extLst>
              <a:ext uri="{FF2B5EF4-FFF2-40B4-BE49-F238E27FC236}">
                <a16:creationId xmlns:a16="http://schemas.microsoft.com/office/drawing/2014/main" id="{80C0EF45-3B49-402D-AEEC-DBFE6FE6AF6A}"/>
              </a:ext>
            </a:extLst>
          </p:cNvPr>
          <p:cNvSpPr txBox="1">
            <a:spLocks noChangeArrowheads="1"/>
          </p:cNvSpPr>
          <p:nvPr/>
        </p:nvSpPr>
        <p:spPr bwMode="auto">
          <a:xfrm>
            <a:off x="3505200" y="2286000"/>
            <a:ext cx="2762250" cy="156966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4800" b="1" dirty="0">
                <a:ln>
                  <a:solidFill>
                    <a:srgbClr val="000000"/>
                  </a:solidFill>
                </a:ln>
                <a:solidFill>
                  <a:srgbClr val="92D050"/>
                </a:solidFill>
                <a:latin typeface="Arial" charset="0"/>
              </a:rPr>
              <a:t>Justified </a:t>
            </a:r>
            <a:br>
              <a:rPr lang="en-US" sz="4800" b="1" dirty="0">
                <a:ln>
                  <a:solidFill>
                    <a:srgbClr val="000000"/>
                  </a:solidFill>
                </a:ln>
                <a:solidFill>
                  <a:srgbClr val="92D050"/>
                </a:solidFill>
                <a:latin typeface="Arial" charset="0"/>
              </a:rPr>
            </a:br>
            <a:r>
              <a:rPr lang="en-US" sz="4800" b="1" dirty="0">
                <a:ln>
                  <a:solidFill>
                    <a:srgbClr val="000000"/>
                  </a:solidFill>
                </a:ln>
                <a:solidFill>
                  <a:srgbClr val="92D050"/>
                </a:solidFill>
                <a:latin typeface="Arial" charset="0"/>
              </a:rPr>
              <a:t>by Faith</a:t>
            </a:r>
          </a:p>
        </p:txBody>
      </p:sp>
      <p:sp>
        <p:nvSpPr>
          <p:cNvPr id="11" name="Text Box 7">
            <a:extLst>
              <a:ext uri="{FF2B5EF4-FFF2-40B4-BE49-F238E27FC236}">
                <a16:creationId xmlns:a16="http://schemas.microsoft.com/office/drawing/2014/main" id="{BFA0D9C1-5AAB-4473-9CD5-665EE45D8204}"/>
              </a:ext>
            </a:extLst>
          </p:cNvPr>
          <p:cNvSpPr txBox="1">
            <a:spLocks noChangeArrowheads="1"/>
          </p:cNvSpPr>
          <p:nvPr/>
        </p:nvSpPr>
        <p:spPr bwMode="auto">
          <a:xfrm>
            <a:off x="5419725" y="4014207"/>
            <a:ext cx="3322168" cy="156966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Aft>
                <a:spcPct val="50000"/>
              </a:spcAft>
            </a:pPr>
            <a:r>
              <a:rPr lang="en-US" sz="4800" b="1" dirty="0">
                <a:ln>
                  <a:solidFill>
                    <a:srgbClr val="000000"/>
                  </a:solidFill>
                </a:ln>
                <a:solidFill>
                  <a:srgbClr val="00B0F0"/>
                </a:solidFill>
                <a:latin typeface="Arial" charset="0"/>
              </a:rPr>
              <a:t>Vindicated </a:t>
            </a:r>
            <a:br>
              <a:rPr lang="en-US" sz="4800" b="1" dirty="0">
                <a:ln>
                  <a:solidFill>
                    <a:srgbClr val="000000"/>
                  </a:solidFill>
                </a:ln>
                <a:solidFill>
                  <a:srgbClr val="00B0F0"/>
                </a:solidFill>
                <a:latin typeface="Arial" charset="0"/>
              </a:rPr>
            </a:br>
            <a:r>
              <a:rPr lang="en-US" sz="4800" b="1" dirty="0">
                <a:ln>
                  <a:solidFill>
                    <a:srgbClr val="000000"/>
                  </a:solidFill>
                </a:ln>
                <a:solidFill>
                  <a:srgbClr val="00B0F0"/>
                </a:solidFill>
                <a:latin typeface="Arial" charset="0"/>
              </a:rPr>
              <a:t>by Works</a:t>
            </a:r>
          </a:p>
        </p:txBody>
      </p:sp>
    </p:spTree>
    <p:extLst>
      <p:ext uri="{BB962C8B-B14F-4D97-AF65-F5344CB8AC3E}">
        <p14:creationId xmlns:p14="http://schemas.microsoft.com/office/powerpoint/2010/main" val="164887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The Solution:</a:t>
            </a:r>
          </a:p>
          <a:p>
            <a:pPr marL="102870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Abraham was </a:t>
            </a:r>
            <a:r>
              <a:rPr lang="en-US" sz="4400" b="1" u="sng" dirty="0">
                <a:solidFill>
                  <a:srgbClr val="FFFF00"/>
                </a:solidFill>
                <a:ea typeface="Tahoma" pitchFamily="34" charset="0"/>
                <a:cs typeface="Tahoma" pitchFamily="34" charset="0"/>
              </a:rPr>
              <a:t>justified</a:t>
            </a:r>
            <a:r>
              <a:rPr lang="en-US" sz="4400" dirty="0">
                <a:ea typeface="Tahoma" pitchFamily="34" charset="0"/>
                <a:cs typeface="Tahoma" pitchFamily="34" charset="0"/>
              </a:rPr>
              <a:t> by faith Godward when he believed (Gen. 15).</a:t>
            </a:r>
          </a:p>
          <a:p>
            <a:pPr marL="102870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Abraham was </a:t>
            </a:r>
            <a:r>
              <a:rPr lang="en-US" sz="4400" b="1" u="sng" dirty="0">
                <a:solidFill>
                  <a:srgbClr val="FFFF00"/>
                </a:solidFill>
                <a:ea typeface="Tahoma" pitchFamily="34" charset="0"/>
                <a:cs typeface="Tahoma" pitchFamily="34" charset="0"/>
              </a:rPr>
              <a:t>vindicated</a:t>
            </a:r>
            <a:r>
              <a:rPr lang="en-US" sz="4400" dirty="0">
                <a:ea typeface="Tahoma" pitchFamily="34" charset="0"/>
                <a:cs typeface="Tahoma" pitchFamily="34" charset="0"/>
              </a:rPr>
              <a:t> by works man-ward when he obeyed (Gen. 22). </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2360075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Example #2: Rahab</a:t>
            </a:r>
          </a:p>
          <a:p>
            <a:pPr marL="457200" lvl="1" indent="0">
              <a:spcBef>
                <a:spcPts val="0"/>
              </a:spcBef>
              <a:spcAft>
                <a:spcPts val="2400"/>
              </a:spcAft>
            </a:pPr>
            <a:r>
              <a:rPr lang="en-US" sz="4000" dirty="0">
                <a:ea typeface="Tahoma" pitchFamily="34" charset="0"/>
                <a:cs typeface="Tahoma" pitchFamily="34" charset="0"/>
              </a:rPr>
              <a:t>NKJV: Likewise, was not Rahab the harlot also justified by works when she received the messengers and sent them out another way? </a:t>
            </a:r>
          </a:p>
          <a:p>
            <a:pPr marL="457200" lvl="1" indent="0" algn="r">
              <a:spcBef>
                <a:spcPts val="0"/>
              </a:spcBef>
              <a:spcAft>
                <a:spcPts val="2400"/>
              </a:spcAft>
            </a:pPr>
            <a:r>
              <a:rPr lang="en-US" sz="4000" dirty="0">
                <a:ea typeface="Tahoma" pitchFamily="34" charset="0"/>
                <a:cs typeface="Tahoma" pitchFamily="34" charset="0"/>
              </a:rPr>
              <a:t>James 2:25</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2053384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Example #2: Rahab</a:t>
            </a:r>
          </a:p>
          <a:p>
            <a:pPr marL="457200" lvl="1" indent="0">
              <a:spcBef>
                <a:spcPts val="0"/>
              </a:spcBef>
              <a:spcAft>
                <a:spcPts val="2400"/>
              </a:spcAft>
            </a:pPr>
            <a:r>
              <a:rPr lang="en-US" sz="4000" dirty="0" err="1">
                <a:ea typeface="Tahoma" pitchFamily="34" charset="0"/>
                <a:cs typeface="Tahoma" pitchFamily="34" charset="0"/>
              </a:rPr>
              <a:t>Wuest</a:t>
            </a:r>
            <a:r>
              <a:rPr lang="en-US" sz="4000" dirty="0">
                <a:ea typeface="Tahoma" pitchFamily="34" charset="0"/>
                <a:cs typeface="Tahoma" pitchFamily="34" charset="0"/>
              </a:rPr>
              <a:t>: Now, similarly, was not Rahab the prostitute also vindicated [justified as to her possession of a living faith] in that she entertained as guests the messengers and thrust them forth by means of a different way [from that by which they entered the city]? </a:t>
            </a:r>
          </a:p>
          <a:p>
            <a:pPr marL="457200" lvl="1" indent="0" algn="r">
              <a:spcBef>
                <a:spcPts val="0"/>
              </a:spcBef>
              <a:spcAft>
                <a:spcPts val="2400"/>
              </a:spcAft>
            </a:pPr>
            <a:r>
              <a:rPr lang="en-US" sz="4000" dirty="0">
                <a:ea typeface="Tahoma" pitchFamily="34" charset="0"/>
                <a:cs typeface="Tahoma" pitchFamily="34" charset="0"/>
              </a:rPr>
              <a:t>James 2:25</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302608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3)	That the intention of James is to encourage believers to practice their faith through good works. </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8194384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Example #2: Rahab</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pic>
        <p:nvPicPr>
          <p:cNvPr id="2" name="Picture 1">
            <a:extLst>
              <a:ext uri="{FF2B5EF4-FFF2-40B4-BE49-F238E27FC236}">
                <a16:creationId xmlns:a16="http://schemas.microsoft.com/office/drawing/2014/main" id="{94CA453A-1444-4FDD-9AC4-3F00BFF7B2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2180590"/>
            <a:ext cx="3335369" cy="4495800"/>
          </a:xfrm>
          <a:prstGeom prst="rect">
            <a:avLst/>
          </a:prstGeom>
        </p:spPr>
      </p:pic>
      <p:pic>
        <p:nvPicPr>
          <p:cNvPr id="3" name="Picture 2">
            <a:extLst>
              <a:ext uri="{FF2B5EF4-FFF2-40B4-BE49-F238E27FC236}">
                <a16:creationId xmlns:a16="http://schemas.microsoft.com/office/drawing/2014/main" id="{5114A163-E0C0-424C-8F6B-8EB8960A7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8400" y="2180590"/>
            <a:ext cx="4495800" cy="4495800"/>
          </a:xfrm>
          <a:prstGeom prst="rect">
            <a:avLst/>
          </a:prstGeom>
        </p:spPr>
      </p:pic>
    </p:spTree>
    <p:extLst>
      <p:ext uri="{BB962C8B-B14F-4D97-AF65-F5344CB8AC3E}">
        <p14:creationId xmlns:p14="http://schemas.microsoft.com/office/powerpoint/2010/main" val="1626949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William MacDonald: </a:t>
            </a:r>
          </a:p>
          <a:p>
            <a:pPr marL="457200">
              <a:spcBef>
                <a:spcPts val="0"/>
              </a:spcBef>
              <a:spcAft>
                <a:spcPts val="2400"/>
              </a:spcAft>
            </a:pPr>
            <a:r>
              <a:rPr lang="en-US" sz="4000" dirty="0">
                <a:ea typeface="Tahoma" pitchFamily="34" charset="0"/>
                <a:cs typeface="Tahoma" pitchFamily="34" charset="0"/>
              </a:rPr>
              <a:t>Some people misuse this passage to teach that salvation is partly by good works. But what they mean by good works is giving to charity, paying your debts, telling the truth, and going to church. Were these the good works of Abraham and Rahab? Certainly not!</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4284320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William MacDonald: </a:t>
            </a:r>
          </a:p>
          <a:p>
            <a:pPr marL="457200">
              <a:spcBef>
                <a:spcPts val="0"/>
              </a:spcBef>
              <a:spcAft>
                <a:spcPts val="2400"/>
              </a:spcAft>
            </a:pPr>
            <a:r>
              <a:rPr lang="en-US" sz="4000" dirty="0">
                <a:ea typeface="Tahoma" pitchFamily="34" charset="0"/>
                <a:cs typeface="Tahoma" pitchFamily="34" charset="0"/>
              </a:rPr>
              <a:t>In Abraham’s case, it was willingness to kill his son! In Rahab’s case, it was treason! If you remove faith from these works, they would be evil rather than good. “Strip them of faith and they were not only immoral and unfeeling, but they would have been sinful.” </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195492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C. H. Mackintosh:</a:t>
            </a:r>
          </a:p>
          <a:p>
            <a:pPr marL="457200" lvl="1" indent="0">
              <a:spcBef>
                <a:spcPts val="0"/>
              </a:spcBef>
              <a:spcAft>
                <a:spcPts val="2400"/>
              </a:spcAft>
            </a:pPr>
            <a:r>
              <a:rPr lang="en-US" sz="4400" dirty="0">
                <a:ea typeface="Tahoma" pitchFamily="34" charset="0"/>
                <a:cs typeface="Tahoma" pitchFamily="34" charset="0"/>
              </a:rPr>
              <a:t>This section refers to life-works, not law-works. If you abstract faith from Abraham’s and Rahab’s works, they were bad works. Look at them as the fruit of faith and they were life-works.</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39443379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Is James teaching salvation by works?</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grpSp>
        <p:nvGrpSpPr>
          <p:cNvPr id="8" name="Group 7">
            <a:extLst>
              <a:ext uri="{FF2B5EF4-FFF2-40B4-BE49-F238E27FC236}">
                <a16:creationId xmlns:a16="http://schemas.microsoft.com/office/drawing/2014/main" id="{26E6D36D-C455-4798-951C-839A4D3094EF}"/>
              </a:ext>
            </a:extLst>
          </p:cNvPr>
          <p:cNvGrpSpPr/>
          <p:nvPr/>
        </p:nvGrpSpPr>
        <p:grpSpPr>
          <a:xfrm>
            <a:off x="1905000" y="2366384"/>
            <a:ext cx="3620629" cy="4293851"/>
            <a:chOff x="1940524" y="2203010"/>
            <a:chExt cx="3620629" cy="4293851"/>
          </a:xfrm>
        </p:grpSpPr>
        <p:pic>
          <p:nvPicPr>
            <p:cNvPr id="7" name="Picture 6">
              <a:extLst>
                <a:ext uri="{FF2B5EF4-FFF2-40B4-BE49-F238E27FC236}">
                  <a16:creationId xmlns:a16="http://schemas.microsoft.com/office/drawing/2014/main" id="{ECF843E1-F95B-421D-93D8-ECEBD963A0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0524" y="2203010"/>
              <a:ext cx="3620629" cy="3832186"/>
            </a:xfrm>
            <a:prstGeom prst="rect">
              <a:avLst/>
            </a:prstGeom>
          </p:spPr>
        </p:pic>
        <p:sp>
          <p:nvSpPr>
            <p:cNvPr id="2" name="TextBox 1">
              <a:extLst>
                <a:ext uri="{FF2B5EF4-FFF2-40B4-BE49-F238E27FC236}">
                  <a16:creationId xmlns:a16="http://schemas.microsoft.com/office/drawing/2014/main" id="{C3F475EE-EF7D-49F4-84D3-25FBEC6A91EE}"/>
                </a:ext>
              </a:extLst>
            </p:cNvPr>
            <p:cNvSpPr txBox="1"/>
            <p:nvPr/>
          </p:nvSpPr>
          <p:spPr>
            <a:xfrm>
              <a:off x="1940524" y="6035196"/>
              <a:ext cx="3620629" cy="461665"/>
            </a:xfrm>
            <a:prstGeom prst="rect">
              <a:avLst/>
            </a:prstGeom>
            <a:noFill/>
          </p:spPr>
          <p:txBody>
            <a:bodyPr wrap="square" rtlCol="0">
              <a:spAutoFit/>
            </a:bodyPr>
            <a:lstStyle/>
            <a:p>
              <a:pPr algn="ctr"/>
              <a:r>
                <a:rPr lang="en-US" sz="2400" b="1" dirty="0"/>
                <a:t>Salvation by murder!</a:t>
              </a:r>
            </a:p>
          </p:txBody>
        </p:sp>
      </p:grpSp>
      <p:grpSp>
        <p:nvGrpSpPr>
          <p:cNvPr id="9" name="Group 8">
            <a:extLst>
              <a:ext uri="{FF2B5EF4-FFF2-40B4-BE49-F238E27FC236}">
                <a16:creationId xmlns:a16="http://schemas.microsoft.com/office/drawing/2014/main" id="{E1339A88-E7A1-4FC5-B573-521E4E5D5A74}"/>
              </a:ext>
            </a:extLst>
          </p:cNvPr>
          <p:cNvGrpSpPr/>
          <p:nvPr/>
        </p:nvGrpSpPr>
        <p:grpSpPr>
          <a:xfrm>
            <a:off x="6689972" y="2366384"/>
            <a:ext cx="3832186" cy="4293851"/>
            <a:chOff x="6725496" y="2203010"/>
            <a:chExt cx="3832186" cy="4293851"/>
          </a:xfrm>
        </p:grpSpPr>
        <p:pic>
          <p:nvPicPr>
            <p:cNvPr id="4" name="Picture 3">
              <a:extLst>
                <a:ext uri="{FF2B5EF4-FFF2-40B4-BE49-F238E27FC236}">
                  <a16:creationId xmlns:a16="http://schemas.microsoft.com/office/drawing/2014/main" id="{E10B2C6F-3CBF-43CC-86A0-E6EACFAC6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5496" y="2203010"/>
              <a:ext cx="3832186" cy="3832186"/>
            </a:xfrm>
            <a:prstGeom prst="rect">
              <a:avLst/>
            </a:prstGeom>
          </p:spPr>
        </p:pic>
        <p:sp>
          <p:nvSpPr>
            <p:cNvPr id="3" name="Rectangle 2">
              <a:extLst>
                <a:ext uri="{FF2B5EF4-FFF2-40B4-BE49-F238E27FC236}">
                  <a16:creationId xmlns:a16="http://schemas.microsoft.com/office/drawing/2014/main" id="{A24A7ABD-BB0E-4C16-8BC2-AF5634EC84E5}"/>
                </a:ext>
              </a:extLst>
            </p:cNvPr>
            <p:cNvSpPr/>
            <p:nvPr/>
          </p:nvSpPr>
          <p:spPr>
            <a:xfrm>
              <a:off x="6725496" y="6035196"/>
              <a:ext cx="3832186" cy="461665"/>
            </a:xfrm>
            <a:prstGeom prst="rect">
              <a:avLst/>
            </a:prstGeom>
          </p:spPr>
          <p:txBody>
            <a:bodyPr wrap="square">
              <a:spAutoFit/>
            </a:bodyPr>
            <a:lstStyle/>
            <a:p>
              <a:pPr algn="ctr"/>
              <a:r>
                <a:rPr lang="en-US" sz="2400" b="1" dirty="0"/>
                <a:t>Salvation by treason!</a:t>
              </a:r>
            </a:p>
          </p:txBody>
        </p:sp>
      </p:grpSp>
    </p:spTree>
    <p:extLst>
      <p:ext uri="{BB962C8B-B14F-4D97-AF65-F5344CB8AC3E}">
        <p14:creationId xmlns:p14="http://schemas.microsoft.com/office/powerpoint/2010/main" val="4862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When was Rahab saved?</a:t>
            </a:r>
          </a:p>
          <a:p>
            <a:pPr marL="457200" lvl="1" indent="0">
              <a:spcBef>
                <a:spcPts val="0"/>
              </a:spcBef>
              <a:spcAft>
                <a:spcPts val="2400"/>
              </a:spcAft>
            </a:pPr>
            <a:r>
              <a:rPr lang="en-US" sz="4400" dirty="0">
                <a:ea typeface="Tahoma" pitchFamily="34" charset="0"/>
                <a:cs typeface="Tahoma" pitchFamily="34" charset="0"/>
              </a:rPr>
              <a:t>And when we heard [it,] our hearts melted and no courage remained in any man any longer because of you; for the Lord your God, He is God in heaven above and on earth beneath.</a:t>
            </a:r>
          </a:p>
          <a:p>
            <a:pPr marL="457200" lvl="1" indent="0" algn="r">
              <a:spcBef>
                <a:spcPts val="0"/>
              </a:spcBef>
              <a:spcAft>
                <a:spcPts val="2400"/>
              </a:spcAft>
            </a:pPr>
            <a:r>
              <a:rPr lang="en-US" sz="4400" dirty="0">
                <a:ea typeface="Tahoma" pitchFamily="34" charset="0"/>
                <a:cs typeface="Tahoma" pitchFamily="34" charset="0"/>
              </a:rPr>
              <a:t>Josh 2:11</a:t>
            </a:r>
          </a:p>
        </p:txBody>
      </p:sp>
      <p:sp>
        <p:nvSpPr>
          <p:cNvPr id="5128" name="Text Box 8"/>
          <p:cNvSpPr txBox="1">
            <a:spLocks noChangeArrowheads="1"/>
          </p:cNvSpPr>
          <p:nvPr/>
        </p:nvSpPr>
        <p:spPr bwMode="auto">
          <a:xfrm>
            <a:off x="0" y="76200"/>
            <a:ext cx="12192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600" b="1" dirty="0">
                <a:latin typeface="Arial" charset="0"/>
              </a:rPr>
              <a:t>James 2:20-25 — Works Vindicates Words</a:t>
            </a:r>
            <a:endParaRPr lang="en-US" sz="4600" dirty="0">
              <a:latin typeface="Arial" charset="0"/>
            </a:endParaRPr>
          </a:p>
        </p:txBody>
      </p:sp>
    </p:spTree>
    <p:extLst>
      <p:ext uri="{BB962C8B-B14F-4D97-AF65-F5344CB8AC3E}">
        <p14:creationId xmlns:p14="http://schemas.microsoft.com/office/powerpoint/2010/main" val="1219188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304800" y="1263127"/>
            <a:ext cx="39624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4400" dirty="0">
                <a:ea typeface="Tahoma" pitchFamily="34" charset="0"/>
                <a:cs typeface="Tahoma" pitchFamily="34" charset="0"/>
              </a:rPr>
              <a:t>For as the body without the spirit is dead, so faith without works is dead also.</a:t>
            </a:r>
          </a:p>
          <a:p>
            <a:pPr algn="r">
              <a:spcBef>
                <a:spcPts val="0"/>
              </a:spcBef>
              <a:spcAft>
                <a:spcPts val="2400"/>
              </a:spcAft>
            </a:pPr>
            <a:r>
              <a:rPr lang="en-US" sz="3200" dirty="0">
                <a:ea typeface="Tahoma" pitchFamily="34" charset="0"/>
                <a:cs typeface="Tahoma" pitchFamily="34" charset="0"/>
              </a:rPr>
              <a:t>James 2:26</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Conclusion</a:t>
            </a:r>
            <a:endParaRPr lang="en-US" sz="4800" dirty="0">
              <a:latin typeface="Arial" charset="0"/>
            </a:endParaRPr>
          </a:p>
        </p:txBody>
      </p:sp>
      <p:pic>
        <p:nvPicPr>
          <p:cNvPr id="2" name="Picture 1">
            <a:extLst>
              <a:ext uri="{FF2B5EF4-FFF2-40B4-BE49-F238E27FC236}">
                <a16:creationId xmlns:a16="http://schemas.microsoft.com/office/drawing/2014/main" id="{098A35A0-F567-4FA9-A45F-63A9B0F086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411200"/>
            <a:ext cx="7500051" cy="4998968"/>
          </a:xfrm>
          <a:prstGeom prst="rect">
            <a:avLst/>
          </a:prstGeom>
        </p:spPr>
      </p:pic>
    </p:spTree>
    <p:extLst>
      <p:ext uri="{BB962C8B-B14F-4D97-AF65-F5344CB8AC3E}">
        <p14:creationId xmlns:p14="http://schemas.microsoft.com/office/powerpoint/2010/main" val="5917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348549" y="1263127"/>
            <a:ext cx="3690051"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4200"/>
              </a:spcAft>
            </a:pPr>
            <a:r>
              <a:rPr lang="en-US" sz="4400" dirty="0">
                <a:ea typeface="Tahoma" pitchFamily="34" charset="0"/>
                <a:cs typeface="Tahoma" pitchFamily="34" charset="0"/>
              </a:rPr>
              <a:t>The body without the spirit is: </a:t>
            </a:r>
          </a:p>
          <a:p>
            <a:pPr marL="571500" indent="-571500">
              <a:spcBef>
                <a:spcPts val="0"/>
              </a:spcBef>
              <a:spcAft>
                <a:spcPts val="600"/>
              </a:spcAft>
              <a:buFont typeface="Arial" panose="020B0604020202020204" pitchFamily="34" charset="0"/>
              <a:buChar char="•"/>
            </a:pPr>
            <a:r>
              <a:rPr lang="en-US" sz="4400" dirty="0">
                <a:ea typeface="Tahoma" pitchFamily="34" charset="0"/>
                <a:cs typeface="Tahoma" pitchFamily="34" charset="0"/>
              </a:rPr>
              <a:t>lifeless</a:t>
            </a:r>
          </a:p>
          <a:p>
            <a:pPr marL="571500" indent="-571500">
              <a:spcBef>
                <a:spcPts val="0"/>
              </a:spcBef>
              <a:spcAft>
                <a:spcPts val="600"/>
              </a:spcAft>
              <a:buFont typeface="Arial" panose="020B0604020202020204" pitchFamily="34" charset="0"/>
              <a:buChar char="•"/>
            </a:pPr>
            <a:r>
              <a:rPr lang="en-US" sz="4400" dirty="0">
                <a:ea typeface="Tahoma" pitchFamily="34" charset="0"/>
                <a:cs typeface="Tahoma" pitchFamily="34" charset="0"/>
              </a:rPr>
              <a:t>useless</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valueless.</a:t>
            </a:r>
            <a:endParaRPr lang="en-US" sz="32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Conclusion</a:t>
            </a:r>
            <a:endParaRPr lang="en-US" sz="4800" dirty="0">
              <a:latin typeface="Arial" charset="0"/>
            </a:endParaRPr>
          </a:p>
        </p:txBody>
      </p:sp>
      <p:pic>
        <p:nvPicPr>
          <p:cNvPr id="2" name="Picture 1">
            <a:extLst>
              <a:ext uri="{FF2B5EF4-FFF2-40B4-BE49-F238E27FC236}">
                <a16:creationId xmlns:a16="http://schemas.microsoft.com/office/drawing/2014/main" id="{098A35A0-F567-4FA9-A45F-63A9B0F086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411200"/>
            <a:ext cx="7500051" cy="4998968"/>
          </a:xfrm>
          <a:prstGeom prst="rect">
            <a:avLst/>
          </a:prstGeom>
        </p:spPr>
      </p:pic>
    </p:spTree>
    <p:extLst>
      <p:ext uri="{BB962C8B-B14F-4D97-AF65-F5344CB8AC3E}">
        <p14:creationId xmlns:p14="http://schemas.microsoft.com/office/powerpoint/2010/main" val="1049093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348549" y="1263127"/>
            <a:ext cx="3309051"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4200"/>
              </a:spcAft>
            </a:pPr>
            <a:r>
              <a:rPr lang="en-US" sz="4400" dirty="0">
                <a:ea typeface="Tahoma" pitchFamily="34" charset="0"/>
                <a:cs typeface="Tahoma" pitchFamily="34" charset="0"/>
              </a:rPr>
              <a:t>Faith </a:t>
            </a:r>
            <a:br>
              <a:rPr lang="en-US" sz="4400" dirty="0">
                <a:ea typeface="Tahoma" pitchFamily="34" charset="0"/>
                <a:cs typeface="Tahoma" pitchFamily="34" charset="0"/>
              </a:rPr>
            </a:br>
            <a:r>
              <a:rPr lang="en-US" sz="4400" dirty="0">
                <a:ea typeface="Tahoma" pitchFamily="34" charset="0"/>
                <a:cs typeface="Tahoma" pitchFamily="34" charset="0"/>
              </a:rPr>
              <a:t>without </a:t>
            </a:r>
            <a:br>
              <a:rPr lang="en-US" sz="4400" dirty="0">
                <a:ea typeface="Tahoma" pitchFamily="34" charset="0"/>
                <a:cs typeface="Tahoma" pitchFamily="34" charset="0"/>
              </a:rPr>
            </a:br>
            <a:r>
              <a:rPr lang="en-US" sz="4400" dirty="0">
                <a:ea typeface="Tahoma" pitchFamily="34" charset="0"/>
                <a:cs typeface="Tahoma" pitchFamily="34" charset="0"/>
              </a:rPr>
              <a:t>works is: </a:t>
            </a:r>
          </a:p>
          <a:p>
            <a:pPr marL="571500" indent="-571500">
              <a:spcBef>
                <a:spcPts val="0"/>
              </a:spcBef>
              <a:spcAft>
                <a:spcPts val="600"/>
              </a:spcAft>
              <a:buFont typeface="Arial" panose="020B0604020202020204" pitchFamily="34" charset="0"/>
              <a:buChar char="•"/>
            </a:pPr>
            <a:r>
              <a:rPr lang="en-US" sz="4400" dirty="0">
                <a:ea typeface="Tahoma" pitchFamily="34" charset="0"/>
                <a:cs typeface="Tahoma" pitchFamily="34" charset="0"/>
              </a:rPr>
              <a:t>dead</a:t>
            </a:r>
          </a:p>
          <a:p>
            <a:pPr marL="571500" indent="-571500">
              <a:spcBef>
                <a:spcPts val="0"/>
              </a:spcBef>
              <a:spcAft>
                <a:spcPts val="600"/>
              </a:spcAft>
              <a:buFont typeface="Arial" panose="020B0604020202020204" pitchFamily="34" charset="0"/>
              <a:buChar char="•"/>
            </a:pPr>
            <a:r>
              <a:rPr lang="en-US" sz="4400" dirty="0">
                <a:ea typeface="Tahoma" pitchFamily="34" charset="0"/>
                <a:cs typeface="Tahoma" pitchFamily="34" charset="0"/>
              </a:rPr>
              <a:t>ineffective</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useless</a:t>
            </a:r>
            <a:endParaRPr lang="en-US" sz="32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Conclusion</a:t>
            </a:r>
            <a:endParaRPr lang="en-US" sz="4800" dirty="0">
              <a:latin typeface="Arial" charset="0"/>
            </a:endParaRPr>
          </a:p>
        </p:txBody>
      </p:sp>
      <p:pic>
        <p:nvPicPr>
          <p:cNvPr id="2" name="Picture 1">
            <a:extLst>
              <a:ext uri="{FF2B5EF4-FFF2-40B4-BE49-F238E27FC236}">
                <a16:creationId xmlns:a16="http://schemas.microsoft.com/office/drawing/2014/main" id="{098A35A0-F567-4FA9-A45F-63A9B0F086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411200"/>
            <a:ext cx="7500051" cy="4998968"/>
          </a:xfrm>
          <a:prstGeom prst="rect">
            <a:avLst/>
          </a:prstGeom>
        </p:spPr>
      </p:pic>
    </p:spTree>
    <p:extLst>
      <p:ext uri="{BB962C8B-B14F-4D97-AF65-F5344CB8AC3E}">
        <p14:creationId xmlns:p14="http://schemas.microsoft.com/office/powerpoint/2010/main" val="1716833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addressing “brethren” or fellow believers.</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concerned with sanctification and not justification.</a:t>
            </a:r>
          </a:p>
        </p:txBody>
      </p:sp>
      <p:sp>
        <p:nvSpPr>
          <p:cNvPr id="4" name="Text Box 8">
            <a:extLst>
              <a:ext uri="{FF2B5EF4-FFF2-40B4-BE49-F238E27FC236}">
                <a16:creationId xmlns:a16="http://schemas.microsoft.com/office/drawing/2014/main" id="{3838C6D6-5023-4E09-9C00-F479A3194A1D}"/>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Conclusion</a:t>
            </a:r>
            <a:endParaRPr lang="en-US" sz="4800" dirty="0">
              <a:latin typeface="Arial" charset="0"/>
            </a:endParaRPr>
          </a:p>
        </p:txBody>
      </p:sp>
    </p:spTree>
    <p:extLst>
      <p:ext uri="{BB962C8B-B14F-4D97-AF65-F5344CB8AC3E}">
        <p14:creationId xmlns:p14="http://schemas.microsoft.com/office/powerpoint/2010/main" val="110181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4)	That believers should not minimize good works, nor make them irrelevant. </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2617162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asking: “Can dead (non-productive) faith benefit needy Brothers or Sisters in Christ?”</a:t>
            </a:r>
          </a:p>
        </p:txBody>
      </p:sp>
      <p:sp>
        <p:nvSpPr>
          <p:cNvPr id="4" name="Text Box 8">
            <a:extLst>
              <a:ext uri="{FF2B5EF4-FFF2-40B4-BE49-F238E27FC236}">
                <a16:creationId xmlns:a16="http://schemas.microsoft.com/office/drawing/2014/main" id="{25648D9C-320A-4B6D-96A5-871592EC8655}"/>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Conclusion</a:t>
            </a:r>
            <a:endParaRPr lang="en-US" sz="4800" dirty="0">
              <a:latin typeface="Arial" charset="0"/>
            </a:endParaRPr>
          </a:p>
        </p:txBody>
      </p:sp>
    </p:spTree>
    <p:extLst>
      <p:ext uri="{BB962C8B-B14F-4D97-AF65-F5344CB8AC3E}">
        <p14:creationId xmlns:p14="http://schemas.microsoft.com/office/powerpoint/2010/main" val="1057880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concludes: “If a Christian’s faith is separated from God’s purpose for him of good works then there is no profit of benefit man-ward (toward the brethren).”</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Faith without works is dead, ineffective or useless.</a:t>
            </a:r>
          </a:p>
        </p:txBody>
      </p:sp>
      <p:sp>
        <p:nvSpPr>
          <p:cNvPr id="4" name="Text Box 8">
            <a:extLst>
              <a:ext uri="{FF2B5EF4-FFF2-40B4-BE49-F238E27FC236}">
                <a16:creationId xmlns:a16="http://schemas.microsoft.com/office/drawing/2014/main" id="{C3E272E6-C488-4127-91B5-C99B2170BD94}"/>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Conclusion</a:t>
            </a:r>
            <a:endParaRPr lang="en-US" sz="4800" dirty="0">
              <a:latin typeface="Arial" charset="0"/>
            </a:endParaRPr>
          </a:p>
        </p:txBody>
      </p:sp>
    </p:spTree>
    <p:extLst>
      <p:ext uri="{BB962C8B-B14F-4D97-AF65-F5344CB8AC3E}">
        <p14:creationId xmlns:p14="http://schemas.microsoft.com/office/powerpoint/2010/main" val="353014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5)	That James and Paul agree: </a:t>
            </a:r>
          </a:p>
          <a:p>
            <a:pPr marL="1828800" lvl="1" indent="-679450">
              <a:spcBef>
                <a:spcPts val="0"/>
              </a:spcBef>
              <a:spcAft>
                <a:spcPts val="2400"/>
              </a:spcAft>
            </a:pPr>
            <a:r>
              <a:rPr lang="en-US" sz="4400" dirty="0">
                <a:ea typeface="Tahoma" pitchFamily="34" charset="0"/>
                <a:cs typeface="Tahoma" pitchFamily="34" charset="0"/>
              </a:rPr>
              <a:t>a.	Justification before God is through faith alone by means of grace.</a:t>
            </a:r>
          </a:p>
          <a:p>
            <a:pPr marL="1828800" lvl="1" indent="-679450">
              <a:spcBef>
                <a:spcPts val="0"/>
              </a:spcBef>
              <a:spcAft>
                <a:spcPts val="2400"/>
              </a:spcAft>
            </a:pPr>
            <a:r>
              <a:rPr lang="en-US" sz="4400" dirty="0">
                <a:ea typeface="Tahoma" pitchFamily="34" charset="0"/>
                <a:cs typeface="Tahoma" pitchFamily="34" charset="0"/>
              </a:rPr>
              <a:t>b.	Justification before men is through works produced by the Holy Spirit.</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2297927248"/>
      </p:ext>
    </p:extLst>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TotalTime>
  <Words>7068</Words>
  <Application>Microsoft Office PowerPoint</Application>
  <PresentationFormat>Widescreen</PresentationFormat>
  <Paragraphs>567</Paragraphs>
  <Slides>81</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 JULIAN</vt:lpstr>
      <vt:lpstr>Arial</vt:lpstr>
      <vt:lpstr>Tahoma</vt:lpstr>
      <vt:lpstr>Times New Roman</vt:lpstr>
      <vt:lpstr>Wingdings</vt:lpstr>
      <vt:lpstr>Compass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Nyberg</dc:creator>
  <cp:lastModifiedBy>Bob Nyberg</cp:lastModifiedBy>
  <cp:revision>221</cp:revision>
  <dcterms:created xsi:type="dcterms:W3CDTF">2005-07-26T20:50:28Z</dcterms:created>
  <dcterms:modified xsi:type="dcterms:W3CDTF">2023-09-24T17:36:54Z</dcterms:modified>
</cp:coreProperties>
</file>