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85" r:id="rId2"/>
    <p:sldId id="256" r:id="rId3"/>
    <p:sldId id="286" r:id="rId4"/>
    <p:sldId id="359" r:id="rId5"/>
    <p:sldId id="360" r:id="rId6"/>
    <p:sldId id="361" r:id="rId7"/>
    <p:sldId id="257" r:id="rId8"/>
    <p:sldId id="259" r:id="rId9"/>
    <p:sldId id="287" r:id="rId10"/>
    <p:sldId id="288" r:id="rId11"/>
    <p:sldId id="289" r:id="rId12"/>
    <p:sldId id="271" r:id="rId13"/>
    <p:sldId id="363" r:id="rId14"/>
    <p:sldId id="364" r:id="rId15"/>
    <p:sldId id="296" r:id="rId16"/>
    <p:sldId id="290" r:id="rId17"/>
    <p:sldId id="292" r:id="rId18"/>
    <p:sldId id="291" r:id="rId19"/>
    <p:sldId id="293" r:id="rId20"/>
    <p:sldId id="294" r:id="rId21"/>
    <p:sldId id="362" r:id="rId22"/>
    <p:sldId id="295" r:id="rId23"/>
    <p:sldId id="297" r:id="rId24"/>
    <p:sldId id="298" r:id="rId25"/>
    <p:sldId id="300" r:id="rId26"/>
    <p:sldId id="272" r:id="rId27"/>
    <p:sldId id="273" r:id="rId28"/>
    <p:sldId id="301" r:id="rId29"/>
    <p:sldId id="309" r:id="rId30"/>
    <p:sldId id="302" r:id="rId31"/>
    <p:sldId id="310" r:id="rId32"/>
    <p:sldId id="303" r:id="rId33"/>
    <p:sldId id="304" r:id="rId34"/>
    <p:sldId id="274" r:id="rId35"/>
    <p:sldId id="275" r:id="rId36"/>
    <p:sldId id="311" r:id="rId37"/>
    <p:sldId id="312" r:id="rId38"/>
    <p:sldId id="313" r:id="rId39"/>
    <p:sldId id="276" r:id="rId40"/>
    <p:sldId id="315" r:id="rId41"/>
    <p:sldId id="316" r:id="rId42"/>
    <p:sldId id="317" r:id="rId43"/>
    <p:sldId id="318" r:id="rId44"/>
    <p:sldId id="319" r:id="rId45"/>
    <p:sldId id="320" r:id="rId46"/>
    <p:sldId id="321" r:id="rId47"/>
    <p:sldId id="323" r:id="rId48"/>
    <p:sldId id="324" r:id="rId49"/>
    <p:sldId id="330" r:id="rId50"/>
    <p:sldId id="325" r:id="rId51"/>
    <p:sldId id="322" r:id="rId52"/>
    <p:sldId id="326" r:id="rId53"/>
    <p:sldId id="327" r:id="rId54"/>
    <p:sldId id="328" r:id="rId55"/>
    <p:sldId id="329" r:id="rId56"/>
    <p:sldId id="331" r:id="rId57"/>
    <p:sldId id="332" r:id="rId58"/>
    <p:sldId id="333" r:id="rId59"/>
    <p:sldId id="342" r:id="rId60"/>
    <p:sldId id="337" r:id="rId61"/>
    <p:sldId id="338" r:id="rId62"/>
    <p:sldId id="277" r:id="rId63"/>
    <p:sldId id="343" r:id="rId64"/>
    <p:sldId id="344" r:id="rId65"/>
    <p:sldId id="353" r:id="rId66"/>
    <p:sldId id="345" r:id="rId67"/>
    <p:sldId id="346" r:id="rId68"/>
    <p:sldId id="347" r:id="rId69"/>
    <p:sldId id="348" r:id="rId70"/>
    <p:sldId id="349" r:id="rId71"/>
    <p:sldId id="350" r:id="rId72"/>
    <p:sldId id="354" r:id="rId73"/>
    <p:sldId id="355" r:id="rId74"/>
    <p:sldId id="356" r:id="rId75"/>
    <p:sldId id="351" r:id="rId76"/>
    <p:sldId id="352" r:id="rId77"/>
    <p:sldId id="357" r:id="rId78"/>
    <p:sldId id="358" r:id="rId79"/>
    <p:sldId id="278" r:id="rId80"/>
    <p:sldId id="264" r:id="rId81"/>
    <p:sldId id="258" r:id="rId82"/>
    <p:sldId id="268" r:id="rId83"/>
    <p:sldId id="269" r:id="rId84"/>
    <p:sldId id="270"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303"/>
    <a:srgbClr val="020202"/>
    <a:srgbClr val="BA7E1A"/>
    <a:srgbClr val="802C0C"/>
    <a:srgbClr val="73B149"/>
    <a:srgbClr val="517D33"/>
    <a:srgbClr val="2A4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BADB5-BC8B-4A42-9456-F9F2DAAD4B35}" v="1137" dt="2023-11-12T13:24:40.702"/>
    <p1510:client id="{82359A39-C077-4733-9B6B-3ED98C48249C}" v="1" dt="2023-11-12T18:33:16.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16" autoAdjust="0"/>
    <p:restoredTop sz="82809" autoAdjust="0"/>
  </p:normalViewPr>
  <p:slideViewPr>
    <p:cSldViewPr snapToGrid="0">
      <p:cViewPr varScale="1">
        <p:scale>
          <a:sx n="88" d="100"/>
          <a:sy n="88" d="100"/>
        </p:scale>
        <p:origin x="978" y="66"/>
      </p:cViewPr>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Nyberg" userId="0e727507-ed2e-4bcc-959e-5701196a4431" providerId="ADAL" clId="{561BADB5-BC8B-4A42-9456-F9F2DAAD4B35}"/>
    <pc:docChg chg="undo custSel addSld delSld modSld sldOrd">
      <pc:chgData name="Bob Nyberg" userId="0e727507-ed2e-4bcc-959e-5701196a4431" providerId="ADAL" clId="{561BADB5-BC8B-4A42-9456-F9F2DAAD4B35}" dt="2023-11-12T13:24:40.702" v="7765"/>
      <pc:docMkLst>
        <pc:docMk/>
      </pc:docMkLst>
      <pc:sldChg chg="addSp delSp modSp mod ord modAnim modNotesTx">
        <pc:chgData name="Bob Nyberg" userId="0e727507-ed2e-4bcc-959e-5701196a4431" providerId="ADAL" clId="{561BADB5-BC8B-4A42-9456-F9F2DAAD4B35}" dt="2023-11-10T19:58:44.814" v="7610" actId="20577"/>
        <pc:sldMkLst>
          <pc:docMk/>
          <pc:sldMk cId="2898792710" sldId="256"/>
        </pc:sldMkLst>
        <pc:spChg chg="add del mod">
          <ac:chgData name="Bob Nyberg" userId="0e727507-ed2e-4bcc-959e-5701196a4431" providerId="ADAL" clId="{561BADB5-BC8B-4A42-9456-F9F2DAAD4B35}" dt="2023-10-19T13:59:29.101" v="718" actId="767"/>
          <ac:spMkLst>
            <pc:docMk/>
            <pc:sldMk cId="2898792710" sldId="256"/>
            <ac:spMk id="2" creationId="{56C509F7-E0B4-E4A6-F189-A69EC46FB9B6}"/>
          </ac:spMkLst>
        </pc:spChg>
        <pc:spChg chg="add mod">
          <ac:chgData name="Bob Nyberg" userId="0e727507-ed2e-4bcc-959e-5701196a4431" providerId="ADAL" clId="{561BADB5-BC8B-4A42-9456-F9F2DAAD4B35}" dt="2023-10-19T14:00:40.502" v="759" actId="164"/>
          <ac:spMkLst>
            <pc:docMk/>
            <pc:sldMk cId="2898792710" sldId="256"/>
            <ac:spMk id="4" creationId="{9D63C557-BFB0-FB0C-CE47-BD181F209DAD}"/>
          </ac:spMkLst>
        </pc:spChg>
        <pc:spChg chg="add mod">
          <ac:chgData name="Bob Nyberg" userId="0e727507-ed2e-4bcc-959e-5701196a4431" providerId="ADAL" clId="{561BADB5-BC8B-4A42-9456-F9F2DAAD4B35}" dt="2023-10-19T14:00:40.502" v="759" actId="164"/>
          <ac:spMkLst>
            <pc:docMk/>
            <pc:sldMk cId="2898792710" sldId="256"/>
            <ac:spMk id="5" creationId="{036A2D8E-EDE3-9B19-3734-72EF2C14B1E4}"/>
          </ac:spMkLst>
        </pc:spChg>
        <pc:spChg chg="add mod">
          <ac:chgData name="Bob Nyberg" userId="0e727507-ed2e-4bcc-959e-5701196a4431" providerId="ADAL" clId="{561BADB5-BC8B-4A42-9456-F9F2DAAD4B35}" dt="2023-10-18T20:15:15.621" v="154" actId="403"/>
          <ac:spMkLst>
            <pc:docMk/>
            <pc:sldMk cId="2898792710" sldId="256"/>
            <ac:spMk id="8" creationId="{BAF60F74-2D5F-1094-2076-5AF11BCA2049}"/>
          </ac:spMkLst>
        </pc:spChg>
        <pc:spChg chg="add del mod">
          <ac:chgData name="Bob Nyberg" userId="0e727507-ed2e-4bcc-959e-5701196a4431" providerId="ADAL" clId="{561BADB5-BC8B-4A42-9456-F9F2DAAD4B35}" dt="2023-10-18T20:16:25.257" v="167" actId="478"/>
          <ac:spMkLst>
            <pc:docMk/>
            <pc:sldMk cId="2898792710" sldId="256"/>
            <ac:spMk id="9" creationId="{2F0325E9-05DA-48CA-4A3B-9D9E4947AA92}"/>
          </ac:spMkLst>
        </pc:spChg>
        <pc:grpChg chg="add mod">
          <ac:chgData name="Bob Nyberg" userId="0e727507-ed2e-4bcc-959e-5701196a4431" providerId="ADAL" clId="{561BADB5-BC8B-4A42-9456-F9F2DAAD4B35}" dt="2023-10-19T14:00:40.502" v="759" actId="164"/>
          <ac:grpSpMkLst>
            <pc:docMk/>
            <pc:sldMk cId="2898792710" sldId="256"/>
            <ac:grpSpMk id="6" creationId="{56835F0B-4EA1-FBEA-BC4C-F3D72BD0577D}"/>
          </ac:grpSpMkLst>
        </pc:grpChg>
        <pc:picChg chg="add mod">
          <ac:chgData name="Bob Nyberg" userId="0e727507-ed2e-4bcc-959e-5701196a4431" providerId="ADAL" clId="{561BADB5-BC8B-4A42-9456-F9F2DAAD4B35}" dt="2023-10-19T14:00:40.502" v="759" actId="164"/>
          <ac:picMkLst>
            <pc:docMk/>
            <pc:sldMk cId="2898792710" sldId="256"/>
            <ac:picMk id="3" creationId="{66C1BD1B-5830-5108-0482-67391F83537F}"/>
          </ac:picMkLst>
        </pc:picChg>
        <pc:picChg chg="add del mod">
          <ac:chgData name="Bob Nyberg" userId="0e727507-ed2e-4bcc-959e-5701196a4431" providerId="ADAL" clId="{561BADB5-BC8B-4A42-9456-F9F2DAAD4B35}" dt="2023-10-18T20:11:37.506" v="22" actId="478"/>
          <ac:picMkLst>
            <pc:docMk/>
            <pc:sldMk cId="2898792710" sldId="256"/>
            <ac:picMk id="5" creationId="{58277561-5CE4-B7B5-9F8A-7DDE8608D7D6}"/>
          </ac:picMkLst>
        </pc:picChg>
        <pc:picChg chg="add del mod">
          <ac:chgData name="Bob Nyberg" userId="0e727507-ed2e-4bcc-959e-5701196a4431" providerId="ADAL" clId="{561BADB5-BC8B-4A42-9456-F9F2DAAD4B35}" dt="2023-10-18T20:11:15.650" v="18"/>
          <ac:picMkLst>
            <pc:docMk/>
            <pc:sldMk cId="2898792710" sldId="256"/>
            <ac:picMk id="6" creationId="{7BFDBFB5-FCAA-0567-68CA-3DE88D262DD6}"/>
          </ac:picMkLst>
        </pc:picChg>
        <pc:picChg chg="add del mod">
          <ac:chgData name="Bob Nyberg" userId="0e727507-ed2e-4bcc-959e-5701196a4431" providerId="ADAL" clId="{561BADB5-BC8B-4A42-9456-F9F2DAAD4B35}" dt="2023-10-18T20:11:15.650" v="18"/>
          <ac:picMkLst>
            <pc:docMk/>
            <pc:sldMk cId="2898792710" sldId="256"/>
            <ac:picMk id="7" creationId="{7DC26828-856F-2278-C7D0-A99B1EC21B63}"/>
          </ac:picMkLst>
        </pc:picChg>
      </pc:sldChg>
      <pc:sldChg chg="addSp delSp modSp mod ord modAnim modNotesTx">
        <pc:chgData name="Bob Nyberg" userId="0e727507-ed2e-4bcc-959e-5701196a4431" providerId="ADAL" clId="{561BADB5-BC8B-4A42-9456-F9F2DAAD4B35}" dt="2023-10-24T16:57:41.574" v="6401"/>
        <pc:sldMkLst>
          <pc:docMk/>
          <pc:sldMk cId="1691387737" sldId="257"/>
        </pc:sldMkLst>
        <pc:spChg chg="mod">
          <ac:chgData name="Bob Nyberg" userId="0e727507-ed2e-4bcc-959e-5701196a4431" providerId="ADAL" clId="{561BADB5-BC8B-4A42-9456-F9F2DAAD4B35}" dt="2023-10-18T20:58:24.025" v="607" actId="1076"/>
          <ac:spMkLst>
            <pc:docMk/>
            <pc:sldMk cId="1691387737" sldId="257"/>
            <ac:spMk id="2" creationId="{4E736CB9-97CC-4D29-BB62-5C0663D288D6}"/>
          </ac:spMkLst>
        </pc:spChg>
        <pc:spChg chg="del">
          <ac:chgData name="Bob Nyberg" userId="0e727507-ed2e-4bcc-959e-5701196a4431" providerId="ADAL" clId="{561BADB5-BC8B-4A42-9456-F9F2DAAD4B35}" dt="2023-10-16T18:12:47.831" v="0" actId="478"/>
          <ac:spMkLst>
            <pc:docMk/>
            <pc:sldMk cId="1691387737" sldId="257"/>
            <ac:spMk id="3" creationId="{6551DF72-B4CD-4D1B-B2C1-3349FAA3D7BB}"/>
          </ac:spMkLst>
        </pc:spChg>
        <pc:picChg chg="add mod">
          <ac:chgData name="Bob Nyberg" userId="0e727507-ed2e-4bcc-959e-5701196a4431" providerId="ADAL" clId="{561BADB5-BC8B-4A42-9456-F9F2DAAD4B35}" dt="2023-10-18T21:00:47.227" v="613" actId="1076"/>
          <ac:picMkLst>
            <pc:docMk/>
            <pc:sldMk cId="1691387737" sldId="257"/>
            <ac:picMk id="4" creationId="{5AC3DD8A-461E-5362-FCE3-1802F22F12E7}"/>
          </ac:picMkLst>
        </pc:picChg>
      </pc:sldChg>
      <pc:sldChg chg="modSp mod modAnim modNotesTx">
        <pc:chgData name="Bob Nyberg" userId="0e727507-ed2e-4bcc-959e-5701196a4431" providerId="ADAL" clId="{561BADB5-BC8B-4A42-9456-F9F2DAAD4B35}" dt="2023-10-24T16:57:52.455" v="6403"/>
        <pc:sldMkLst>
          <pc:docMk/>
          <pc:sldMk cId="197365961" sldId="259"/>
        </pc:sldMkLst>
        <pc:spChg chg="mod">
          <ac:chgData name="Bob Nyberg" userId="0e727507-ed2e-4bcc-959e-5701196a4431" providerId="ADAL" clId="{561BADB5-BC8B-4A42-9456-F9F2DAAD4B35}" dt="2023-10-18T20:23:10.141" v="298"/>
          <ac:spMkLst>
            <pc:docMk/>
            <pc:sldMk cId="197365961" sldId="259"/>
            <ac:spMk id="2" creationId="{4E736CB9-97CC-4D29-BB62-5C0663D288D6}"/>
          </ac:spMkLst>
        </pc:spChg>
        <pc:spChg chg="mod">
          <ac:chgData name="Bob Nyberg" userId="0e727507-ed2e-4bcc-959e-5701196a4431" providerId="ADAL" clId="{561BADB5-BC8B-4A42-9456-F9F2DAAD4B35}" dt="2023-10-18T20:25:03.925" v="304" actId="2711"/>
          <ac:spMkLst>
            <pc:docMk/>
            <pc:sldMk cId="197365961" sldId="259"/>
            <ac:spMk id="3" creationId="{6551DF72-B4CD-4D1B-B2C1-3349FAA3D7BB}"/>
          </ac:spMkLst>
        </pc:spChg>
      </pc:sldChg>
      <pc:sldChg chg="del">
        <pc:chgData name="Bob Nyberg" userId="0e727507-ed2e-4bcc-959e-5701196a4431" providerId="ADAL" clId="{561BADB5-BC8B-4A42-9456-F9F2DAAD4B35}" dt="2023-10-23T18:10:02.423" v="4786" actId="47"/>
        <pc:sldMkLst>
          <pc:docMk/>
          <pc:sldMk cId="2035693204" sldId="260"/>
        </pc:sldMkLst>
      </pc:sldChg>
      <pc:sldChg chg="del">
        <pc:chgData name="Bob Nyberg" userId="0e727507-ed2e-4bcc-959e-5701196a4431" providerId="ADAL" clId="{561BADB5-BC8B-4A42-9456-F9F2DAAD4B35}" dt="2023-10-23T18:10:02.423" v="4786" actId="47"/>
        <pc:sldMkLst>
          <pc:docMk/>
          <pc:sldMk cId="2985795433" sldId="261"/>
        </pc:sldMkLst>
      </pc:sldChg>
      <pc:sldChg chg="del">
        <pc:chgData name="Bob Nyberg" userId="0e727507-ed2e-4bcc-959e-5701196a4431" providerId="ADAL" clId="{561BADB5-BC8B-4A42-9456-F9F2DAAD4B35}" dt="2023-10-23T18:10:02.423" v="4786" actId="47"/>
        <pc:sldMkLst>
          <pc:docMk/>
          <pc:sldMk cId="1157861481" sldId="262"/>
        </pc:sldMkLst>
      </pc:sldChg>
      <pc:sldChg chg="del">
        <pc:chgData name="Bob Nyberg" userId="0e727507-ed2e-4bcc-959e-5701196a4431" providerId="ADAL" clId="{561BADB5-BC8B-4A42-9456-F9F2DAAD4B35}" dt="2023-10-23T18:10:02.423" v="4786" actId="47"/>
        <pc:sldMkLst>
          <pc:docMk/>
          <pc:sldMk cId="689340305" sldId="263"/>
        </pc:sldMkLst>
      </pc:sldChg>
      <pc:sldChg chg="del">
        <pc:chgData name="Bob Nyberg" userId="0e727507-ed2e-4bcc-959e-5701196a4431" providerId="ADAL" clId="{561BADB5-BC8B-4A42-9456-F9F2DAAD4B35}" dt="2023-10-23T18:10:06.589" v="4787" actId="47"/>
        <pc:sldMkLst>
          <pc:docMk/>
          <pc:sldMk cId="3653256407" sldId="265"/>
        </pc:sldMkLst>
      </pc:sldChg>
      <pc:sldChg chg="del">
        <pc:chgData name="Bob Nyberg" userId="0e727507-ed2e-4bcc-959e-5701196a4431" providerId="ADAL" clId="{561BADB5-BC8B-4A42-9456-F9F2DAAD4B35}" dt="2023-10-23T18:10:06.589" v="4787" actId="47"/>
        <pc:sldMkLst>
          <pc:docMk/>
          <pc:sldMk cId="2700983010" sldId="266"/>
        </pc:sldMkLst>
      </pc:sldChg>
      <pc:sldChg chg="del">
        <pc:chgData name="Bob Nyberg" userId="0e727507-ed2e-4bcc-959e-5701196a4431" providerId="ADAL" clId="{561BADB5-BC8B-4A42-9456-F9F2DAAD4B35}" dt="2023-10-23T18:10:06.589" v="4787" actId="47"/>
        <pc:sldMkLst>
          <pc:docMk/>
          <pc:sldMk cId="1044008344" sldId="267"/>
        </pc:sldMkLst>
      </pc:sldChg>
      <pc:sldChg chg="addSp modSp mod modAnim modNotesTx">
        <pc:chgData name="Bob Nyberg" userId="0e727507-ed2e-4bcc-959e-5701196a4431" providerId="ADAL" clId="{561BADB5-BC8B-4A42-9456-F9F2DAAD4B35}" dt="2023-11-12T13:17:00.633" v="7661" actId="20577"/>
        <pc:sldMkLst>
          <pc:docMk/>
          <pc:sldMk cId="3676389216" sldId="271"/>
        </pc:sldMkLst>
        <pc:spChg chg="mod">
          <ac:chgData name="Bob Nyberg" userId="0e727507-ed2e-4bcc-959e-5701196a4431" providerId="ADAL" clId="{561BADB5-BC8B-4A42-9456-F9F2DAAD4B35}" dt="2023-10-18T20:28:49.263" v="318"/>
          <ac:spMkLst>
            <pc:docMk/>
            <pc:sldMk cId="3676389216" sldId="271"/>
            <ac:spMk id="2" creationId="{4E736CB9-97CC-4D29-BB62-5C0663D288D6}"/>
          </ac:spMkLst>
        </pc:spChg>
        <pc:spChg chg="mod">
          <ac:chgData name="Bob Nyberg" userId="0e727507-ed2e-4bcc-959e-5701196a4431" providerId="ADAL" clId="{561BADB5-BC8B-4A42-9456-F9F2DAAD4B35}" dt="2023-10-18T20:38:21.834" v="361" actId="255"/>
          <ac:spMkLst>
            <pc:docMk/>
            <pc:sldMk cId="3676389216" sldId="271"/>
            <ac:spMk id="3" creationId="{6551DF72-B4CD-4D1B-B2C1-3349FAA3D7BB}"/>
          </ac:spMkLst>
        </pc:spChg>
        <pc:picChg chg="add mod">
          <ac:chgData name="Bob Nyberg" userId="0e727507-ed2e-4bcc-959e-5701196a4431" providerId="ADAL" clId="{561BADB5-BC8B-4A42-9456-F9F2DAAD4B35}" dt="2023-10-18T20:34:00.825" v="349" actId="408"/>
          <ac:picMkLst>
            <pc:docMk/>
            <pc:sldMk cId="3676389216" sldId="271"/>
            <ac:picMk id="5" creationId="{0FC3343B-7335-B9D9-FD6D-35B70B723D0D}"/>
          </ac:picMkLst>
        </pc:picChg>
        <pc:picChg chg="add mod">
          <ac:chgData name="Bob Nyberg" userId="0e727507-ed2e-4bcc-959e-5701196a4431" providerId="ADAL" clId="{561BADB5-BC8B-4A42-9456-F9F2DAAD4B35}" dt="2023-10-18T20:34:00.825" v="349" actId="408"/>
          <ac:picMkLst>
            <pc:docMk/>
            <pc:sldMk cId="3676389216" sldId="271"/>
            <ac:picMk id="1026" creationId="{EEE7E1D4-5F4E-1C9E-3E86-85F767B699F3}"/>
          </ac:picMkLst>
        </pc:picChg>
        <pc:picChg chg="add mod">
          <ac:chgData name="Bob Nyberg" userId="0e727507-ed2e-4bcc-959e-5701196a4431" providerId="ADAL" clId="{561BADB5-BC8B-4A42-9456-F9F2DAAD4B35}" dt="2023-10-18T20:34:00.825" v="349" actId="408"/>
          <ac:picMkLst>
            <pc:docMk/>
            <pc:sldMk cId="3676389216" sldId="271"/>
            <ac:picMk id="1028" creationId="{C0EE504E-9F51-249F-89C4-3209DD93501D}"/>
          </ac:picMkLst>
        </pc:picChg>
      </pc:sldChg>
      <pc:sldChg chg="addSp delSp modSp mod modAnim modNotesTx">
        <pc:chgData name="Bob Nyberg" userId="0e727507-ed2e-4bcc-959e-5701196a4431" providerId="ADAL" clId="{561BADB5-BC8B-4A42-9456-F9F2DAAD4B35}" dt="2023-10-24T17:00:19.835" v="6434"/>
        <pc:sldMkLst>
          <pc:docMk/>
          <pc:sldMk cId="2855171224" sldId="272"/>
        </pc:sldMkLst>
        <pc:spChg chg="del">
          <ac:chgData name="Bob Nyberg" userId="0e727507-ed2e-4bcc-959e-5701196a4431" providerId="ADAL" clId="{561BADB5-BC8B-4A42-9456-F9F2DAAD4B35}" dt="2023-10-19T15:19:52.450" v="1228" actId="478"/>
          <ac:spMkLst>
            <pc:docMk/>
            <pc:sldMk cId="2855171224" sldId="272"/>
            <ac:spMk id="2" creationId="{4E736CB9-97CC-4D29-BB62-5C0663D288D6}"/>
          </ac:spMkLst>
        </pc:spChg>
        <pc:spChg chg="mod">
          <ac:chgData name="Bob Nyberg" userId="0e727507-ed2e-4bcc-959e-5701196a4431" providerId="ADAL" clId="{561BADB5-BC8B-4A42-9456-F9F2DAAD4B35}" dt="2023-10-19T15:28:20.667" v="1473" actId="1076"/>
          <ac:spMkLst>
            <pc:docMk/>
            <pc:sldMk cId="2855171224" sldId="272"/>
            <ac:spMk id="3" creationId="{6551DF72-B4CD-4D1B-B2C1-3349FAA3D7BB}"/>
          </ac:spMkLst>
        </pc:spChg>
        <pc:spChg chg="add mod">
          <ac:chgData name="Bob Nyberg" userId="0e727507-ed2e-4bcc-959e-5701196a4431" providerId="ADAL" clId="{561BADB5-BC8B-4A42-9456-F9F2DAAD4B35}" dt="2023-10-19T15:19:53.124" v="1229"/>
          <ac:spMkLst>
            <pc:docMk/>
            <pc:sldMk cId="2855171224" sldId="272"/>
            <ac:spMk id="6" creationId="{32E3A407-39E4-A096-CE3C-28C39FB5FFA6}"/>
          </ac:spMkLst>
        </pc:spChg>
        <pc:picChg chg="add mod">
          <ac:chgData name="Bob Nyberg" userId="0e727507-ed2e-4bcc-959e-5701196a4431" providerId="ADAL" clId="{561BADB5-BC8B-4A42-9456-F9F2DAAD4B35}" dt="2023-10-19T15:22:55.458" v="1236" actId="1440"/>
          <ac:picMkLst>
            <pc:docMk/>
            <pc:sldMk cId="2855171224" sldId="272"/>
            <ac:picMk id="5" creationId="{2D0560B5-E4C0-AD98-3E77-3194E690DFEB}"/>
          </ac:picMkLst>
        </pc:picChg>
      </pc:sldChg>
      <pc:sldChg chg="modSp mod modAnim modNotesTx">
        <pc:chgData name="Bob Nyberg" userId="0e727507-ed2e-4bcc-959e-5701196a4431" providerId="ADAL" clId="{561BADB5-BC8B-4A42-9456-F9F2DAAD4B35}" dt="2023-11-10T20:16:21.259" v="7648" actId="33524"/>
        <pc:sldMkLst>
          <pc:docMk/>
          <pc:sldMk cId="2017572787" sldId="273"/>
        </pc:sldMkLst>
        <pc:spChg chg="mod">
          <ac:chgData name="Bob Nyberg" userId="0e727507-ed2e-4bcc-959e-5701196a4431" providerId="ADAL" clId="{561BADB5-BC8B-4A42-9456-F9F2DAAD4B35}" dt="2023-10-19T15:25:39.628" v="1345" actId="20577"/>
          <ac:spMkLst>
            <pc:docMk/>
            <pc:sldMk cId="2017572787" sldId="273"/>
            <ac:spMk id="2" creationId="{4E736CB9-97CC-4D29-BB62-5C0663D288D6}"/>
          </ac:spMkLst>
        </pc:spChg>
        <pc:spChg chg="mod">
          <ac:chgData name="Bob Nyberg" userId="0e727507-ed2e-4bcc-959e-5701196a4431" providerId="ADAL" clId="{561BADB5-BC8B-4A42-9456-F9F2DAAD4B35}" dt="2023-10-19T15:31:40.009" v="1681" actId="20577"/>
          <ac:spMkLst>
            <pc:docMk/>
            <pc:sldMk cId="2017572787" sldId="273"/>
            <ac:spMk id="3" creationId="{6551DF72-B4CD-4D1B-B2C1-3349FAA3D7BB}"/>
          </ac:spMkLst>
        </pc:spChg>
      </pc:sldChg>
      <pc:sldChg chg="addSp delSp modSp mod modAnim modNotesTx">
        <pc:chgData name="Bob Nyberg" userId="0e727507-ed2e-4bcc-959e-5701196a4431" providerId="ADAL" clId="{561BADB5-BC8B-4A42-9456-F9F2DAAD4B35}" dt="2023-10-20T18:42:07.708" v="2506" actId="20577"/>
        <pc:sldMkLst>
          <pc:docMk/>
          <pc:sldMk cId="3290596376" sldId="274"/>
        </pc:sldMkLst>
        <pc:spChg chg="mod">
          <ac:chgData name="Bob Nyberg" userId="0e727507-ed2e-4bcc-959e-5701196a4431" providerId="ADAL" clId="{561BADB5-BC8B-4A42-9456-F9F2DAAD4B35}" dt="2023-10-20T18:18:27.301" v="2275"/>
          <ac:spMkLst>
            <pc:docMk/>
            <pc:sldMk cId="3290596376" sldId="274"/>
            <ac:spMk id="2" creationId="{4E736CB9-97CC-4D29-BB62-5C0663D288D6}"/>
          </ac:spMkLst>
        </pc:spChg>
        <pc:spChg chg="del">
          <ac:chgData name="Bob Nyberg" userId="0e727507-ed2e-4bcc-959e-5701196a4431" providerId="ADAL" clId="{561BADB5-BC8B-4A42-9456-F9F2DAAD4B35}" dt="2023-10-20T18:41:24.905" v="2476" actId="478"/>
          <ac:spMkLst>
            <pc:docMk/>
            <pc:sldMk cId="3290596376" sldId="274"/>
            <ac:spMk id="3" creationId="{6551DF72-B4CD-4D1B-B2C1-3349FAA3D7BB}"/>
          </ac:spMkLst>
        </pc:spChg>
        <pc:spChg chg="add mod">
          <ac:chgData name="Bob Nyberg" userId="0e727507-ed2e-4bcc-959e-5701196a4431" providerId="ADAL" clId="{561BADB5-BC8B-4A42-9456-F9F2DAAD4B35}" dt="2023-10-20T18:42:07.708" v="2506" actId="20577"/>
          <ac:spMkLst>
            <pc:docMk/>
            <pc:sldMk cId="3290596376" sldId="274"/>
            <ac:spMk id="4" creationId="{3224597C-D08E-DEEF-BA3F-BA0BB78D0094}"/>
          </ac:spMkLst>
        </pc:spChg>
        <pc:picChg chg="add mod">
          <ac:chgData name="Bob Nyberg" userId="0e727507-ed2e-4bcc-959e-5701196a4431" providerId="ADAL" clId="{561BADB5-BC8B-4A42-9456-F9F2DAAD4B35}" dt="2023-10-20T18:41:41.697" v="2478" actId="12788"/>
          <ac:picMkLst>
            <pc:docMk/>
            <pc:sldMk cId="3290596376" sldId="274"/>
            <ac:picMk id="5" creationId="{A9A156CD-F695-5B04-A3BE-28EEEE5CA30C}"/>
          </ac:picMkLst>
        </pc:picChg>
      </pc:sldChg>
      <pc:sldChg chg="addSp modSp mod modAnim modNotesTx">
        <pc:chgData name="Bob Nyberg" userId="0e727507-ed2e-4bcc-959e-5701196a4431" providerId="ADAL" clId="{561BADB5-BC8B-4A42-9456-F9F2DAAD4B35}" dt="2023-10-24T16:50:57.621" v="6331"/>
        <pc:sldMkLst>
          <pc:docMk/>
          <pc:sldMk cId="1874905004" sldId="275"/>
        </pc:sldMkLst>
        <pc:spChg chg="mod">
          <ac:chgData name="Bob Nyberg" userId="0e727507-ed2e-4bcc-959e-5701196a4431" providerId="ADAL" clId="{561BADB5-BC8B-4A42-9456-F9F2DAAD4B35}" dt="2023-10-20T18:18:50.991" v="2278"/>
          <ac:spMkLst>
            <pc:docMk/>
            <pc:sldMk cId="1874905004" sldId="275"/>
            <ac:spMk id="2" creationId="{4E736CB9-97CC-4D29-BB62-5C0663D288D6}"/>
          </ac:spMkLst>
        </pc:spChg>
        <pc:spChg chg="mod">
          <ac:chgData name="Bob Nyberg" userId="0e727507-ed2e-4bcc-959e-5701196a4431" providerId="ADAL" clId="{561BADB5-BC8B-4A42-9456-F9F2DAAD4B35}" dt="2023-10-20T18:47:38.624" v="2692" actId="12788"/>
          <ac:spMkLst>
            <pc:docMk/>
            <pc:sldMk cId="1874905004" sldId="275"/>
            <ac:spMk id="3" creationId="{6551DF72-B4CD-4D1B-B2C1-3349FAA3D7BB}"/>
          </ac:spMkLst>
        </pc:spChg>
        <pc:grpChg chg="add mod">
          <ac:chgData name="Bob Nyberg" userId="0e727507-ed2e-4bcc-959e-5701196a4431" providerId="ADAL" clId="{561BADB5-BC8B-4A42-9456-F9F2DAAD4B35}" dt="2023-10-20T18:47:38.624" v="2692" actId="12788"/>
          <ac:grpSpMkLst>
            <pc:docMk/>
            <pc:sldMk cId="1874905004" sldId="275"/>
            <ac:grpSpMk id="5" creationId="{13A86423-66AD-9D68-19F3-078DC693A0C0}"/>
          </ac:grpSpMkLst>
        </pc:grpChg>
        <pc:picChg chg="add mod">
          <ac:chgData name="Bob Nyberg" userId="0e727507-ed2e-4bcc-959e-5701196a4431" providerId="ADAL" clId="{561BADB5-BC8B-4A42-9456-F9F2DAAD4B35}" dt="2023-10-20T18:47:38.624" v="2692" actId="12788"/>
          <ac:picMkLst>
            <pc:docMk/>
            <pc:sldMk cId="1874905004" sldId="275"/>
            <ac:picMk id="4" creationId="{E32F09B0-C4AE-1F7A-7A0E-989F600D8BF7}"/>
          </ac:picMkLst>
        </pc:picChg>
      </pc:sldChg>
      <pc:sldChg chg="addSp delSp modSp mod setBg modAnim modNotesTx">
        <pc:chgData name="Bob Nyberg" userId="0e727507-ed2e-4bcc-959e-5701196a4431" providerId="ADAL" clId="{561BADB5-BC8B-4A42-9456-F9F2DAAD4B35}" dt="2023-10-20T19:48:04.994" v="2733" actId="14100"/>
        <pc:sldMkLst>
          <pc:docMk/>
          <pc:sldMk cId="492454146" sldId="276"/>
        </pc:sldMkLst>
        <pc:spChg chg="mod">
          <ac:chgData name="Bob Nyberg" userId="0e727507-ed2e-4bcc-959e-5701196a4431" providerId="ADAL" clId="{561BADB5-BC8B-4A42-9456-F9F2DAAD4B35}" dt="2023-10-20T19:48:04.994" v="2733" actId="14100"/>
          <ac:spMkLst>
            <pc:docMk/>
            <pc:sldMk cId="492454146" sldId="276"/>
            <ac:spMk id="2" creationId="{4E736CB9-97CC-4D29-BB62-5C0663D288D6}"/>
          </ac:spMkLst>
        </pc:spChg>
        <pc:spChg chg="del">
          <ac:chgData name="Bob Nyberg" userId="0e727507-ed2e-4bcc-959e-5701196a4431" providerId="ADAL" clId="{561BADB5-BC8B-4A42-9456-F9F2DAAD4B35}" dt="2023-10-20T19:45:57.494" v="2698" actId="478"/>
          <ac:spMkLst>
            <pc:docMk/>
            <pc:sldMk cId="492454146" sldId="276"/>
            <ac:spMk id="3" creationId="{6551DF72-B4CD-4D1B-B2C1-3349FAA3D7BB}"/>
          </ac:spMkLst>
        </pc:spChg>
        <pc:spChg chg="add mod">
          <ac:chgData name="Bob Nyberg" userId="0e727507-ed2e-4bcc-959e-5701196a4431" providerId="ADAL" clId="{561BADB5-BC8B-4A42-9456-F9F2DAAD4B35}" dt="2023-10-20T19:47:36.412" v="2731" actId="2085"/>
          <ac:spMkLst>
            <pc:docMk/>
            <pc:sldMk cId="492454146" sldId="276"/>
            <ac:spMk id="4" creationId="{852B028B-852F-391A-2D05-5B8EAD4EA513}"/>
          </ac:spMkLst>
        </pc:spChg>
        <pc:picChg chg="add mod">
          <ac:chgData name="Bob Nyberg" userId="0e727507-ed2e-4bcc-959e-5701196a4431" providerId="ADAL" clId="{561BADB5-BC8B-4A42-9456-F9F2DAAD4B35}" dt="2023-10-20T19:47:43.060" v="2732" actId="1076"/>
          <ac:picMkLst>
            <pc:docMk/>
            <pc:sldMk cId="492454146" sldId="276"/>
            <ac:picMk id="5" creationId="{77E8A2F3-A436-6C65-58D6-5B43377876CE}"/>
          </ac:picMkLst>
        </pc:picChg>
      </pc:sldChg>
      <pc:sldChg chg="addSp modSp mod modAnim modNotesTx">
        <pc:chgData name="Bob Nyberg" userId="0e727507-ed2e-4bcc-959e-5701196a4431" providerId="ADAL" clId="{561BADB5-BC8B-4A42-9456-F9F2DAAD4B35}" dt="2023-10-24T16:54:42.988" v="6378"/>
        <pc:sldMkLst>
          <pc:docMk/>
          <pc:sldMk cId="2984423405" sldId="277"/>
        </pc:sldMkLst>
        <pc:spChg chg="mod">
          <ac:chgData name="Bob Nyberg" userId="0e727507-ed2e-4bcc-959e-5701196a4431" providerId="ADAL" clId="{561BADB5-BC8B-4A42-9456-F9F2DAAD4B35}" dt="2023-10-20T18:19:31.460" v="2293" actId="20577"/>
          <ac:spMkLst>
            <pc:docMk/>
            <pc:sldMk cId="2984423405" sldId="277"/>
            <ac:spMk id="2" creationId="{4E736CB9-97CC-4D29-BB62-5C0663D288D6}"/>
          </ac:spMkLst>
        </pc:spChg>
        <pc:spChg chg="mod">
          <ac:chgData name="Bob Nyberg" userId="0e727507-ed2e-4bcc-959e-5701196a4431" providerId="ADAL" clId="{561BADB5-BC8B-4A42-9456-F9F2DAAD4B35}" dt="2023-10-24T16:29:47.225" v="6269" actId="14100"/>
          <ac:spMkLst>
            <pc:docMk/>
            <pc:sldMk cId="2984423405" sldId="277"/>
            <ac:spMk id="3" creationId="{6551DF72-B4CD-4D1B-B2C1-3349FAA3D7BB}"/>
          </ac:spMkLst>
        </pc:spChg>
        <pc:picChg chg="add mod">
          <ac:chgData name="Bob Nyberg" userId="0e727507-ed2e-4bcc-959e-5701196a4431" providerId="ADAL" clId="{561BADB5-BC8B-4A42-9456-F9F2DAAD4B35}" dt="2023-10-23T18:27:48.605" v="4788"/>
          <ac:picMkLst>
            <pc:docMk/>
            <pc:sldMk cId="2984423405" sldId="277"/>
            <ac:picMk id="4" creationId="{5CA8CEBB-E4BA-494E-D8E3-ED721B9598F8}"/>
          </ac:picMkLst>
        </pc:picChg>
      </pc:sldChg>
      <pc:sldChg chg="del">
        <pc:chgData name="Bob Nyberg" userId="0e727507-ed2e-4bcc-959e-5701196a4431" providerId="ADAL" clId="{561BADB5-BC8B-4A42-9456-F9F2DAAD4B35}" dt="2023-10-23T18:10:02.423" v="4786" actId="47"/>
        <pc:sldMkLst>
          <pc:docMk/>
          <pc:sldMk cId="50199979" sldId="279"/>
        </pc:sldMkLst>
      </pc:sldChg>
      <pc:sldChg chg="del">
        <pc:chgData name="Bob Nyberg" userId="0e727507-ed2e-4bcc-959e-5701196a4431" providerId="ADAL" clId="{561BADB5-BC8B-4A42-9456-F9F2DAAD4B35}" dt="2023-10-23T18:10:02.423" v="4786" actId="47"/>
        <pc:sldMkLst>
          <pc:docMk/>
          <pc:sldMk cId="1783252321" sldId="280"/>
        </pc:sldMkLst>
      </pc:sldChg>
      <pc:sldChg chg="del">
        <pc:chgData name="Bob Nyberg" userId="0e727507-ed2e-4bcc-959e-5701196a4431" providerId="ADAL" clId="{561BADB5-BC8B-4A42-9456-F9F2DAAD4B35}" dt="2023-10-23T18:10:02.423" v="4786" actId="47"/>
        <pc:sldMkLst>
          <pc:docMk/>
          <pc:sldMk cId="3660378013" sldId="281"/>
        </pc:sldMkLst>
      </pc:sldChg>
      <pc:sldChg chg="del">
        <pc:chgData name="Bob Nyberg" userId="0e727507-ed2e-4bcc-959e-5701196a4431" providerId="ADAL" clId="{561BADB5-BC8B-4A42-9456-F9F2DAAD4B35}" dt="2023-10-23T18:10:02.423" v="4786" actId="47"/>
        <pc:sldMkLst>
          <pc:docMk/>
          <pc:sldMk cId="2524461153" sldId="282"/>
        </pc:sldMkLst>
      </pc:sldChg>
      <pc:sldChg chg="del">
        <pc:chgData name="Bob Nyberg" userId="0e727507-ed2e-4bcc-959e-5701196a4431" providerId="ADAL" clId="{561BADB5-BC8B-4A42-9456-F9F2DAAD4B35}" dt="2023-10-23T18:10:02.423" v="4786" actId="47"/>
        <pc:sldMkLst>
          <pc:docMk/>
          <pc:sldMk cId="3381449378" sldId="283"/>
        </pc:sldMkLst>
      </pc:sldChg>
      <pc:sldChg chg="del">
        <pc:chgData name="Bob Nyberg" userId="0e727507-ed2e-4bcc-959e-5701196a4431" providerId="ADAL" clId="{561BADB5-BC8B-4A42-9456-F9F2DAAD4B35}" dt="2023-10-23T18:10:02.423" v="4786" actId="47"/>
        <pc:sldMkLst>
          <pc:docMk/>
          <pc:sldMk cId="3661265049" sldId="284"/>
        </pc:sldMkLst>
      </pc:sldChg>
      <pc:sldChg chg="addSp modSp add mod modAnim modNotesTx">
        <pc:chgData name="Bob Nyberg" userId="0e727507-ed2e-4bcc-959e-5701196a4431" providerId="ADAL" clId="{561BADB5-BC8B-4A42-9456-F9F2DAAD4B35}" dt="2023-10-19T13:57:00.517" v="716" actId="20577"/>
        <pc:sldMkLst>
          <pc:docMk/>
          <pc:sldMk cId="1382074611" sldId="285"/>
        </pc:sldMkLst>
        <pc:spChg chg="add mod">
          <ac:chgData name="Bob Nyberg" userId="0e727507-ed2e-4bcc-959e-5701196a4431" providerId="ADAL" clId="{561BADB5-BC8B-4A42-9456-F9F2DAAD4B35}" dt="2023-10-19T13:39:18.428" v="615" actId="692"/>
          <ac:spMkLst>
            <pc:docMk/>
            <pc:sldMk cId="1382074611" sldId="285"/>
            <ac:spMk id="3" creationId="{F31FB0F0-7435-6FE4-DF89-25B39ECDFFCA}"/>
          </ac:spMkLst>
        </pc:spChg>
        <pc:spChg chg="add mod">
          <ac:chgData name="Bob Nyberg" userId="0e727507-ed2e-4bcc-959e-5701196a4431" providerId="ADAL" clId="{561BADB5-BC8B-4A42-9456-F9F2DAAD4B35}" dt="2023-10-19T13:55:47.064" v="704" actId="164"/>
          <ac:spMkLst>
            <pc:docMk/>
            <pc:sldMk cId="1382074611" sldId="285"/>
            <ac:spMk id="4" creationId="{7ACDC46A-7BB5-2993-10FF-7FED2AC3C65C}"/>
          </ac:spMkLst>
        </pc:spChg>
        <pc:spChg chg="add mod">
          <ac:chgData name="Bob Nyberg" userId="0e727507-ed2e-4bcc-959e-5701196a4431" providerId="ADAL" clId="{561BADB5-BC8B-4A42-9456-F9F2DAAD4B35}" dt="2023-10-19T13:55:47.064" v="704" actId="164"/>
          <ac:spMkLst>
            <pc:docMk/>
            <pc:sldMk cId="1382074611" sldId="285"/>
            <ac:spMk id="5" creationId="{3B01657A-4457-F2C7-1D1F-4D4469C72FA0}"/>
          </ac:spMkLst>
        </pc:spChg>
        <pc:spChg chg="add mod">
          <ac:chgData name="Bob Nyberg" userId="0e727507-ed2e-4bcc-959e-5701196a4431" providerId="ADAL" clId="{561BADB5-BC8B-4A42-9456-F9F2DAAD4B35}" dt="2023-10-19T13:55:47.064" v="704" actId="164"/>
          <ac:spMkLst>
            <pc:docMk/>
            <pc:sldMk cId="1382074611" sldId="285"/>
            <ac:spMk id="6" creationId="{A8715CB8-7353-9A97-EF7F-E2467FA3977F}"/>
          </ac:spMkLst>
        </pc:spChg>
        <pc:spChg chg="add mod">
          <ac:chgData name="Bob Nyberg" userId="0e727507-ed2e-4bcc-959e-5701196a4431" providerId="ADAL" clId="{561BADB5-BC8B-4A42-9456-F9F2DAAD4B35}" dt="2023-10-19T13:55:47.064" v="704" actId="164"/>
          <ac:spMkLst>
            <pc:docMk/>
            <pc:sldMk cId="1382074611" sldId="285"/>
            <ac:spMk id="7" creationId="{5E06499E-7B21-396E-BC5C-98F275A4770A}"/>
          </ac:spMkLst>
        </pc:spChg>
        <pc:grpChg chg="add mod">
          <ac:chgData name="Bob Nyberg" userId="0e727507-ed2e-4bcc-959e-5701196a4431" providerId="ADAL" clId="{561BADB5-BC8B-4A42-9456-F9F2DAAD4B35}" dt="2023-10-19T13:55:47.064" v="704" actId="164"/>
          <ac:grpSpMkLst>
            <pc:docMk/>
            <pc:sldMk cId="1382074611" sldId="285"/>
            <ac:grpSpMk id="8" creationId="{D84B02F8-0977-7E65-61DE-217C06DC93EB}"/>
          </ac:grpSpMkLst>
        </pc:grpChg>
        <pc:picChg chg="add mod modCrop">
          <ac:chgData name="Bob Nyberg" userId="0e727507-ed2e-4bcc-959e-5701196a4431" providerId="ADAL" clId="{561BADB5-BC8B-4A42-9456-F9F2DAAD4B35}" dt="2023-10-18T20:09:01.124" v="12" actId="732"/>
          <ac:picMkLst>
            <pc:docMk/>
            <pc:sldMk cId="1382074611" sldId="285"/>
            <ac:picMk id="2" creationId="{189E6411-B386-B303-C7F6-F8B74468B621}"/>
          </ac:picMkLst>
        </pc:picChg>
        <pc:picChg chg="add mod">
          <ac:chgData name="Bob Nyberg" userId="0e727507-ed2e-4bcc-959e-5701196a4431" providerId="ADAL" clId="{561BADB5-BC8B-4A42-9456-F9F2DAAD4B35}" dt="2023-10-19T13:55:47.064" v="704" actId="164"/>
          <ac:picMkLst>
            <pc:docMk/>
            <pc:sldMk cId="1382074611" sldId="285"/>
            <ac:picMk id="1026" creationId="{ED669849-2E44-9E0A-B885-3755C14E2E7D}"/>
          </ac:picMkLst>
        </pc:picChg>
      </pc:sldChg>
      <pc:sldChg chg="addSp delSp modSp add mod modAnim modNotesTx">
        <pc:chgData name="Bob Nyberg" userId="0e727507-ed2e-4bcc-959e-5701196a4431" providerId="ADAL" clId="{561BADB5-BC8B-4A42-9456-F9F2DAAD4B35}" dt="2023-11-09T21:17:50.880" v="6739" actId="20577"/>
        <pc:sldMkLst>
          <pc:docMk/>
          <pc:sldMk cId="3002384209" sldId="286"/>
        </pc:sldMkLst>
        <pc:spChg chg="add mod">
          <ac:chgData name="Bob Nyberg" userId="0e727507-ed2e-4bcc-959e-5701196a4431" providerId="ADAL" clId="{561BADB5-BC8B-4A42-9456-F9F2DAAD4B35}" dt="2023-10-18T20:17:39.655" v="232" actId="20577"/>
          <ac:spMkLst>
            <pc:docMk/>
            <pc:sldMk cId="3002384209" sldId="286"/>
            <ac:spMk id="2" creationId="{540A4FE1-BF64-AFB8-24EC-433E213FBA37}"/>
          </ac:spMkLst>
        </pc:spChg>
        <pc:picChg chg="del">
          <ac:chgData name="Bob Nyberg" userId="0e727507-ed2e-4bcc-959e-5701196a4431" providerId="ADAL" clId="{561BADB5-BC8B-4A42-9456-F9F2DAAD4B35}" dt="2023-10-18T20:11:30.861" v="21" actId="478"/>
          <ac:picMkLst>
            <pc:docMk/>
            <pc:sldMk cId="3002384209" sldId="286"/>
            <ac:picMk id="3" creationId="{66C1BD1B-5830-5108-0482-67391F83537F}"/>
          </ac:picMkLst>
        </pc:picChg>
        <pc:picChg chg="mod ord">
          <ac:chgData name="Bob Nyberg" userId="0e727507-ed2e-4bcc-959e-5701196a4431" providerId="ADAL" clId="{561BADB5-BC8B-4A42-9456-F9F2DAAD4B35}" dt="2023-10-18T20:11:53.592" v="24" actId="552"/>
          <ac:picMkLst>
            <pc:docMk/>
            <pc:sldMk cId="3002384209" sldId="286"/>
            <ac:picMk id="5" creationId="{58277561-5CE4-B7B5-9F8A-7DDE8608D7D6}"/>
          </ac:picMkLst>
        </pc:picChg>
      </pc:sldChg>
      <pc:sldChg chg="modSp add mod modAnim modNotesTx">
        <pc:chgData name="Bob Nyberg" userId="0e727507-ed2e-4bcc-959e-5701196a4431" providerId="ADAL" clId="{561BADB5-BC8B-4A42-9456-F9F2DAAD4B35}" dt="2023-10-24T16:58:02.183" v="6404"/>
        <pc:sldMkLst>
          <pc:docMk/>
          <pc:sldMk cId="2993688087" sldId="287"/>
        </pc:sldMkLst>
        <pc:spChg chg="mod">
          <ac:chgData name="Bob Nyberg" userId="0e727507-ed2e-4bcc-959e-5701196a4431" providerId="ADAL" clId="{561BADB5-BC8B-4A42-9456-F9F2DAAD4B35}" dt="2023-10-18T20:26:18.573" v="308" actId="2711"/>
          <ac:spMkLst>
            <pc:docMk/>
            <pc:sldMk cId="2993688087" sldId="287"/>
            <ac:spMk id="3" creationId="{6551DF72-B4CD-4D1B-B2C1-3349FAA3D7BB}"/>
          </ac:spMkLst>
        </pc:spChg>
      </pc:sldChg>
      <pc:sldChg chg="modSp add mod modAnim modNotesTx">
        <pc:chgData name="Bob Nyberg" userId="0e727507-ed2e-4bcc-959e-5701196a4431" providerId="ADAL" clId="{561BADB5-BC8B-4A42-9456-F9F2DAAD4B35}" dt="2023-10-24T16:58:04.108" v="6405"/>
        <pc:sldMkLst>
          <pc:docMk/>
          <pc:sldMk cId="1205809747" sldId="288"/>
        </pc:sldMkLst>
        <pc:spChg chg="mod">
          <ac:chgData name="Bob Nyberg" userId="0e727507-ed2e-4bcc-959e-5701196a4431" providerId="ADAL" clId="{561BADB5-BC8B-4A42-9456-F9F2DAAD4B35}" dt="2023-10-18T20:27:18.042" v="313" actId="2711"/>
          <ac:spMkLst>
            <pc:docMk/>
            <pc:sldMk cId="1205809747" sldId="288"/>
            <ac:spMk id="3" creationId="{6551DF72-B4CD-4D1B-B2C1-3349FAA3D7BB}"/>
          </ac:spMkLst>
        </pc:spChg>
      </pc:sldChg>
      <pc:sldChg chg="modSp add mod modAnim modNotesTx">
        <pc:chgData name="Bob Nyberg" userId="0e727507-ed2e-4bcc-959e-5701196a4431" providerId="ADAL" clId="{561BADB5-BC8B-4A42-9456-F9F2DAAD4B35}" dt="2023-10-24T16:58:06.048" v="6406"/>
        <pc:sldMkLst>
          <pc:docMk/>
          <pc:sldMk cId="1878521734" sldId="289"/>
        </pc:sldMkLst>
        <pc:spChg chg="mod">
          <ac:chgData name="Bob Nyberg" userId="0e727507-ed2e-4bcc-959e-5701196a4431" providerId="ADAL" clId="{561BADB5-BC8B-4A42-9456-F9F2DAAD4B35}" dt="2023-10-18T20:27:51.094" v="316" actId="2711"/>
          <ac:spMkLst>
            <pc:docMk/>
            <pc:sldMk cId="1878521734" sldId="289"/>
            <ac:spMk id="3" creationId="{6551DF72-B4CD-4D1B-B2C1-3349FAA3D7BB}"/>
          </ac:spMkLst>
        </pc:spChg>
      </pc:sldChg>
      <pc:sldChg chg="addSp delSp modSp add mod modAnim modNotesTx">
        <pc:chgData name="Bob Nyberg" userId="0e727507-ed2e-4bcc-959e-5701196a4431" providerId="ADAL" clId="{561BADB5-BC8B-4A42-9456-F9F2DAAD4B35}" dt="2023-10-24T16:58:44.334" v="6412"/>
        <pc:sldMkLst>
          <pc:docMk/>
          <pc:sldMk cId="1786708408" sldId="290"/>
        </pc:sldMkLst>
        <pc:spChg chg="mod">
          <ac:chgData name="Bob Nyberg" userId="0e727507-ed2e-4bcc-959e-5701196a4431" providerId="ADAL" clId="{561BADB5-BC8B-4A42-9456-F9F2DAAD4B35}" dt="2023-10-18T20:49:43.615" v="478" actId="12788"/>
          <ac:spMkLst>
            <pc:docMk/>
            <pc:sldMk cId="1786708408" sldId="290"/>
            <ac:spMk id="3" creationId="{6551DF72-B4CD-4D1B-B2C1-3349FAA3D7BB}"/>
          </ac:spMkLst>
        </pc:spChg>
        <pc:picChg chg="add mod">
          <ac:chgData name="Bob Nyberg" userId="0e727507-ed2e-4bcc-959e-5701196a4431" providerId="ADAL" clId="{561BADB5-BC8B-4A42-9456-F9F2DAAD4B35}" dt="2023-10-18T20:51:40.829" v="493" actId="1440"/>
          <ac:picMkLst>
            <pc:docMk/>
            <pc:sldMk cId="1786708408" sldId="290"/>
            <ac:picMk id="4" creationId="{9E9FE3E7-E78D-7D67-E00F-787C007A36E8}"/>
          </ac:picMkLst>
        </pc:picChg>
        <pc:picChg chg="add mod ord">
          <ac:chgData name="Bob Nyberg" userId="0e727507-ed2e-4bcc-959e-5701196a4431" providerId="ADAL" clId="{561BADB5-BC8B-4A42-9456-F9F2DAAD4B35}" dt="2023-10-18T20:51:40.829" v="493" actId="1440"/>
          <ac:picMkLst>
            <pc:docMk/>
            <pc:sldMk cId="1786708408" sldId="290"/>
            <ac:picMk id="5" creationId="{93EEA99A-ED29-212C-4D0F-3466955BA85C}"/>
          </ac:picMkLst>
        </pc:picChg>
        <pc:picChg chg="add mod">
          <ac:chgData name="Bob Nyberg" userId="0e727507-ed2e-4bcc-959e-5701196a4431" providerId="ADAL" clId="{561BADB5-BC8B-4A42-9456-F9F2DAAD4B35}" dt="2023-10-18T20:51:40.829" v="493" actId="1440"/>
          <ac:picMkLst>
            <pc:docMk/>
            <pc:sldMk cId="1786708408" sldId="290"/>
            <ac:picMk id="6" creationId="{46E2F60A-70CD-1F2C-39C9-677510F09B46}"/>
          </ac:picMkLst>
        </pc:picChg>
        <pc:picChg chg="add del mod">
          <ac:chgData name="Bob Nyberg" userId="0e727507-ed2e-4bcc-959e-5701196a4431" providerId="ADAL" clId="{561BADB5-BC8B-4A42-9456-F9F2DAAD4B35}" dt="2023-10-18T20:47:08.917" v="470" actId="478"/>
          <ac:picMkLst>
            <pc:docMk/>
            <pc:sldMk cId="1786708408" sldId="290"/>
            <ac:picMk id="7" creationId="{5E061473-2180-D462-451B-E6DFEABF1CD7}"/>
          </ac:picMkLst>
        </pc:picChg>
        <pc:picChg chg="add mod">
          <ac:chgData name="Bob Nyberg" userId="0e727507-ed2e-4bcc-959e-5701196a4431" providerId="ADAL" clId="{561BADB5-BC8B-4A42-9456-F9F2DAAD4B35}" dt="2023-10-18T20:51:40.829" v="493" actId="1440"/>
          <ac:picMkLst>
            <pc:docMk/>
            <pc:sldMk cId="1786708408" sldId="290"/>
            <ac:picMk id="2050" creationId="{04224B48-95FE-391E-B46D-5F157A8F27AC}"/>
          </ac:picMkLst>
        </pc:picChg>
      </pc:sldChg>
      <pc:sldChg chg="addSp delSp modSp add mod delAnim modAnim modNotesTx">
        <pc:chgData name="Bob Nyberg" userId="0e727507-ed2e-4bcc-959e-5701196a4431" providerId="ADAL" clId="{561BADB5-BC8B-4A42-9456-F9F2DAAD4B35}" dt="2023-11-10T20:06:28.174" v="7626"/>
        <pc:sldMkLst>
          <pc:docMk/>
          <pc:sldMk cId="505177638" sldId="291"/>
        </pc:sldMkLst>
        <pc:spChg chg="mod">
          <ac:chgData name="Bob Nyberg" userId="0e727507-ed2e-4bcc-959e-5701196a4431" providerId="ADAL" clId="{561BADB5-BC8B-4A42-9456-F9F2DAAD4B35}" dt="2023-11-10T20:06:17.024" v="7624" actId="553"/>
          <ac:spMkLst>
            <pc:docMk/>
            <pc:sldMk cId="505177638" sldId="291"/>
            <ac:spMk id="3" creationId="{6551DF72-B4CD-4D1B-B2C1-3349FAA3D7BB}"/>
          </ac:spMkLst>
        </pc:spChg>
        <pc:picChg chg="add del mod">
          <ac:chgData name="Bob Nyberg" userId="0e727507-ed2e-4bcc-959e-5701196a4431" providerId="ADAL" clId="{561BADB5-BC8B-4A42-9456-F9F2DAAD4B35}" dt="2023-11-10T20:05:01.260" v="7611" actId="478"/>
          <ac:picMkLst>
            <pc:docMk/>
            <pc:sldMk cId="505177638" sldId="291"/>
            <ac:picMk id="5" creationId="{22EBE6FE-BC62-464D-5AB9-9D09359EEA21}"/>
          </ac:picMkLst>
        </pc:picChg>
        <pc:picChg chg="add mod">
          <ac:chgData name="Bob Nyberg" userId="0e727507-ed2e-4bcc-959e-5701196a4431" providerId="ADAL" clId="{561BADB5-BC8B-4A42-9456-F9F2DAAD4B35}" dt="2023-11-10T20:06:11.203" v="7623" actId="552"/>
          <ac:picMkLst>
            <pc:docMk/>
            <pc:sldMk cId="505177638" sldId="291"/>
            <ac:picMk id="6" creationId="{99123E53-E76B-056D-DC91-880963F10AB4}"/>
          </ac:picMkLst>
        </pc:picChg>
        <pc:picChg chg="add mod">
          <ac:chgData name="Bob Nyberg" userId="0e727507-ed2e-4bcc-959e-5701196a4431" providerId="ADAL" clId="{561BADB5-BC8B-4A42-9456-F9F2DAAD4B35}" dt="2023-11-10T20:06:17.024" v="7624" actId="553"/>
          <ac:picMkLst>
            <pc:docMk/>
            <pc:sldMk cId="505177638" sldId="291"/>
            <ac:picMk id="7" creationId="{2722EB9E-58E1-F232-295D-E537D20F62E3}"/>
          </ac:picMkLst>
        </pc:picChg>
      </pc:sldChg>
      <pc:sldChg chg="addSp modSp add mod ord modAnim modNotesTx">
        <pc:chgData name="Bob Nyberg" userId="0e727507-ed2e-4bcc-959e-5701196a4431" providerId="ADAL" clId="{561BADB5-BC8B-4A42-9456-F9F2DAAD4B35}" dt="2023-11-10T18:01:51.148" v="7593"/>
        <pc:sldMkLst>
          <pc:docMk/>
          <pc:sldMk cId="3320873539" sldId="292"/>
        </pc:sldMkLst>
        <pc:spChg chg="mod">
          <ac:chgData name="Bob Nyberg" userId="0e727507-ed2e-4bcc-959e-5701196a4431" providerId="ADAL" clId="{561BADB5-BC8B-4A42-9456-F9F2DAAD4B35}" dt="2023-10-24T16:37:40.909" v="6286" actId="14100"/>
          <ac:spMkLst>
            <pc:docMk/>
            <pc:sldMk cId="3320873539" sldId="292"/>
            <ac:spMk id="3" creationId="{6551DF72-B4CD-4D1B-B2C1-3349FAA3D7BB}"/>
          </ac:spMkLst>
        </pc:spChg>
        <pc:spChg chg="add mod">
          <ac:chgData name="Bob Nyberg" userId="0e727507-ed2e-4bcc-959e-5701196a4431" providerId="ADAL" clId="{561BADB5-BC8B-4A42-9456-F9F2DAAD4B35}" dt="2023-11-10T18:00:33.816" v="7586" actId="12788"/>
          <ac:spMkLst>
            <pc:docMk/>
            <pc:sldMk cId="3320873539" sldId="292"/>
            <ac:spMk id="4" creationId="{602D0788-8DED-DF1E-8C68-C7ABEE35102A}"/>
          </ac:spMkLst>
        </pc:spChg>
        <pc:picChg chg="add mod">
          <ac:chgData name="Bob Nyberg" userId="0e727507-ed2e-4bcc-959e-5701196a4431" providerId="ADAL" clId="{561BADB5-BC8B-4A42-9456-F9F2DAAD4B35}" dt="2023-10-24T16:38:27.647" v="6292" actId="14100"/>
          <ac:picMkLst>
            <pc:docMk/>
            <pc:sldMk cId="3320873539" sldId="292"/>
            <ac:picMk id="5" creationId="{EF8B91B9-1788-9046-73EE-287237E5BF0D}"/>
          </ac:picMkLst>
        </pc:picChg>
        <pc:picChg chg="add mod">
          <ac:chgData name="Bob Nyberg" userId="0e727507-ed2e-4bcc-959e-5701196a4431" providerId="ADAL" clId="{561BADB5-BC8B-4A42-9456-F9F2DAAD4B35}" dt="2023-11-10T18:00:33.816" v="7586" actId="12788"/>
          <ac:picMkLst>
            <pc:docMk/>
            <pc:sldMk cId="3320873539" sldId="292"/>
            <ac:picMk id="1026" creationId="{958713A0-F20F-38B1-19E0-C222C7C1FDA6}"/>
          </ac:picMkLst>
        </pc:picChg>
      </pc:sldChg>
      <pc:sldChg chg="modSp add mod modAnim modNotesTx">
        <pc:chgData name="Bob Nyberg" userId="0e727507-ed2e-4bcc-959e-5701196a4431" providerId="ADAL" clId="{561BADB5-BC8B-4A42-9456-F9F2DAAD4B35}" dt="2023-10-24T16:59:11.564" v="6418"/>
        <pc:sldMkLst>
          <pc:docMk/>
          <pc:sldMk cId="3327264280" sldId="293"/>
        </pc:sldMkLst>
        <pc:spChg chg="mod">
          <ac:chgData name="Bob Nyberg" userId="0e727507-ed2e-4bcc-959e-5701196a4431" providerId="ADAL" clId="{561BADB5-BC8B-4A42-9456-F9F2DAAD4B35}" dt="2023-10-18T20:56:45.845" v="596"/>
          <ac:spMkLst>
            <pc:docMk/>
            <pc:sldMk cId="3327264280" sldId="293"/>
            <ac:spMk id="3" creationId="{6551DF72-B4CD-4D1B-B2C1-3349FAA3D7BB}"/>
          </ac:spMkLst>
        </pc:spChg>
      </pc:sldChg>
      <pc:sldChg chg="addSp delSp modSp add mod delAnim modAnim modNotesTx">
        <pc:chgData name="Bob Nyberg" userId="0e727507-ed2e-4bcc-959e-5701196a4431" providerId="ADAL" clId="{561BADB5-BC8B-4A42-9456-F9F2DAAD4B35}" dt="2023-11-10T17:33:13.588" v="7332" actId="21"/>
        <pc:sldMkLst>
          <pc:docMk/>
          <pc:sldMk cId="543116761" sldId="294"/>
        </pc:sldMkLst>
        <pc:spChg chg="mod">
          <ac:chgData name="Bob Nyberg" userId="0e727507-ed2e-4bcc-959e-5701196a4431" providerId="ADAL" clId="{561BADB5-BC8B-4A42-9456-F9F2DAAD4B35}" dt="2023-10-24T16:40:41.126" v="6297" actId="14100"/>
          <ac:spMkLst>
            <pc:docMk/>
            <pc:sldMk cId="543116761" sldId="294"/>
            <ac:spMk id="3" creationId="{6551DF72-B4CD-4D1B-B2C1-3349FAA3D7BB}"/>
          </ac:spMkLst>
        </pc:spChg>
        <pc:picChg chg="add del mod">
          <ac:chgData name="Bob Nyberg" userId="0e727507-ed2e-4bcc-959e-5701196a4431" providerId="ADAL" clId="{561BADB5-BC8B-4A42-9456-F9F2DAAD4B35}" dt="2023-11-10T17:33:13.588" v="7332" actId="21"/>
          <ac:picMkLst>
            <pc:docMk/>
            <pc:sldMk cId="543116761" sldId="294"/>
            <ac:picMk id="4" creationId="{7F24CEE1-0F47-B0E9-886D-2A9131899E9D}"/>
          </ac:picMkLst>
        </pc:picChg>
        <pc:picChg chg="add mod">
          <ac:chgData name="Bob Nyberg" userId="0e727507-ed2e-4bcc-959e-5701196a4431" providerId="ADAL" clId="{561BADB5-BC8B-4A42-9456-F9F2DAAD4B35}" dt="2023-10-24T16:40:44.539" v="6298" actId="14100"/>
          <ac:picMkLst>
            <pc:docMk/>
            <pc:sldMk cId="543116761" sldId="294"/>
            <ac:picMk id="1026" creationId="{E2808910-48BD-0A94-BF85-E2DCA6C3CE90}"/>
          </ac:picMkLst>
        </pc:picChg>
      </pc:sldChg>
      <pc:sldChg chg="modSp add mod modAnim modNotesTx">
        <pc:chgData name="Bob Nyberg" userId="0e727507-ed2e-4bcc-959e-5701196a4431" providerId="ADAL" clId="{561BADB5-BC8B-4A42-9456-F9F2DAAD4B35}" dt="2023-10-24T16:59:28.909" v="6422"/>
        <pc:sldMkLst>
          <pc:docMk/>
          <pc:sldMk cId="893126636" sldId="295"/>
        </pc:sldMkLst>
        <pc:spChg chg="mod">
          <ac:chgData name="Bob Nyberg" userId="0e727507-ed2e-4bcc-959e-5701196a4431" providerId="ADAL" clId="{561BADB5-BC8B-4A42-9456-F9F2DAAD4B35}" dt="2023-10-19T14:15:39.880" v="864" actId="114"/>
          <ac:spMkLst>
            <pc:docMk/>
            <pc:sldMk cId="893126636" sldId="295"/>
            <ac:spMk id="3" creationId="{6551DF72-B4CD-4D1B-B2C1-3349FAA3D7BB}"/>
          </ac:spMkLst>
        </pc:spChg>
      </pc:sldChg>
      <pc:sldChg chg="addSp delSp modSp add mod modAnim modNotesTx">
        <pc:chgData name="Bob Nyberg" userId="0e727507-ed2e-4bcc-959e-5701196a4431" providerId="ADAL" clId="{561BADB5-BC8B-4A42-9456-F9F2DAAD4B35}" dt="2023-10-24T16:58:35.029" v="6410"/>
        <pc:sldMkLst>
          <pc:docMk/>
          <pc:sldMk cId="2853985855" sldId="296"/>
        </pc:sldMkLst>
        <pc:spChg chg="mod">
          <ac:chgData name="Bob Nyberg" userId="0e727507-ed2e-4bcc-959e-5701196a4431" providerId="ADAL" clId="{561BADB5-BC8B-4A42-9456-F9F2DAAD4B35}" dt="2023-10-18T20:41:59.762" v="388" actId="1036"/>
          <ac:spMkLst>
            <pc:docMk/>
            <pc:sldMk cId="2853985855" sldId="296"/>
            <ac:spMk id="3" creationId="{6551DF72-B4CD-4D1B-B2C1-3349FAA3D7BB}"/>
          </ac:spMkLst>
        </pc:spChg>
        <pc:spChg chg="add del mod">
          <ac:chgData name="Bob Nyberg" userId="0e727507-ed2e-4bcc-959e-5701196a4431" providerId="ADAL" clId="{561BADB5-BC8B-4A42-9456-F9F2DAAD4B35}" dt="2023-10-18T20:41:17.278" v="365" actId="478"/>
          <ac:spMkLst>
            <pc:docMk/>
            <pc:sldMk cId="2853985855" sldId="296"/>
            <ac:spMk id="4" creationId="{0FEF2497-0229-7A8D-E0F8-CB817E96FEC1}"/>
          </ac:spMkLst>
        </pc:spChg>
        <pc:picChg chg="add mod">
          <ac:chgData name="Bob Nyberg" userId="0e727507-ed2e-4bcc-959e-5701196a4431" providerId="ADAL" clId="{561BADB5-BC8B-4A42-9456-F9F2DAAD4B35}" dt="2023-10-18T20:41:59.762" v="388" actId="1036"/>
          <ac:picMkLst>
            <pc:docMk/>
            <pc:sldMk cId="2853985855" sldId="296"/>
            <ac:picMk id="5" creationId="{AA781FF0-B894-BE67-F598-9A7B05D35CD9}"/>
          </ac:picMkLst>
        </pc:picChg>
        <pc:picChg chg="add mod">
          <ac:chgData name="Bob Nyberg" userId="0e727507-ed2e-4bcc-959e-5701196a4431" providerId="ADAL" clId="{561BADB5-BC8B-4A42-9456-F9F2DAAD4B35}" dt="2023-10-18T20:41:59.762" v="388" actId="1036"/>
          <ac:picMkLst>
            <pc:docMk/>
            <pc:sldMk cId="2853985855" sldId="296"/>
            <ac:picMk id="6" creationId="{347774AC-B264-FBD7-35B4-5D72D75D3AD1}"/>
          </ac:picMkLst>
        </pc:picChg>
        <pc:picChg chg="add mod">
          <ac:chgData name="Bob Nyberg" userId="0e727507-ed2e-4bcc-959e-5701196a4431" providerId="ADAL" clId="{561BADB5-BC8B-4A42-9456-F9F2DAAD4B35}" dt="2023-10-18T20:41:59.762" v="388" actId="1036"/>
          <ac:picMkLst>
            <pc:docMk/>
            <pc:sldMk cId="2853985855" sldId="296"/>
            <ac:picMk id="7" creationId="{5B2AD44D-6C61-DC8A-519B-6A428E540546}"/>
          </ac:picMkLst>
        </pc:picChg>
      </pc:sldChg>
      <pc:sldChg chg="addSp modSp add mod modAnim modNotesTx">
        <pc:chgData name="Bob Nyberg" userId="0e727507-ed2e-4bcc-959e-5701196a4431" providerId="ADAL" clId="{561BADB5-BC8B-4A42-9456-F9F2DAAD4B35}" dt="2023-10-24T16:59:37.119" v="6424"/>
        <pc:sldMkLst>
          <pc:docMk/>
          <pc:sldMk cId="1224207371" sldId="297"/>
        </pc:sldMkLst>
        <pc:spChg chg="mod">
          <ac:chgData name="Bob Nyberg" userId="0e727507-ed2e-4bcc-959e-5701196a4431" providerId="ADAL" clId="{561BADB5-BC8B-4A42-9456-F9F2DAAD4B35}" dt="2023-10-19T14:18:37.082" v="884" actId="14100"/>
          <ac:spMkLst>
            <pc:docMk/>
            <pc:sldMk cId="1224207371" sldId="297"/>
            <ac:spMk id="3" creationId="{6551DF72-B4CD-4D1B-B2C1-3349FAA3D7BB}"/>
          </ac:spMkLst>
        </pc:spChg>
        <pc:spChg chg="add mod">
          <ac:chgData name="Bob Nyberg" userId="0e727507-ed2e-4bcc-959e-5701196a4431" providerId="ADAL" clId="{561BADB5-BC8B-4A42-9456-F9F2DAAD4B35}" dt="2023-10-19T14:22:29.993" v="914" actId="164"/>
          <ac:spMkLst>
            <pc:docMk/>
            <pc:sldMk cId="1224207371" sldId="297"/>
            <ac:spMk id="4" creationId="{3688E5A1-84E0-1648-1629-AAC61BFE0553}"/>
          </ac:spMkLst>
        </pc:spChg>
        <pc:grpChg chg="add mod">
          <ac:chgData name="Bob Nyberg" userId="0e727507-ed2e-4bcc-959e-5701196a4431" providerId="ADAL" clId="{561BADB5-BC8B-4A42-9456-F9F2DAAD4B35}" dt="2023-10-19T14:22:29.993" v="914" actId="164"/>
          <ac:grpSpMkLst>
            <pc:docMk/>
            <pc:sldMk cId="1224207371" sldId="297"/>
            <ac:grpSpMk id="5" creationId="{BBFE65AC-6ED8-7C12-ADF0-52AF44DD35E2}"/>
          </ac:grpSpMkLst>
        </pc:grpChg>
        <pc:picChg chg="add mod">
          <ac:chgData name="Bob Nyberg" userId="0e727507-ed2e-4bcc-959e-5701196a4431" providerId="ADAL" clId="{561BADB5-BC8B-4A42-9456-F9F2DAAD4B35}" dt="2023-10-19T14:20:29.612" v="900" actId="1076"/>
          <ac:picMkLst>
            <pc:docMk/>
            <pc:sldMk cId="1224207371" sldId="297"/>
            <ac:picMk id="2050" creationId="{5FA4F773-D966-9AAB-A821-338B934F9E2A}"/>
          </ac:picMkLst>
        </pc:picChg>
        <pc:picChg chg="add mod">
          <ac:chgData name="Bob Nyberg" userId="0e727507-ed2e-4bcc-959e-5701196a4431" providerId="ADAL" clId="{561BADB5-BC8B-4A42-9456-F9F2DAAD4B35}" dt="2023-10-19T14:22:29.993" v="914" actId="164"/>
          <ac:picMkLst>
            <pc:docMk/>
            <pc:sldMk cId="1224207371" sldId="297"/>
            <ac:picMk id="2052" creationId="{4013D6CE-E4FF-63E0-8051-731629C3E489}"/>
          </ac:picMkLst>
        </pc:picChg>
      </pc:sldChg>
      <pc:sldChg chg="addSp delSp modSp add mod modAnim modNotesTx">
        <pc:chgData name="Bob Nyberg" userId="0e727507-ed2e-4bcc-959e-5701196a4431" providerId="ADAL" clId="{561BADB5-BC8B-4A42-9456-F9F2DAAD4B35}" dt="2023-10-24T16:59:47.451" v="6426"/>
        <pc:sldMkLst>
          <pc:docMk/>
          <pc:sldMk cId="1043543817" sldId="298"/>
        </pc:sldMkLst>
        <pc:spChg chg="mod">
          <ac:chgData name="Bob Nyberg" userId="0e727507-ed2e-4bcc-959e-5701196a4431" providerId="ADAL" clId="{561BADB5-BC8B-4A42-9456-F9F2DAAD4B35}" dt="2023-10-19T14:24:07.906" v="994" actId="404"/>
          <ac:spMkLst>
            <pc:docMk/>
            <pc:sldMk cId="1043543817" sldId="298"/>
            <ac:spMk id="3" creationId="{6551DF72-B4CD-4D1B-B2C1-3349FAA3D7BB}"/>
          </ac:spMkLst>
        </pc:spChg>
        <pc:spChg chg="mod topLvl">
          <ac:chgData name="Bob Nyberg" userId="0e727507-ed2e-4bcc-959e-5701196a4431" providerId="ADAL" clId="{561BADB5-BC8B-4A42-9456-F9F2DAAD4B35}" dt="2023-10-19T14:31:06" v="1067" actId="12789"/>
          <ac:spMkLst>
            <pc:docMk/>
            <pc:sldMk cId="1043543817" sldId="298"/>
            <ac:spMk id="7" creationId="{0FD248B3-6536-7715-A1D1-80D5EAB7CE7D}"/>
          </ac:spMkLst>
        </pc:spChg>
        <pc:spChg chg="add mod topLvl">
          <ac:chgData name="Bob Nyberg" userId="0e727507-ed2e-4bcc-959e-5701196a4431" providerId="ADAL" clId="{561BADB5-BC8B-4A42-9456-F9F2DAAD4B35}" dt="2023-10-19T14:31:39.913" v="1074" actId="164"/>
          <ac:spMkLst>
            <pc:docMk/>
            <pc:sldMk cId="1043543817" sldId="298"/>
            <ac:spMk id="10" creationId="{56411D09-C270-ABBA-3715-24FD59B0388E}"/>
          </ac:spMkLst>
        </pc:spChg>
        <pc:grpChg chg="add del mod">
          <ac:chgData name="Bob Nyberg" userId="0e727507-ed2e-4bcc-959e-5701196a4431" providerId="ADAL" clId="{561BADB5-BC8B-4A42-9456-F9F2DAAD4B35}" dt="2023-10-19T14:24:46.084" v="997" actId="165"/>
          <ac:grpSpMkLst>
            <pc:docMk/>
            <pc:sldMk cId="1043543817" sldId="298"/>
            <ac:grpSpMk id="5" creationId="{8DBCEFB5-DF13-3BCC-E2C4-D5D3E1709455}"/>
          </ac:grpSpMkLst>
        </pc:grpChg>
        <pc:grpChg chg="add mod">
          <ac:chgData name="Bob Nyberg" userId="0e727507-ed2e-4bcc-959e-5701196a4431" providerId="ADAL" clId="{561BADB5-BC8B-4A42-9456-F9F2DAAD4B35}" dt="2023-10-19T14:31:12.334" v="1068" actId="408"/>
          <ac:grpSpMkLst>
            <pc:docMk/>
            <pc:sldMk cId="1043543817" sldId="298"/>
            <ac:grpSpMk id="8" creationId="{837C7BB3-5B96-3488-5F73-5FEFD2A207CE}"/>
          </ac:grpSpMkLst>
        </pc:grpChg>
        <pc:grpChg chg="add del mod">
          <ac:chgData name="Bob Nyberg" userId="0e727507-ed2e-4bcc-959e-5701196a4431" providerId="ADAL" clId="{561BADB5-BC8B-4A42-9456-F9F2DAAD4B35}" dt="2023-10-19T14:31:19.091" v="1069" actId="165"/>
          <ac:grpSpMkLst>
            <pc:docMk/>
            <pc:sldMk cId="1043543817" sldId="298"/>
            <ac:grpSpMk id="11" creationId="{6502D609-1940-CF19-2FC5-9197EF6C1CF3}"/>
          </ac:grpSpMkLst>
        </pc:grpChg>
        <pc:grpChg chg="add mod">
          <ac:chgData name="Bob Nyberg" userId="0e727507-ed2e-4bcc-959e-5701196a4431" providerId="ADAL" clId="{561BADB5-BC8B-4A42-9456-F9F2DAAD4B35}" dt="2023-10-19T14:31:45.166" v="1080" actId="1035"/>
          <ac:grpSpMkLst>
            <pc:docMk/>
            <pc:sldMk cId="1043543817" sldId="298"/>
            <ac:grpSpMk id="12" creationId="{7E24F694-884F-C37E-F750-20ED85D85B5C}"/>
          </ac:grpSpMkLst>
        </pc:grpChg>
        <pc:picChg chg="add mod">
          <ac:chgData name="Bob Nyberg" userId="0e727507-ed2e-4bcc-959e-5701196a4431" providerId="ADAL" clId="{561BADB5-BC8B-4A42-9456-F9F2DAAD4B35}" dt="2023-10-19T14:31:12.334" v="1068" actId="408"/>
          <ac:picMkLst>
            <pc:docMk/>
            <pc:sldMk cId="1043543817" sldId="298"/>
            <ac:picMk id="4" creationId="{A18FA3CA-AB4F-85CF-FDF4-EB6D3B7C53DD}"/>
          </ac:picMkLst>
        </pc:picChg>
        <pc:picChg chg="mod topLvl">
          <ac:chgData name="Bob Nyberg" userId="0e727507-ed2e-4bcc-959e-5701196a4431" providerId="ADAL" clId="{561BADB5-BC8B-4A42-9456-F9F2DAAD4B35}" dt="2023-10-19T14:31:06" v="1067" actId="12789"/>
          <ac:picMkLst>
            <pc:docMk/>
            <pc:sldMk cId="1043543817" sldId="298"/>
            <ac:picMk id="6" creationId="{78F4012E-72D2-9ABE-B1B2-285941017D13}"/>
          </ac:picMkLst>
        </pc:picChg>
        <pc:picChg chg="add mod topLvl">
          <ac:chgData name="Bob Nyberg" userId="0e727507-ed2e-4bcc-959e-5701196a4431" providerId="ADAL" clId="{561BADB5-BC8B-4A42-9456-F9F2DAAD4B35}" dt="2023-10-19T14:31:39.913" v="1074" actId="164"/>
          <ac:picMkLst>
            <pc:docMk/>
            <pc:sldMk cId="1043543817" sldId="298"/>
            <ac:picMk id="9" creationId="{DA06EABE-77AE-C216-0B2B-9F02B7F2A1F8}"/>
          </ac:picMkLst>
        </pc:picChg>
        <pc:picChg chg="add mod">
          <ac:chgData name="Bob Nyberg" userId="0e727507-ed2e-4bcc-959e-5701196a4431" providerId="ADAL" clId="{561BADB5-BC8B-4A42-9456-F9F2DAAD4B35}" dt="2023-10-19T14:34:11.863" v="1089" actId="1076"/>
          <ac:picMkLst>
            <pc:docMk/>
            <pc:sldMk cId="1043543817" sldId="298"/>
            <ac:picMk id="13" creationId="{7A78CE9A-EF77-B5C3-37C5-EAD176F9AD25}"/>
          </ac:picMkLst>
        </pc:picChg>
        <pc:picChg chg="add mod">
          <ac:chgData name="Bob Nyberg" userId="0e727507-ed2e-4bcc-959e-5701196a4431" providerId="ADAL" clId="{561BADB5-BC8B-4A42-9456-F9F2DAAD4B35}" dt="2023-10-19T14:34:05.136" v="1088" actId="1076"/>
          <ac:picMkLst>
            <pc:docMk/>
            <pc:sldMk cId="1043543817" sldId="298"/>
            <ac:picMk id="14" creationId="{AE19330F-5043-D724-9144-2705DB4BD7F6}"/>
          </ac:picMkLst>
        </pc:picChg>
        <pc:picChg chg="add mod">
          <ac:chgData name="Bob Nyberg" userId="0e727507-ed2e-4bcc-959e-5701196a4431" providerId="ADAL" clId="{561BADB5-BC8B-4A42-9456-F9F2DAAD4B35}" dt="2023-10-19T14:34:26.303" v="1091" actId="1076"/>
          <ac:picMkLst>
            <pc:docMk/>
            <pc:sldMk cId="1043543817" sldId="298"/>
            <ac:picMk id="15" creationId="{097A2DB4-5EA4-03C2-149E-293C2650AA4C}"/>
          </ac:picMkLst>
        </pc:picChg>
        <pc:picChg chg="add mod">
          <ac:chgData name="Bob Nyberg" userId="0e727507-ed2e-4bcc-959e-5701196a4431" providerId="ADAL" clId="{561BADB5-BC8B-4A42-9456-F9F2DAAD4B35}" dt="2023-10-19T14:35:15.816" v="1101" actId="1035"/>
          <ac:picMkLst>
            <pc:docMk/>
            <pc:sldMk cId="1043543817" sldId="298"/>
            <ac:picMk id="16" creationId="{5DB3DFA7-981E-80BD-EDF6-409601463CD9}"/>
          </ac:picMkLst>
        </pc:picChg>
        <pc:picChg chg="add mod">
          <ac:chgData name="Bob Nyberg" userId="0e727507-ed2e-4bcc-959e-5701196a4431" providerId="ADAL" clId="{561BADB5-BC8B-4A42-9456-F9F2DAAD4B35}" dt="2023-10-19T14:31:12.334" v="1068" actId="408"/>
          <ac:picMkLst>
            <pc:docMk/>
            <pc:sldMk cId="1043543817" sldId="298"/>
            <ac:picMk id="3074" creationId="{72439588-5E9D-09EE-2BA8-2DE1A3285CA1}"/>
          </ac:picMkLst>
        </pc:picChg>
      </pc:sldChg>
      <pc:sldChg chg="add del">
        <pc:chgData name="Bob Nyberg" userId="0e727507-ed2e-4bcc-959e-5701196a4431" providerId="ADAL" clId="{561BADB5-BC8B-4A42-9456-F9F2DAAD4B35}" dt="2023-10-19T14:36:19.691" v="1102" actId="47"/>
        <pc:sldMkLst>
          <pc:docMk/>
          <pc:sldMk cId="713598746" sldId="299"/>
        </pc:sldMkLst>
      </pc:sldChg>
      <pc:sldChg chg="addSp delSp modSp add mod modAnim modNotesTx">
        <pc:chgData name="Bob Nyberg" userId="0e727507-ed2e-4bcc-959e-5701196a4431" providerId="ADAL" clId="{561BADB5-BC8B-4A42-9456-F9F2DAAD4B35}" dt="2023-10-24T17:00:10.232" v="6432"/>
        <pc:sldMkLst>
          <pc:docMk/>
          <pc:sldMk cId="1742708963" sldId="300"/>
        </pc:sldMkLst>
        <pc:spChg chg="mod">
          <ac:chgData name="Bob Nyberg" userId="0e727507-ed2e-4bcc-959e-5701196a4431" providerId="ADAL" clId="{561BADB5-BC8B-4A42-9456-F9F2DAAD4B35}" dt="2023-10-19T14:36:35.464" v="1109" actId="20577"/>
          <ac:spMkLst>
            <pc:docMk/>
            <pc:sldMk cId="1742708963" sldId="300"/>
            <ac:spMk id="2" creationId="{4E736CB9-97CC-4D29-BB62-5C0663D288D6}"/>
          </ac:spMkLst>
        </pc:spChg>
        <pc:spChg chg="mod">
          <ac:chgData name="Bob Nyberg" userId="0e727507-ed2e-4bcc-959e-5701196a4431" providerId="ADAL" clId="{561BADB5-BC8B-4A42-9456-F9F2DAAD4B35}" dt="2023-10-19T15:02:51.535" v="1213" actId="20577"/>
          <ac:spMkLst>
            <pc:docMk/>
            <pc:sldMk cId="1742708963" sldId="300"/>
            <ac:spMk id="3" creationId="{6551DF72-B4CD-4D1B-B2C1-3349FAA3D7BB}"/>
          </ac:spMkLst>
        </pc:spChg>
        <pc:spChg chg="del mod topLvl">
          <ac:chgData name="Bob Nyberg" userId="0e727507-ed2e-4bcc-959e-5701196a4431" providerId="ADAL" clId="{561BADB5-BC8B-4A42-9456-F9F2DAAD4B35}" dt="2023-10-19T14:39:26.580" v="1118" actId="478"/>
          <ac:spMkLst>
            <pc:docMk/>
            <pc:sldMk cId="1742708963" sldId="300"/>
            <ac:spMk id="6" creationId="{04994B72-AB5D-DA71-D456-FCD7F39548E8}"/>
          </ac:spMkLst>
        </pc:spChg>
        <pc:spChg chg="add mod">
          <ac:chgData name="Bob Nyberg" userId="0e727507-ed2e-4bcc-959e-5701196a4431" providerId="ADAL" clId="{561BADB5-BC8B-4A42-9456-F9F2DAAD4B35}" dt="2023-10-19T15:02:27.155" v="1188" actId="1076"/>
          <ac:spMkLst>
            <pc:docMk/>
            <pc:sldMk cId="1742708963" sldId="300"/>
            <ac:spMk id="7" creationId="{77AD6094-1496-1284-9752-2D9EDB300502}"/>
          </ac:spMkLst>
        </pc:spChg>
        <pc:grpChg chg="add del mod">
          <ac:chgData name="Bob Nyberg" userId="0e727507-ed2e-4bcc-959e-5701196a4431" providerId="ADAL" clId="{561BADB5-BC8B-4A42-9456-F9F2DAAD4B35}" dt="2023-10-19T14:39:22.849" v="1117" actId="165"/>
          <ac:grpSpMkLst>
            <pc:docMk/>
            <pc:sldMk cId="1742708963" sldId="300"/>
            <ac:grpSpMk id="4" creationId="{1D868F67-735D-A3BC-DB7C-3383DADB7839}"/>
          </ac:grpSpMkLst>
        </pc:grpChg>
        <pc:picChg chg="mod topLvl">
          <ac:chgData name="Bob Nyberg" userId="0e727507-ed2e-4bcc-959e-5701196a4431" providerId="ADAL" clId="{561BADB5-BC8B-4A42-9456-F9F2DAAD4B35}" dt="2023-10-19T15:01:22.058" v="1180" actId="1076"/>
          <ac:picMkLst>
            <pc:docMk/>
            <pc:sldMk cId="1742708963" sldId="300"/>
            <ac:picMk id="5" creationId="{B115952D-873F-3D7A-3913-3E3334A395ED}"/>
          </ac:picMkLst>
        </pc:picChg>
        <pc:picChg chg="add del mod">
          <ac:chgData name="Bob Nyberg" userId="0e727507-ed2e-4bcc-959e-5701196a4431" providerId="ADAL" clId="{561BADB5-BC8B-4A42-9456-F9F2DAAD4B35}" dt="2023-10-19T14:49:53.317" v="1165" actId="478"/>
          <ac:picMkLst>
            <pc:docMk/>
            <pc:sldMk cId="1742708963" sldId="300"/>
            <ac:picMk id="8" creationId="{48AEA036-FF5C-B878-A751-5BCEE8C28734}"/>
          </ac:picMkLst>
        </pc:picChg>
        <pc:picChg chg="add mod">
          <ac:chgData name="Bob Nyberg" userId="0e727507-ed2e-4bcc-959e-5701196a4431" providerId="ADAL" clId="{561BADB5-BC8B-4A42-9456-F9F2DAAD4B35}" dt="2023-10-19T15:02:19.159" v="1187" actId="732"/>
          <ac:picMkLst>
            <pc:docMk/>
            <pc:sldMk cId="1742708963" sldId="300"/>
            <ac:picMk id="4098" creationId="{BCE397D9-F9CE-FCB2-60D9-0BDD37D2AB30}"/>
          </ac:picMkLst>
        </pc:picChg>
      </pc:sldChg>
      <pc:sldChg chg="addSp modSp add mod modAnim modNotesTx">
        <pc:chgData name="Bob Nyberg" userId="0e727507-ed2e-4bcc-959e-5701196a4431" providerId="ADAL" clId="{561BADB5-BC8B-4A42-9456-F9F2DAAD4B35}" dt="2023-10-24T17:01:01.483" v="6439"/>
        <pc:sldMkLst>
          <pc:docMk/>
          <pc:sldMk cId="2823415800" sldId="301"/>
        </pc:sldMkLst>
        <pc:spChg chg="mod">
          <ac:chgData name="Bob Nyberg" userId="0e727507-ed2e-4bcc-959e-5701196a4431" providerId="ADAL" clId="{561BADB5-BC8B-4A42-9456-F9F2DAAD4B35}" dt="2023-10-19T15:46:56.649" v="1831" actId="1076"/>
          <ac:spMkLst>
            <pc:docMk/>
            <pc:sldMk cId="2823415800" sldId="301"/>
            <ac:spMk id="3" creationId="{6551DF72-B4CD-4D1B-B2C1-3349FAA3D7BB}"/>
          </ac:spMkLst>
        </pc:spChg>
        <pc:spChg chg="add mod">
          <ac:chgData name="Bob Nyberg" userId="0e727507-ed2e-4bcc-959e-5701196a4431" providerId="ADAL" clId="{561BADB5-BC8B-4A42-9456-F9F2DAAD4B35}" dt="2023-10-19T15:47:01.979" v="1832" actId="1076"/>
          <ac:spMkLst>
            <pc:docMk/>
            <pc:sldMk cId="2823415800" sldId="301"/>
            <ac:spMk id="4" creationId="{26720129-4128-422C-B179-CFF54665D15D}"/>
          </ac:spMkLst>
        </pc:spChg>
        <pc:spChg chg="add mod">
          <ac:chgData name="Bob Nyberg" userId="0e727507-ed2e-4bcc-959e-5701196a4431" providerId="ADAL" clId="{561BADB5-BC8B-4A42-9456-F9F2DAAD4B35}" dt="2023-10-19T15:46:23.252" v="1824" actId="404"/>
          <ac:spMkLst>
            <pc:docMk/>
            <pc:sldMk cId="2823415800" sldId="301"/>
            <ac:spMk id="5" creationId="{580BFBED-4F9B-9CB8-929F-B51DC787177D}"/>
          </ac:spMkLst>
        </pc:spChg>
        <pc:picChg chg="add mod">
          <ac:chgData name="Bob Nyberg" userId="0e727507-ed2e-4bcc-959e-5701196a4431" providerId="ADAL" clId="{561BADB5-BC8B-4A42-9456-F9F2DAAD4B35}" dt="2023-10-19T15:46:11.367" v="1822"/>
          <ac:picMkLst>
            <pc:docMk/>
            <pc:sldMk cId="2823415800" sldId="301"/>
            <ac:picMk id="6" creationId="{5B1FCE50-7051-7AB7-811C-E015CB72038A}"/>
          </ac:picMkLst>
        </pc:picChg>
      </pc:sldChg>
      <pc:sldChg chg="addSp modSp add mod modAnim modNotesTx">
        <pc:chgData name="Bob Nyberg" userId="0e727507-ed2e-4bcc-959e-5701196a4431" providerId="ADAL" clId="{561BADB5-BC8B-4A42-9456-F9F2DAAD4B35}" dt="2023-10-24T16:24:26.800" v="6232"/>
        <pc:sldMkLst>
          <pc:docMk/>
          <pc:sldMk cId="3789596095" sldId="302"/>
        </pc:sldMkLst>
        <pc:spChg chg="mod">
          <ac:chgData name="Bob Nyberg" userId="0e727507-ed2e-4bcc-959e-5701196a4431" providerId="ADAL" clId="{561BADB5-BC8B-4A42-9456-F9F2DAAD4B35}" dt="2023-10-20T18:01:55.296" v="2075" actId="1076"/>
          <ac:spMkLst>
            <pc:docMk/>
            <pc:sldMk cId="3789596095" sldId="302"/>
            <ac:spMk id="3" creationId="{6551DF72-B4CD-4D1B-B2C1-3349FAA3D7BB}"/>
          </ac:spMkLst>
        </pc:spChg>
        <pc:spChg chg="add mod">
          <ac:chgData name="Bob Nyberg" userId="0e727507-ed2e-4bcc-959e-5701196a4431" providerId="ADAL" clId="{561BADB5-BC8B-4A42-9456-F9F2DAAD4B35}" dt="2023-10-20T18:03:07.233" v="2092" actId="6549"/>
          <ac:spMkLst>
            <pc:docMk/>
            <pc:sldMk cId="3789596095" sldId="302"/>
            <ac:spMk id="4" creationId="{73C258E2-5195-2CB4-52F5-2FC9A456C39A}"/>
          </ac:spMkLst>
        </pc:spChg>
      </pc:sldChg>
      <pc:sldChg chg="addSp modSp add mod modAnim modNotesTx">
        <pc:chgData name="Bob Nyberg" userId="0e727507-ed2e-4bcc-959e-5701196a4431" providerId="ADAL" clId="{561BADB5-BC8B-4A42-9456-F9F2DAAD4B35}" dt="2023-11-09T21:47:31.110" v="7121" actId="20577"/>
        <pc:sldMkLst>
          <pc:docMk/>
          <pc:sldMk cId="2971176276" sldId="303"/>
        </pc:sldMkLst>
        <pc:spChg chg="mod">
          <ac:chgData name="Bob Nyberg" userId="0e727507-ed2e-4bcc-959e-5701196a4431" providerId="ADAL" clId="{561BADB5-BC8B-4A42-9456-F9F2DAAD4B35}" dt="2023-10-20T18:10:21.625" v="2165" actId="14100"/>
          <ac:spMkLst>
            <pc:docMk/>
            <pc:sldMk cId="2971176276" sldId="303"/>
            <ac:spMk id="3" creationId="{6551DF72-B4CD-4D1B-B2C1-3349FAA3D7BB}"/>
          </ac:spMkLst>
        </pc:spChg>
        <pc:spChg chg="add mod">
          <ac:chgData name="Bob Nyberg" userId="0e727507-ed2e-4bcc-959e-5701196a4431" providerId="ADAL" clId="{561BADB5-BC8B-4A42-9456-F9F2DAAD4B35}" dt="2023-10-20T18:10:06.919" v="2163"/>
          <ac:spMkLst>
            <pc:docMk/>
            <pc:sldMk cId="2971176276" sldId="303"/>
            <ac:spMk id="4" creationId="{E62465A8-789A-E3E3-C06D-657F8393643F}"/>
          </ac:spMkLst>
        </pc:spChg>
        <pc:spChg chg="add mod">
          <ac:chgData name="Bob Nyberg" userId="0e727507-ed2e-4bcc-959e-5701196a4431" providerId="ADAL" clId="{561BADB5-BC8B-4A42-9456-F9F2DAAD4B35}" dt="2023-10-20T18:14:26.852" v="2243" actId="114"/>
          <ac:spMkLst>
            <pc:docMk/>
            <pc:sldMk cId="2971176276" sldId="303"/>
            <ac:spMk id="6" creationId="{F1F18D88-60A9-CC3B-B177-F1E11CF01583}"/>
          </ac:spMkLst>
        </pc:spChg>
        <pc:spChg chg="add mod">
          <ac:chgData name="Bob Nyberg" userId="0e727507-ed2e-4bcc-959e-5701196a4431" providerId="ADAL" clId="{561BADB5-BC8B-4A42-9456-F9F2DAAD4B35}" dt="2023-10-24T16:49:13.253" v="6325" actId="1036"/>
          <ac:spMkLst>
            <pc:docMk/>
            <pc:sldMk cId="2971176276" sldId="303"/>
            <ac:spMk id="7" creationId="{11458C54-A4A5-FE4E-E658-EFAFE0DF9984}"/>
          </ac:spMkLst>
        </pc:spChg>
        <pc:picChg chg="add mod">
          <ac:chgData name="Bob Nyberg" userId="0e727507-ed2e-4bcc-959e-5701196a4431" providerId="ADAL" clId="{561BADB5-BC8B-4A42-9456-F9F2DAAD4B35}" dt="2023-10-24T16:47:51.815" v="6307" actId="1076"/>
          <ac:picMkLst>
            <pc:docMk/>
            <pc:sldMk cId="2971176276" sldId="303"/>
            <ac:picMk id="5" creationId="{0B5E6D97-8E59-1442-5FB9-285E9B2A4BD6}"/>
          </ac:picMkLst>
        </pc:picChg>
      </pc:sldChg>
      <pc:sldChg chg="modSp add mod modNotesTx">
        <pc:chgData name="Bob Nyberg" userId="0e727507-ed2e-4bcc-959e-5701196a4431" providerId="ADAL" clId="{561BADB5-BC8B-4A42-9456-F9F2DAAD4B35}" dt="2023-10-20T18:16:56.709" v="2273" actId="20577"/>
        <pc:sldMkLst>
          <pc:docMk/>
          <pc:sldMk cId="3391544103" sldId="304"/>
        </pc:sldMkLst>
        <pc:spChg chg="mod">
          <ac:chgData name="Bob Nyberg" userId="0e727507-ed2e-4bcc-959e-5701196a4431" providerId="ADAL" clId="{561BADB5-BC8B-4A42-9456-F9F2DAAD4B35}" dt="2023-10-20T18:16:56.709" v="2273" actId="20577"/>
          <ac:spMkLst>
            <pc:docMk/>
            <pc:sldMk cId="3391544103" sldId="304"/>
            <ac:spMk id="3" creationId="{6551DF72-B4CD-4D1B-B2C1-3349FAA3D7BB}"/>
          </ac:spMkLst>
        </pc:spChg>
      </pc:sldChg>
      <pc:sldChg chg="add del">
        <pc:chgData name="Bob Nyberg" userId="0e727507-ed2e-4bcc-959e-5701196a4431" providerId="ADAL" clId="{561BADB5-BC8B-4A42-9456-F9F2DAAD4B35}" dt="2023-10-20T18:18:11.071" v="2274" actId="47"/>
        <pc:sldMkLst>
          <pc:docMk/>
          <pc:sldMk cId="932205108" sldId="305"/>
        </pc:sldMkLst>
      </pc:sldChg>
      <pc:sldChg chg="add del">
        <pc:chgData name="Bob Nyberg" userId="0e727507-ed2e-4bcc-959e-5701196a4431" providerId="ADAL" clId="{561BADB5-BC8B-4A42-9456-F9F2DAAD4B35}" dt="2023-10-20T18:18:11.071" v="2274" actId="47"/>
        <pc:sldMkLst>
          <pc:docMk/>
          <pc:sldMk cId="3911280381" sldId="306"/>
        </pc:sldMkLst>
      </pc:sldChg>
      <pc:sldChg chg="add del">
        <pc:chgData name="Bob Nyberg" userId="0e727507-ed2e-4bcc-959e-5701196a4431" providerId="ADAL" clId="{561BADB5-BC8B-4A42-9456-F9F2DAAD4B35}" dt="2023-10-20T18:18:11.071" v="2274" actId="47"/>
        <pc:sldMkLst>
          <pc:docMk/>
          <pc:sldMk cId="3635615541" sldId="307"/>
        </pc:sldMkLst>
      </pc:sldChg>
      <pc:sldChg chg="add del">
        <pc:chgData name="Bob Nyberg" userId="0e727507-ed2e-4bcc-959e-5701196a4431" providerId="ADAL" clId="{561BADB5-BC8B-4A42-9456-F9F2DAAD4B35}" dt="2023-10-20T18:18:11.071" v="2274" actId="47"/>
        <pc:sldMkLst>
          <pc:docMk/>
          <pc:sldMk cId="3909479435" sldId="308"/>
        </pc:sldMkLst>
      </pc:sldChg>
      <pc:sldChg chg="addSp modSp add mod modAnim modNotesTx">
        <pc:chgData name="Bob Nyberg" userId="0e727507-ed2e-4bcc-959e-5701196a4431" providerId="ADAL" clId="{561BADB5-BC8B-4A42-9456-F9F2DAAD4B35}" dt="2023-11-10T20:20:03.588" v="7649"/>
        <pc:sldMkLst>
          <pc:docMk/>
          <pc:sldMk cId="3873466583" sldId="309"/>
        </pc:sldMkLst>
        <pc:spChg chg="mod">
          <ac:chgData name="Bob Nyberg" userId="0e727507-ed2e-4bcc-959e-5701196a4431" providerId="ADAL" clId="{561BADB5-BC8B-4A42-9456-F9F2DAAD4B35}" dt="2023-10-19T15:47:53.654" v="1837" actId="6549"/>
          <ac:spMkLst>
            <pc:docMk/>
            <pc:sldMk cId="3873466583" sldId="309"/>
            <ac:spMk id="3" creationId="{6551DF72-B4CD-4D1B-B2C1-3349FAA3D7BB}"/>
          </ac:spMkLst>
        </pc:spChg>
        <pc:spChg chg="add mod">
          <ac:chgData name="Bob Nyberg" userId="0e727507-ed2e-4bcc-959e-5701196a4431" providerId="ADAL" clId="{561BADB5-BC8B-4A42-9456-F9F2DAAD4B35}" dt="2023-10-19T15:49:45.330" v="1919" actId="207"/>
          <ac:spMkLst>
            <pc:docMk/>
            <pc:sldMk cId="3873466583" sldId="309"/>
            <ac:spMk id="4" creationId="{BB938766-A2E5-9AE1-E065-277B65882BE4}"/>
          </ac:spMkLst>
        </pc:spChg>
        <pc:spChg chg="add mod">
          <ac:chgData name="Bob Nyberg" userId="0e727507-ed2e-4bcc-959e-5701196a4431" providerId="ADAL" clId="{561BADB5-BC8B-4A42-9456-F9F2DAAD4B35}" dt="2023-10-19T15:50:59.693" v="1977" actId="692"/>
          <ac:spMkLst>
            <pc:docMk/>
            <pc:sldMk cId="3873466583" sldId="309"/>
            <ac:spMk id="5" creationId="{647438D2-5145-3DE0-B425-C912B937E9C2}"/>
          </ac:spMkLst>
        </pc:spChg>
      </pc:sldChg>
      <pc:sldChg chg="modSp add mod modAnim modNotesTx">
        <pc:chgData name="Bob Nyberg" userId="0e727507-ed2e-4bcc-959e-5701196a4431" providerId="ADAL" clId="{561BADB5-BC8B-4A42-9456-F9F2DAAD4B35}" dt="2023-10-24T16:24:08.900" v="6228"/>
        <pc:sldMkLst>
          <pc:docMk/>
          <pc:sldMk cId="331805097" sldId="310"/>
        </pc:sldMkLst>
        <pc:spChg chg="mod">
          <ac:chgData name="Bob Nyberg" userId="0e727507-ed2e-4bcc-959e-5701196a4431" providerId="ADAL" clId="{561BADB5-BC8B-4A42-9456-F9F2DAAD4B35}" dt="2023-10-20T18:05:07.098" v="2123" actId="948"/>
          <ac:spMkLst>
            <pc:docMk/>
            <pc:sldMk cId="331805097" sldId="310"/>
            <ac:spMk id="4" creationId="{73C258E2-5195-2CB4-52F5-2FC9A456C39A}"/>
          </ac:spMkLst>
        </pc:spChg>
      </pc:sldChg>
      <pc:sldChg chg="addSp modSp add mod modAnim modNotesTx">
        <pc:chgData name="Bob Nyberg" userId="0e727507-ed2e-4bcc-959e-5701196a4431" providerId="ADAL" clId="{561BADB5-BC8B-4A42-9456-F9F2DAAD4B35}" dt="2023-10-24T16:51:16.119" v="6333"/>
        <pc:sldMkLst>
          <pc:docMk/>
          <pc:sldMk cId="2640844627" sldId="311"/>
        </pc:sldMkLst>
        <pc:spChg chg="mod">
          <ac:chgData name="Bob Nyberg" userId="0e727507-ed2e-4bcc-959e-5701196a4431" providerId="ADAL" clId="{561BADB5-BC8B-4A42-9456-F9F2DAAD4B35}" dt="2023-10-20T18:25:16.303" v="2355" actId="12789"/>
          <ac:spMkLst>
            <pc:docMk/>
            <pc:sldMk cId="2640844627" sldId="311"/>
            <ac:spMk id="3" creationId="{6551DF72-B4CD-4D1B-B2C1-3349FAA3D7BB}"/>
          </ac:spMkLst>
        </pc:spChg>
        <pc:picChg chg="add mod">
          <ac:chgData name="Bob Nyberg" userId="0e727507-ed2e-4bcc-959e-5701196a4431" providerId="ADAL" clId="{561BADB5-BC8B-4A42-9456-F9F2DAAD4B35}" dt="2023-10-20T18:25:16.303" v="2355" actId="12789"/>
          <ac:picMkLst>
            <pc:docMk/>
            <pc:sldMk cId="2640844627" sldId="311"/>
            <ac:picMk id="1026" creationId="{2AD1B66F-4B60-9ADE-035B-866329E20097}"/>
          </ac:picMkLst>
        </pc:picChg>
      </pc:sldChg>
      <pc:sldChg chg="add del">
        <pc:chgData name="Bob Nyberg" userId="0e727507-ed2e-4bcc-959e-5701196a4431" providerId="ADAL" clId="{561BADB5-BC8B-4A42-9456-F9F2DAAD4B35}" dt="2023-10-20T18:07:25.937" v="2155" actId="47"/>
        <pc:sldMkLst>
          <pc:docMk/>
          <pc:sldMk cId="3822941635" sldId="311"/>
        </pc:sldMkLst>
      </pc:sldChg>
      <pc:sldChg chg="addSp modSp add mod modAnim modNotesTx">
        <pc:chgData name="Bob Nyberg" userId="0e727507-ed2e-4bcc-959e-5701196a4431" providerId="ADAL" clId="{561BADB5-BC8B-4A42-9456-F9F2DAAD4B35}" dt="2023-10-24T16:51:25.562" v="6335"/>
        <pc:sldMkLst>
          <pc:docMk/>
          <pc:sldMk cId="834944921" sldId="312"/>
        </pc:sldMkLst>
        <pc:spChg chg="mod">
          <ac:chgData name="Bob Nyberg" userId="0e727507-ed2e-4bcc-959e-5701196a4431" providerId="ADAL" clId="{561BADB5-BC8B-4A42-9456-F9F2DAAD4B35}" dt="2023-10-20T18:23:10.759" v="2338" actId="14100"/>
          <ac:spMkLst>
            <pc:docMk/>
            <pc:sldMk cId="834944921" sldId="312"/>
            <ac:spMk id="3" creationId="{6551DF72-B4CD-4D1B-B2C1-3349FAA3D7BB}"/>
          </ac:spMkLst>
        </pc:spChg>
        <pc:picChg chg="add mod">
          <ac:chgData name="Bob Nyberg" userId="0e727507-ed2e-4bcc-959e-5701196a4431" providerId="ADAL" clId="{561BADB5-BC8B-4A42-9456-F9F2DAAD4B35}" dt="2023-10-20T18:27:07.274" v="2360"/>
          <ac:picMkLst>
            <pc:docMk/>
            <pc:sldMk cId="834944921" sldId="312"/>
            <ac:picMk id="5" creationId="{B501910E-6B49-9274-ED80-2D88022D40EF}"/>
          </ac:picMkLst>
        </pc:picChg>
      </pc:sldChg>
      <pc:sldChg chg="add del">
        <pc:chgData name="Bob Nyberg" userId="0e727507-ed2e-4bcc-959e-5701196a4431" providerId="ADAL" clId="{561BADB5-BC8B-4A42-9456-F9F2DAAD4B35}" dt="2023-10-20T18:07:29.307" v="2156" actId="47"/>
        <pc:sldMkLst>
          <pc:docMk/>
          <pc:sldMk cId="3910321726" sldId="312"/>
        </pc:sldMkLst>
      </pc:sldChg>
      <pc:sldChg chg="addSp delSp modSp add mod modAnim modNotesTx">
        <pc:chgData name="Bob Nyberg" userId="0e727507-ed2e-4bcc-959e-5701196a4431" providerId="ADAL" clId="{561BADB5-BC8B-4A42-9456-F9F2DAAD4B35}" dt="2023-11-06T18:24:56.145" v="6494" actId="207"/>
        <pc:sldMkLst>
          <pc:docMk/>
          <pc:sldMk cId="3458236785" sldId="313"/>
        </pc:sldMkLst>
        <pc:spChg chg="del">
          <ac:chgData name="Bob Nyberg" userId="0e727507-ed2e-4bcc-959e-5701196a4431" providerId="ADAL" clId="{561BADB5-BC8B-4A42-9456-F9F2DAAD4B35}" dt="2023-10-20T18:35:36.213" v="2367" actId="478"/>
          <ac:spMkLst>
            <pc:docMk/>
            <pc:sldMk cId="3458236785" sldId="313"/>
            <ac:spMk id="3" creationId="{6551DF72-B4CD-4D1B-B2C1-3349FAA3D7BB}"/>
          </ac:spMkLst>
        </pc:spChg>
        <pc:spChg chg="add mod">
          <ac:chgData name="Bob Nyberg" userId="0e727507-ed2e-4bcc-959e-5701196a4431" providerId="ADAL" clId="{561BADB5-BC8B-4A42-9456-F9F2DAAD4B35}" dt="2023-11-06T18:24:56.145" v="6494" actId="207"/>
          <ac:spMkLst>
            <pc:docMk/>
            <pc:sldMk cId="3458236785" sldId="313"/>
            <ac:spMk id="4" creationId="{4A395E7B-5026-18A1-3807-CFE9AB5FDEDD}"/>
          </ac:spMkLst>
        </pc:spChg>
        <pc:picChg chg="add mod">
          <ac:chgData name="Bob Nyberg" userId="0e727507-ed2e-4bcc-959e-5701196a4431" providerId="ADAL" clId="{561BADB5-BC8B-4A42-9456-F9F2DAAD4B35}" dt="2023-10-20T18:35:40.744" v="2368" actId="1076"/>
          <ac:picMkLst>
            <pc:docMk/>
            <pc:sldMk cId="3458236785" sldId="313"/>
            <ac:picMk id="2050" creationId="{0D6CE799-BD20-5DE1-08FA-D3A8AADA8AD5}"/>
          </ac:picMkLst>
        </pc:picChg>
      </pc:sldChg>
      <pc:sldChg chg="add del">
        <pc:chgData name="Bob Nyberg" userId="0e727507-ed2e-4bcc-959e-5701196a4431" providerId="ADAL" clId="{561BADB5-BC8B-4A42-9456-F9F2DAAD4B35}" dt="2023-10-20T18:48:43.456" v="2693" actId="47"/>
        <pc:sldMkLst>
          <pc:docMk/>
          <pc:sldMk cId="1587460638" sldId="314"/>
        </pc:sldMkLst>
      </pc:sldChg>
      <pc:sldChg chg="addSp delSp modSp add mod modAnim modNotesTx">
        <pc:chgData name="Bob Nyberg" userId="0e727507-ed2e-4bcc-959e-5701196a4431" providerId="ADAL" clId="{561BADB5-BC8B-4A42-9456-F9F2DAAD4B35}" dt="2023-10-24T16:51:58.217" v="6339"/>
        <pc:sldMkLst>
          <pc:docMk/>
          <pc:sldMk cId="2712234739" sldId="315"/>
        </pc:sldMkLst>
        <pc:spChg chg="del">
          <ac:chgData name="Bob Nyberg" userId="0e727507-ed2e-4bcc-959e-5701196a4431" providerId="ADAL" clId="{561BADB5-BC8B-4A42-9456-F9F2DAAD4B35}" dt="2023-10-20T19:49:01.955" v="2734" actId="478"/>
          <ac:spMkLst>
            <pc:docMk/>
            <pc:sldMk cId="2712234739" sldId="315"/>
            <ac:spMk id="3" creationId="{6551DF72-B4CD-4D1B-B2C1-3349FAA3D7BB}"/>
          </ac:spMkLst>
        </pc:spChg>
        <pc:spChg chg="add mod">
          <ac:chgData name="Bob Nyberg" userId="0e727507-ed2e-4bcc-959e-5701196a4431" providerId="ADAL" clId="{561BADB5-BC8B-4A42-9456-F9F2DAAD4B35}" dt="2023-10-20T19:49:02.989" v="2735"/>
          <ac:spMkLst>
            <pc:docMk/>
            <pc:sldMk cId="2712234739" sldId="315"/>
            <ac:spMk id="4" creationId="{1678F132-FADD-DA3D-5310-14FDA4F6FE77}"/>
          </ac:spMkLst>
        </pc:spChg>
        <pc:picChg chg="add mod">
          <ac:chgData name="Bob Nyberg" userId="0e727507-ed2e-4bcc-959e-5701196a4431" providerId="ADAL" clId="{561BADB5-BC8B-4A42-9456-F9F2DAAD4B35}" dt="2023-10-20T19:49:02.989" v="2735"/>
          <ac:picMkLst>
            <pc:docMk/>
            <pc:sldMk cId="2712234739" sldId="315"/>
            <ac:picMk id="5" creationId="{E9FD3628-96C4-5624-361C-D43CF72FC6C1}"/>
          </ac:picMkLst>
        </pc:picChg>
        <pc:picChg chg="add mod">
          <ac:chgData name="Bob Nyberg" userId="0e727507-ed2e-4bcc-959e-5701196a4431" providerId="ADAL" clId="{561BADB5-BC8B-4A42-9456-F9F2DAAD4B35}" dt="2023-10-20T19:49:02.989" v="2735"/>
          <ac:picMkLst>
            <pc:docMk/>
            <pc:sldMk cId="2712234739" sldId="315"/>
            <ac:picMk id="6" creationId="{15EDD7D1-74EB-2752-A5E4-6DAAEECD9745}"/>
          </ac:picMkLst>
        </pc:picChg>
      </pc:sldChg>
      <pc:sldChg chg="modSp add mod modAnim modNotesTx">
        <pc:chgData name="Bob Nyberg" userId="0e727507-ed2e-4bcc-959e-5701196a4431" providerId="ADAL" clId="{561BADB5-BC8B-4A42-9456-F9F2DAAD4B35}" dt="2023-10-24T16:52:06.167" v="6341"/>
        <pc:sldMkLst>
          <pc:docMk/>
          <pc:sldMk cId="3868976078" sldId="316"/>
        </pc:sldMkLst>
        <pc:spChg chg="mod">
          <ac:chgData name="Bob Nyberg" userId="0e727507-ed2e-4bcc-959e-5701196a4431" providerId="ADAL" clId="{561BADB5-BC8B-4A42-9456-F9F2DAAD4B35}" dt="2023-10-20T19:53:59.210" v="2794" actId="15"/>
          <ac:spMkLst>
            <pc:docMk/>
            <pc:sldMk cId="3868976078" sldId="316"/>
            <ac:spMk id="3" creationId="{6551DF72-B4CD-4D1B-B2C1-3349FAA3D7BB}"/>
          </ac:spMkLst>
        </pc:spChg>
      </pc:sldChg>
      <pc:sldChg chg="modSp add mod modAnim modNotesTx">
        <pc:chgData name="Bob Nyberg" userId="0e727507-ed2e-4bcc-959e-5701196a4431" providerId="ADAL" clId="{561BADB5-BC8B-4A42-9456-F9F2DAAD4B35}" dt="2023-10-24T16:52:20.162" v="6342"/>
        <pc:sldMkLst>
          <pc:docMk/>
          <pc:sldMk cId="3426243025" sldId="317"/>
        </pc:sldMkLst>
        <pc:spChg chg="mod">
          <ac:chgData name="Bob Nyberg" userId="0e727507-ed2e-4bcc-959e-5701196a4431" providerId="ADAL" clId="{561BADB5-BC8B-4A42-9456-F9F2DAAD4B35}" dt="2023-10-20T19:59:53.766" v="2978" actId="20577"/>
          <ac:spMkLst>
            <pc:docMk/>
            <pc:sldMk cId="3426243025" sldId="317"/>
            <ac:spMk id="3" creationId="{6551DF72-B4CD-4D1B-B2C1-3349FAA3D7BB}"/>
          </ac:spMkLst>
        </pc:spChg>
      </pc:sldChg>
      <pc:sldChg chg="addSp modSp add mod modAnim modNotesTx">
        <pc:chgData name="Bob Nyberg" userId="0e727507-ed2e-4bcc-959e-5701196a4431" providerId="ADAL" clId="{561BADB5-BC8B-4A42-9456-F9F2DAAD4B35}" dt="2023-10-24T16:52:28.652" v="6344"/>
        <pc:sldMkLst>
          <pc:docMk/>
          <pc:sldMk cId="1339040684" sldId="318"/>
        </pc:sldMkLst>
        <pc:spChg chg="mod">
          <ac:chgData name="Bob Nyberg" userId="0e727507-ed2e-4bcc-959e-5701196a4431" providerId="ADAL" clId="{561BADB5-BC8B-4A42-9456-F9F2DAAD4B35}" dt="2023-10-20T20:21:56.758" v="3035" actId="403"/>
          <ac:spMkLst>
            <pc:docMk/>
            <pc:sldMk cId="1339040684" sldId="318"/>
            <ac:spMk id="3" creationId="{6551DF72-B4CD-4D1B-B2C1-3349FAA3D7BB}"/>
          </ac:spMkLst>
        </pc:spChg>
        <pc:picChg chg="add mod">
          <ac:chgData name="Bob Nyberg" userId="0e727507-ed2e-4bcc-959e-5701196a4431" providerId="ADAL" clId="{561BADB5-BC8B-4A42-9456-F9F2DAAD4B35}" dt="2023-10-20T20:21:33.464" v="3033" actId="1440"/>
          <ac:picMkLst>
            <pc:docMk/>
            <pc:sldMk cId="1339040684" sldId="318"/>
            <ac:picMk id="3074" creationId="{679E446B-1C62-2CA8-532D-386E4689A0E4}"/>
          </ac:picMkLst>
        </pc:picChg>
      </pc:sldChg>
      <pc:sldChg chg="add del">
        <pc:chgData name="Bob Nyberg" userId="0e727507-ed2e-4bcc-959e-5701196a4431" providerId="ADAL" clId="{561BADB5-BC8B-4A42-9456-F9F2DAAD4B35}" dt="2023-10-20T19:56:25.722" v="2795" actId="47"/>
        <pc:sldMkLst>
          <pc:docMk/>
          <pc:sldMk cId="3869634884" sldId="318"/>
        </pc:sldMkLst>
      </pc:sldChg>
      <pc:sldChg chg="addSp delSp modSp add mod modAnim modNotesTx">
        <pc:chgData name="Bob Nyberg" userId="0e727507-ed2e-4bcc-959e-5701196a4431" providerId="ADAL" clId="{561BADB5-BC8B-4A42-9456-F9F2DAAD4B35}" dt="2023-10-24T16:52:34.706" v="6346"/>
        <pc:sldMkLst>
          <pc:docMk/>
          <pc:sldMk cId="2387728202" sldId="319"/>
        </pc:sldMkLst>
        <pc:spChg chg="del">
          <ac:chgData name="Bob Nyberg" userId="0e727507-ed2e-4bcc-959e-5701196a4431" providerId="ADAL" clId="{561BADB5-BC8B-4A42-9456-F9F2DAAD4B35}" dt="2023-10-20T20:23:04.803" v="3036" actId="478"/>
          <ac:spMkLst>
            <pc:docMk/>
            <pc:sldMk cId="2387728202" sldId="319"/>
            <ac:spMk id="3" creationId="{6551DF72-B4CD-4D1B-B2C1-3349FAA3D7BB}"/>
          </ac:spMkLst>
        </pc:spChg>
        <pc:spChg chg="add mod">
          <ac:chgData name="Bob Nyberg" userId="0e727507-ed2e-4bcc-959e-5701196a4431" providerId="ADAL" clId="{561BADB5-BC8B-4A42-9456-F9F2DAAD4B35}" dt="2023-10-20T20:24:55.801" v="3054" actId="20577"/>
          <ac:spMkLst>
            <pc:docMk/>
            <pc:sldMk cId="2387728202" sldId="319"/>
            <ac:spMk id="4" creationId="{DA2C8A57-680A-3D10-288F-0535B4183131}"/>
          </ac:spMkLst>
        </pc:spChg>
        <pc:spChg chg="add mod">
          <ac:chgData name="Bob Nyberg" userId="0e727507-ed2e-4bcc-959e-5701196a4431" providerId="ADAL" clId="{561BADB5-BC8B-4A42-9456-F9F2DAAD4B35}" dt="2023-10-20T20:26:00.778" v="3064" actId="1076"/>
          <ac:spMkLst>
            <pc:docMk/>
            <pc:sldMk cId="2387728202" sldId="319"/>
            <ac:spMk id="6" creationId="{2E9516FD-3DF1-44B9-F799-A10BB6207DAA}"/>
          </ac:spMkLst>
        </pc:spChg>
        <pc:picChg chg="add mod">
          <ac:chgData name="Bob Nyberg" userId="0e727507-ed2e-4bcc-959e-5701196a4431" providerId="ADAL" clId="{561BADB5-BC8B-4A42-9456-F9F2DAAD4B35}" dt="2023-10-20T20:23:05.634" v="3037"/>
          <ac:picMkLst>
            <pc:docMk/>
            <pc:sldMk cId="2387728202" sldId="319"/>
            <ac:picMk id="5" creationId="{7D2AB122-052C-5A3D-9BD7-D81E1EB30F2A}"/>
          </ac:picMkLst>
        </pc:picChg>
      </pc:sldChg>
      <pc:sldChg chg="add del">
        <pc:chgData name="Bob Nyberg" userId="0e727507-ed2e-4bcc-959e-5701196a4431" providerId="ADAL" clId="{561BADB5-BC8B-4A42-9456-F9F2DAAD4B35}" dt="2023-10-20T19:56:25.722" v="2795" actId="47"/>
        <pc:sldMkLst>
          <pc:docMk/>
          <pc:sldMk cId="3101095633" sldId="319"/>
        </pc:sldMkLst>
      </pc:sldChg>
      <pc:sldChg chg="modSp add mod modAnim modNotesTx">
        <pc:chgData name="Bob Nyberg" userId="0e727507-ed2e-4bcc-959e-5701196a4431" providerId="ADAL" clId="{561BADB5-BC8B-4A42-9456-F9F2DAAD4B35}" dt="2023-10-24T16:52:38.534" v="6347"/>
        <pc:sldMkLst>
          <pc:docMk/>
          <pc:sldMk cId="1042036246" sldId="320"/>
        </pc:sldMkLst>
        <pc:spChg chg="mod">
          <ac:chgData name="Bob Nyberg" userId="0e727507-ed2e-4bcc-959e-5701196a4431" providerId="ADAL" clId="{561BADB5-BC8B-4A42-9456-F9F2DAAD4B35}" dt="2023-10-24T16:25:22.676" v="6234" actId="15"/>
          <ac:spMkLst>
            <pc:docMk/>
            <pc:sldMk cId="1042036246" sldId="320"/>
            <ac:spMk id="3" creationId="{6551DF72-B4CD-4D1B-B2C1-3349FAA3D7BB}"/>
          </ac:spMkLst>
        </pc:spChg>
      </pc:sldChg>
      <pc:sldChg chg="add del">
        <pc:chgData name="Bob Nyberg" userId="0e727507-ed2e-4bcc-959e-5701196a4431" providerId="ADAL" clId="{561BADB5-BC8B-4A42-9456-F9F2DAAD4B35}" dt="2023-10-20T19:56:25.722" v="2795" actId="47"/>
        <pc:sldMkLst>
          <pc:docMk/>
          <pc:sldMk cId="4044878723" sldId="320"/>
        </pc:sldMkLst>
      </pc:sldChg>
      <pc:sldChg chg="add del">
        <pc:chgData name="Bob Nyberg" userId="0e727507-ed2e-4bcc-959e-5701196a4431" providerId="ADAL" clId="{561BADB5-BC8B-4A42-9456-F9F2DAAD4B35}" dt="2023-10-20T19:56:25.722" v="2795" actId="47"/>
        <pc:sldMkLst>
          <pc:docMk/>
          <pc:sldMk cId="432534429" sldId="321"/>
        </pc:sldMkLst>
      </pc:sldChg>
      <pc:sldChg chg="addSp modSp add mod modAnim modNotesTx">
        <pc:chgData name="Bob Nyberg" userId="0e727507-ed2e-4bcc-959e-5701196a4431" providerId="ADAL" clId="{561BADB5-BC8B-4A42-9456-F9F2DAAD4B35}" dt="2023-10-24T16:52:44.880" v="6349"/>
        <pc:sldMkLst>
          <pc:docMk/>
          <pc:sldMk cId="2104343919" sldId="321"/>
        </pc:sldMkLst>
        <pc:spChg chg="mod">
          <ac:chgData name="Bob Nyberg" userId="0e727507-ed2e-4bcc-959e-5701196a4431" providerId="ADAL" clId="{561BADB5-BC8B-4A42-9456-F9F2DAAD4B35}" dt="2023-10-23T15:23:52.645" v="3414"/>
          <ac:spMkLst>
            <pc:docMk/>
            <pc:sldMk cId="2104343919" sldId="321"/>
            <ac:spMk id="3" creationId="{6551DF72-B4CD-4D1B-B2C1-3349FAA3D7BB}"/>
          </ac:spMkLst>
        </pc:spChg>
        <pc:picChg chg="add mod modCrop">
          <ac:chgData name="Bob Nyberg" userId="0e727507-ed2e-4bcc-959e-5701196a4431" providerId="ADAL" clId="{561BADB5-BC8B-4A42-9456-F9F2DAAD4B35}" dt="2023-10-23T15:24:05.463" v="3416" actId="1440"/>
          <ac:picMkLst>
            <pc:docMk/>
            <pc:sldMk cId="2104343919" sldId="321"/>
            <ac:picMk id="5" creationId="{E9D1F26D-7E40-CD17-9ECD-E40ACFA18961}"/>
          </ac:picMkLst>
        </pc:picChg>
      </pc:sldChg>
      <pc:sldChg chg="addSp modSp add mod ord modAnim modNotesTx">
        <pc:chgData name="Bob Nyberg" userId="0e727507-ed2e-4bcc-959e-5701196a4431" providerId="ADAL" clId="{561BADB5-BC8B-4A42-9456-F9F2DAAD4B35}" dt="2023-10-24T16:53:15.654" v="6358"/>
        <pc:sldMkLst>
          <pc:docMk/>
          <pc:sldMk cId="71260342" sldId="322"/>
        </pc:sldMkLst>
        <pc:spChg chg="mod">
          <ac:chgData name="Bob Nyberg" userId="0e727507-ed2e-4bcc-959e-5701196a4431" providerId="ADAL" clId="{561BADB5-BC8B-4A42-9456-F9F2DAAD4B35}" dt="2023-10-23T15:29:23.607" v="3597" actId="20577"/>
          <ac:spMkLst>
            <pc:docMk/>
            <pc:sldMk cId="71260342" sldId="322"/>
            <ac:spMk id="3" creationId="{6551DF72-B4CD-4D1B-B2C1-3349FAA3D7BB}"/>
          </ac:spMkLst>
        </pc:spChg>
        <pc:picChg chg="add mod">
          <ac:chgData name="Bob Nyberg" userId="0e727507-ed2e-4bcc-959e-5701196a4431" providerId="ADAL" clId="{561BADB5-BC8B-4A42-9456-F9F2DAAD4B35}" dt="2023-10-23T15:27:03.801" v="3422" actId="1440"/>
          <ac:picMkLst>
            <pc:docMk/>
            <pc:sldMk cId="71260342" sldId="322"/>
            <ac:picMk id="4" creationId="{101A4722-D099-320B-D84A-421305B423B4}"/>
          </ac:picMkLst>
        </pc:picChg>
        <pc:picChg chg="add mod">
          <ac:chgData name="Bob Nyberg" userId="0e727507-ed2e-4bcc-959e-5701196a4431" providerId="ADAL" clId="{561BADB5-BC8B-4A42-9456-F9F2DAAD4B35}" dt="2023-10-23T15:31:47.634" v="3603" actId="1440"/>
          <ac:picMkLst>
            <pc:docMk/>
            <pc:sldMk cId="71260342" sldId="322"/>
            <ac:picMk id="1026" creationId="{327C6319-C6EA-061F-32D9-322575666244}"/>
          </ac:picMkLst>
        </pc:picChg>
      </pc:sldChg>
      <pc:sldChg chg="add del">
        <pc:chgData name="Bob Nyberg" userId="0e727507-ed2e-4bcc-959e-5701196a4431" providerId="ADAL" clId="{561BADB5-BC8B-4A42-9456-F9F2DAAD4B35}" dt="2023-10-20T19:56:25.722" v="2795" actId="47"/>
        <pc:sldMkLst>
          <pc:docMk/>
          <pc:sldMk cId="632218679" sldId="322"/>
        </pc:sldMkLst>
      </pc:sldChg>
      <pc:sldChg chg="addSp delSp modSp add mod modAnim modNotesTx">
        <pc:chgData name="Bob Nyberg" userId="0e727507-ed2e-4bcc-959e-5701196a4431" providerId="ADAL" clId="{561BADB5-BC8B-4A42-9456-F9F2DAAD4B35}" dt="2023-10-24T16:52:47.690" v="6350"/>
        <pc:sldMkLst>
          <pc:docMk/>
          <pc:sldMk cId="492403309" sldId="323"/>
        </pc:sldMkLst>
        <pc:spChg chg="mod">
          <ac:chgData name="Bob Nyberg" userId="0e727507-ed2e-4bcc-959e-5701196a4431" providerId="ADAL" clId="{561BADB5-BC8B-4A42-9456-F9F2DAAD4B35}" dt="2023-10-24T16:27:41.912" v="6256" actId="948"/>
          <ac:spMkLst>
            <pc:docMk/>
            <pc:sldMk cId="492403309" sldId="323"/>
            <ac:spMk id="3" creationId="{6551DF72-B4CD-4D1B-B2C1-3349FAA3D7BB}"/>
          </ac:spMkLst>
        </pc:spChg>
        <pc:picChg chg="add del mod">
          <ac:chgData name="Bob Nyberg" userId="0e727507-ed2e-4bcc-959e-5701196a4431" providerId="ADAL" clId="{561BADB5-BC8B-4A42-9456-F9F2DAAD4B35}" dt="2023-10-24T16:25:58.215" v="6235" actId="478"/>
          <ac:picMkLst>
            <pc:docMk/>
            <pc:sldMk cId="492403309" sldId="323"/>
            <ac:picMk id="4" creationId="{850C5603-3E6B-6433-462F-3B89B67D5D44}"/>
          </ac:picMkLst>
        </pc:picChg>
        <pc:picChg chg="add mod">
          <ac:chgData name="Bob Nyberg" userId="0e727507-ed2e-4bcc-959e-5701196a4431" providerId="ADAL" clId="{561BADB5-BC8B-4A42-9456-F9F2DAAD4B35}" dt="2023-10-24T16:25:59.643" v="6236"/>
          <ac:picMkLst>
            <pc:docMk/>
            <pc:sldMk cId="492403309" sldId="323"/>
            <ac:picMk id="5" creationId="{FA9CDBFC-5493-F2BB-F625-B17CB48CF3C1}"/>
          </ac:picMkLst>
        </pc:picChg>
        <pc:picChg chg="add del mod ord">
          <ac:chgData name="Bob Nyberg" userId="0e727507-ed2e-4bcc-959e-5701196a4431" providerId="ADAL" clId="{561BADB5-BC8B-4A42-9456-F9F2DAAD4B35}" dt="2023-10-23T16:16:54.077" v="3793" actId="478"/>
          <ac:picMkLst>
            <pc:docMk/>
            <pc:sldMk cId="492403309" sldId="323"/>
            <ac:picMk id="6" creationId="{C220AE41-E0D9-6DF6-8DF3-68E7D37AAE57}"/>
          </ac:picMkLst>
        </pc:picChg>
        <pc:picChg chg="add mod ord">
          <ac:chgData name="Bob Nyberg" userId="0e727507-ed2e-4bcc-959e-5701196a4431" providerId="ADAL" clId="{561BADB5-BC8B-4A42-9456-F9F2DAAD4B35}" dt="2023-10-24T16:27:42.840" v="6258" actId="1035"/>
          <ac:picMkLst>
            <pc:docMk/>
            <pc:sldMk cId="492403309" sldId="323"/>
            <ac:picMk id="8" creationId="{CE2AB11E-03F4-1CEB-B6A7-E8B19CCC465B}"/>
          </ac:picMkLst>
        </pc:picChg>
      </pc:sldChg>
      <pc:sldChg chg="add del">
        <pc:chgData name="Bob Nyberg" userId="0e727507-ed2e-4bcc-959e-5701196a4431" providerId="ADAL" clId="{561BADB5-BC8B-4A42-9456-F9F2DAAD4B35}" dt="2023-10-20T19:56:25.722" v="2795" actId="47"/>
        <pc:sldMkLst>
          <pc:docMk/>
          <pc:sldMk cId="649936824" sldId="323"/>
        </pc:sldMkLst>
      </pc:sldChg>
      <pc:sldChg chg="addSp modSp add mod modAnim modNotesTx">
        <pc:chgData name="Bob Nyberg" userId="0e727507-ed2e-4bcc-959e-5701196a4431" providerId="ADAL" clId="{561BADB5-BC8B-4A42-9456-F9F2DAAD4B35}" dt="2023-10-24T16:52:52.514" v="6352"/>
        <pc:sldMkLst>
          <pc:docMk/>
          <pc:sldMk cId="119849518" sldId="324"/>
        </pc:sldMkLst>
        <pc:spChg chg="mod">
          <ac:chgData name="Bob Nyberg" userId="0e727507-ed2e-4bcc-959e-5701196a4431" providerId="ADAL" clId="{561BADB5-BC8B-4A42-9456-F9F2DAAD4B35}" dt="2023-10-23T16:13:38.709" v="3741" actId="179"/>
          <ac:spMkLst>
            <pc:docMk/>
            <pc:sldMk cId="119849518" sldId="324"/>
            <ac:spMk id="3" creationId="{6551DF72-B4CD-4D1B-B2C1-3349FAA3D7BB}"/>
          </ac:spMkLst>
        </pc:spChg>
        <pc:picChg chg="add mod">
          <ac:chgData name="Bob Nyberg" userId="0e727507-ed2e-4bcc-959e-5701196a4431" providerId="ADAL" clId="{561BADB5-BC8B-4A42-9456-F9F2DAAD4B35}" dt="2023-10-23T16:13:45.546" v="3742" actId="14100"/>
          <ac:picMkLst>
            <pc:docMk/>
            <pc:sldMk cId="119849518" sldId="324"/>
            <ac:picMk id="5" creationId="{CEC21DB4-EBCE-432D-A5AB-634B5AE9C8BE}"/>
          </ac:picMkLst>
        </pc:picChg>
      </pc:sldChg>
      <pc:sldChg chg="add del">
        <pc:chgData name="Bob Nyberg" userId="0e727507-ed2e-4bcc-959e-5701196a4431" providerId="ADAL" clId="{561BADB5-BC8B-4A42-9456-F9F2DAAD4B35}" dt="2023-10-20T19:56:25.722" v="2795" actId="47"/>
        <pc:sldMkLst>
          <pc:docMk/>
          <pc:sldMk cId="4111995917" sldId="324"/>
        </pc:sldMkLst>
      </pc:sldChg>
      <pc:sldChg chg="addSp modSp add mod modAnim modNotesTx">
        <pc:chgData name="Bob Nyberg" userId="0e727507-ed2e-4bcc-959e-5701196a4431" providerId="ADAL" clId="{561BADB5-BC8B-4A42-9456-F9F2DAAD4B35}" dt="2023-10-24T16:53:02.388" v="6355"/>
        <pc:sldMkLst>
          <pc:docMk/>
          <pc:sldMk cId="7603661" sldId="325"/>
        </pc:sldMkLst>
        <pc:spChg chg="mod">
          <ac:chgData name="Bob Nyberg" userId="0e727507-ed2e-4bcc-959e-5701196a4431" providerId="ADAL" clId="{561BADB5-BC8B-4A42-9456-F9F2DAAD4B35}" dt="2023-10-23T17:05:34.871" v="4124" actId="164"/>
          <ac:spMkLst>
            <pc:docMk/>
            <pc:sldMk cId="7603661" sldId="325"/>
            <ac:spMk id="3" creationId="{6551DF72-B4CD-4D1B-B2C1-3349FAA3D7BB}"/>
          </ac:spMkLst>
        </pc:spChg>
        <pc:grpChg chg="add mod">
          <ac:chgData name="Bob Nyberg" userId="0e727507-ed2e-4bcc-959e-5701196a4431" providerId="ADAL" clId="{561BADB5-BC8B-4A42-9456-F9F2DAAD4B35}" dt="2023-10-23T17:05:40.820" v="4125" actId="12788"/>
          <ac:grpSpMkLst>
            <pc:docMk/>
            <pc:sldMk cId="7603661" sldId="325"/>
            <ac:grpSpMk id="6" creationId="{5EE0DF6A-F203-EA31-104C-EE8D38EEFA7D}"/>
          </ac:grpSpMkLst>
        </pc:grpChg>
        <pc:picChg chg="add mod ord">
          <ac:chgData name="Bob Nyberg" userId="0e727507-ed2e-4bcc-959e-5701196a4431" providerId="ADAL" clId="{561BADB5-BC8B-4A42-9456-F9F2DAAD4B35}" dt="2023-10-23T17:05:34.871" v="4124" actId="164"/>
          <ac:picMkLst>
            <pc:docMk/>
            <pc:sldMk cId="7603661" sldId="325"/>
            <ac:picMk id="5" creationId="{5FCB8D16-76C0-07AD-57F3-314BF75CD51B}"/>
          </ac:picMkLst>
        </pc:picChg>
      </pc:sldChg>
      <pc:sldChg chg="add del">
        <pc:chgData name="Bob Nyberg" userId="0e727507-ed2e-4bcc-959e-5701196a4431" providerId="ADAL" clId="{561BADB5-BC8B-4A42-9456-F9F2DAAD4B35}" dt="2023-10-20T19:56:25.722" v="2795" actId="47"/>
        <pc:sldMkLst>
          <pc:docMk/>
          <pc:sldMk cId="1748362342" sldId="325"/>
        </pc:sldMkLst>
      </pc:sldChg>
      <pc:sldChg chg="add del">
        <pc:chgData name="Bob Nyberg" userId="0e727507-ed2e-4bcc-959e-5701196a4431" providerId="ADAL" clId="{561BADB5-BC8B-4A42-9456-F9F2DAAD4B35}" dt="2023-10-20T19:56:25.722" v="2795" actId="47"/>
        <pc:sldMkLst>
          <pc:docMk/>
          <pc:sldMk cId="73986425" sldId="326"/>
        </pc:sldMkLst>
      </pc:sldChg>
      <pc:sldChg chg="addSp modSp add mod modAnim modNotesTx">
        <pc:chgData name="Bob Nyberg" userId="0e727507-ed2e-4bcc-959e-5701196a4431" providerId="ADAL" clId="{561BADB5-BC8B-4A42-9456-F9F2DAAD4B35}" dt="2023-10-24T16:53:21.340" v="6360"/>
        <pc:sldMkLst>
          <pc:docMk/>
          <pc:sldMk cId="3685878899" sldId="326"/>
        </pc:sldMkLst>
        <pc:spChg chg="mod">
          <ac:chgData name="Bob Nyberg" userId="0e727507-ed2e-4bcc-959e-5701196a4431" providerId="ADAL" clId="{561BADB5-BC8B-4A42-9456-F9F2DAAD4B35}" dt="2023-10-23T17:10:13.808" v="4140" actId="403"/>
          <ac:spMkLst>
            <pc:docMk/>
            <pc:sldMk cId="3685878899" sldId="326"/>
            <ac:spMk id="3" creationId="{6551DF72-B4CD-4D1B-B2C1-3349FAA3D7BB}"/>
          </ac:spMkLst>
        </pc:spChg>
        <pc:picChg chg="add mod">
          <ac:chgData name="Bob Nyberg" userId="0e727507-ed2e-4bcc-959e-5701196a4431" providerId="ADAL" clId="{561BADB5-BC8B-4A42-9456-F9F2DAAD4B35}" dt="2023-10-23T17:10:00.867" v="4135" actId="1440"/>
          <ac:picMkLst>
            <pc:docMk/>
            <pc:sldMk cId="3685878899" sldId="326"/>
            <ac:picMk id="2050" creationId="{41F643C7-107C-C5BD-A822-0A8A820ACA18}"/>
          </ac:picMkLst>
        </pc:picChg>
      </pc:sldChg>
      <pc:sldChg chg="addSp modSp add mod modAnim modNotesTx">
        <pc:chgData name="Bob Nyberg" userId="0e727507-ed2e-4bcc-959e-5701196a4431" providerId="ADAL" clId="{561BADB5-BC8B-4A42-9456-F9F2DAAD4B35}" dt="2023-10-24T16:53:26.508" v="6362"/>
        <pc:sldMkLst>
          <pc:docMk/>
          <pc:sldMk cId="390407229" sldId="327"/>
        </pc:sldMkLst>
        <pc:spChg chg="mod">
          <ac:chgData name="Bob Nyberg" userId="0e727507-ed2e-4bcc-959e-5701196a4431" providerId="ADAL" clId="{561BADB5-BC8B-4A42-9456-F9F2DAAD4B35}" dt="2023-10-23T17:14:34.291" v="4166" actId="20577"/>
          <ac:spMkLst>
            <pc:docMk/>
            <pc:sldMk cId="390407229" sldId="327"/>
            <ac:spMk id="3" creationId="{6551DF72-B4CD-4D1B-B2C1-3349FAA3D7BB}"/>
          </ac:spMkLst>
        </pc:spChg>
        <pc:picChg chg="add mod">
          <ac:chgData name="Bob Nyberg" userId="0e727507-ed2e-4bcc-959e-5701196a4431" providerId="ADAL" clId="{561BADB5-BC8B-4A42-9456-F9F2DAAD4B35}" dt="2023-10-23T17:14:50.801" v="4168" actId="1440"/>
          <ac:picMkLst>
            <pc:docMk/>
            <pc:sldMk cId="390407229" sldId="327"/>
            <ac:picMk id="3074" creationId="{FAC0EBBD-7D83-D980-3CDC-643C75289999}"/>
          </ac:picMkLst>
        </pc:picChg>
      </pc:sldChg>
      <pc:sldChg chg="add del">
        <pc:chgData name="Bob Nyberg" userId="0e727507-ed2e-4bcc-959e-5701196a4431" providerId="ADAL" clId="{561BADB5-BC8B-4A42-9456-F9F2DAAD4B35}" dt="2023-10-20T19:56:25.722" v="2795" actId="47"/>
        <pc:sldMkLst>
          <pc:docMk/>
          <pc:sldMk cId="792329481" sldId="327"/>
        </pc:sldMkLst>
      </pc:sldChg>
      <pc:sldChg chg="addSp modSp add mod modAnim modNotesTx">
        <pc:chgData name="Bob Nyberg" userId="0e727507-ed2e-4bcc-959e-5701196a4431" providerId="ADAL" clId="{561BADB5-BC8B-4A42-9456-F9F2DAAD4B35}" dt="2023-10-24T16:53:45.442" v="6364"/>
        <pc:sldMkLst>
          <pc:docMk/>
          <pc:sldMk cId="913185078" sldId="328"/>
        </pc:sldMkLst>
        <pc:spChg chg="mod">
          <ac:chgData name="Bob Nyberg" userId="0e727507-ed2e-4bcc-959e-5701196a4431" providerId="ADAL" clId="{561BADB5-BC8B-4A42-9456-F9F2DAAD4B35}" dt="2023-10-23T17:45:32.832" v="4378" actId="1036"/>
          <ac:spMkLst>
            <pc:docMk/>
            <pc:sldMk cId="913185078" sldId="328"/>
            <ac:spMk id="3" creationId="{6551DF72-B4CD-4D1B-B2C1-3349FAA3D7BB}"/>
          </ac:spMkLst>
        </pc:spChg>
        <pc:spChg chg="add mod">
          <ac:chgData name="Bob Nyberg" userId="0e727507-ed2e-4bcc-959e-5701196a4431" providerId="ADAL" clId="{561BADB5-BC8B-4A42-9456-F9F2DAAD4B35}" dt="2023-10-23T17:45:32.832" v="4378" actId="1036"/>
          <ac:spMkLst>
            <pc:docMk/>
            <pc:sldMk cId="913185078" sldId="328"/>
            <ac:spMk id="4" creationId="{0AF228ED-9F3E-4CB8-1B09-AF5244763F44}"/>
          </ac:spMkLst>
        </pc:spChg>
        <pc:spChg chg="add mod">
          <ac:chgData name="Bob Nyberg" userId="0e727507-ed2e-4bcc-959e-5701196a4431" providerId="ADAL" clId="{561BADB5-BC8B-4A42-9456-F9F2DAAD4B35}" dt="2023-10-23T17:45:32.832" v="4378" actId="1036"/>
          <ac:spMkLst>
            <pc:docMk/>
            <pc:sldMk cId="913185078" sldId="328"/>
            <ac:spMk id="5" creationId="{D5898EB8-3B1B-74C4-E2D0-C86BD3B7EAE1}"/>
          </ac:spMkLst>
        </pc:spChg>
        <pc:spChg chg="add mod">
          <ac:chgData name="Bob Nyberg" userId="0e727507-ed2e-4bcc-959e-5701196a4431" providerId="ADAL" clId="{561BADB5-BC8B-4A42-9456-F9F2DAAD4B35}" dt="2023-10-23T17:45:32.832" v="4378" actId="1036"/>
          <ac:spMkLst>
            <pc:docMk/>
            <pc:sldMk cId="913185078" sldId="328"/>
            <ac:spMk id="6" creationId="{FE0D0FF2-E830-A83E-D5AA-318F37C2A9EC}"/>
          </ac:spMkLst>
        </pc:spChg>
        <pc:picChg chg="add mod">
          <ac:chgData name="Bob Nyberg" userId="0e727507-ed2e-4bcc-959e-5701196a4431" providerId="ADAL" clId="{561BADB5-BC8B-4A42-9456-F9F2DAAD4B35}" dt="2023-10-23T17:48:55.155" v="4549" actId="1076"/>
          <ac:picMkLst>
            <pc:docMk/>
            <pc:sldMk cId="913185078" sldId="328"/>
            <ac:picMk id="7" creationId="{8F2C691E-B61D-32AF-F11D-8FB585B58168}"/>
          </ac:picMkLst>
        </pc:picChg>
        <pc:picChg chg="add mod">
          <ac:chgData name="Bob Nyberg" userId="0e727507-ed2e-4bcc-959e-5701196a4431" providerId="ADAL" clId="{561BADB5-BC8B-4A42-9456-F9F2DAAD4B35}" dt="2023-10-23T17:48:59.348" v="4550" actId="1076"/>
          <ac:picMkLst>
            <pc:docMk/>
            <pc:sldMk cId="913185078" sldId="328"/>
            <ac:picMk id="8" creationId="{66996AA2-1C7D-7E46-CF71-836C21A9B8CD}"/>
          </ac:picMkLst>
        </pc:picChg>
        <pc:picChg chg="add mod">
          <ac:chgData name="Bob Nyberg" userId="0e727507-ed2e-4bcc-959e-5701196a4431" providerId="ADAL" clId="{561BADB5-BC8B-4A42-9456-F9F2DAAD4B35}" dt="2023-10-23T17:49:32.791" v="4555" actId="1076"/>
          <ac:picMkLst>
            <pc:docMk/>
            <pc:sldMk cId="913185078" sldId="328"/>
            <ac:picMk id="9" creationId="{24D14243-529E-398D-E0F5-F461403B2BD9}"/>
          </ac:picMkLst>
        </pc:picChg>
        <pc:picChg chg="add mod">
          <ac:chgData name="Bob Nyberg" userId="0e727507-ed2e-4bcc-959e-5701196a4431" providerId="ADAL" clId="{561BADB5-BC8B-4A42-9456-F9F2DAAD4B35}" dt="2023-10-23T17:49:28.826" v="4554" actId="1076"/>
          <ac:picMkLst>
            <pc:docMk/>
            <pc:sldMk cId="913185078" sldId="328"/>
            <ac:picMk id="10" creationId="{9D9123AB-0978-EECF-9D37-CF69B937886A}"/>
          </ac:picMkLst>
        </pc:picChg>
      </pc:sldChg>
      <pc:sldChg chg="add del">
        <pc:chgData name="Bob Nyberg" userId="0e727507-ed2e-4bcc-959e-5701196a4431" providerId="ADAL" clId="{561BADB5-BC8B-4A42-9456-F9F2DAAD4B35}" dt="2023-10-20T19:56:25.722" v="2795" actId="47"/>
        <pc:sldMkLst>
          <pc:docMk/>
          <pc:sldMk cId="2478958356" sldId="328"/>
        </pc:sldMkLst>
      </pc:sldChg>
      <pc:sldChg chg="addSp delSp modSp add mod modAnim modNotesTx">
        <pc:chgData name="Bob Nyberg" userId="0e727507-ed2e-4bcc-959e-5701196a4431" providerId="ADAL" clId="{561BADB5-BC8B-4A42-9456-F9F2DAAD4B35}" dt="2023-10-24T16:53:54.989" v="6366"/>
        <pc:sldMkLst>
          <pc:docMk/>
          <pc:sldMk cId="1375762237" sldId="329"/>
        </pc:sldMkLst>
        <pc:spChg chg="mod">
          <ac:chgData name="Bob Nyberg" userId="0e727507-ed2e-4bcc-959e-5701196a4431" providerId="ADAL" clId="{561BADB5-BC8B-4A42-9456-F9F2DAAD4B35}" dt="2023-10-23T17:52:40.354" v="4581" actId="1076"/>
          <ac:spMkLst>
            <pc:docMk/>
            <pc:sldMk cId="1375762237" sldId="329"/>
            <ac:spMk id="3" creationId="{6551DF72-B4CD-4D1B-B2C1-3349FAA3D7BB}"/>
          </ac:spMkLst>
        </pc:spChg>
        <pc:spChg chg="add mod">
          <ac:chgData name="Bob Nyberg" userId="0e727507-ed2e-4bcc-959e-5701196a4431" providerId="ADAL" clId="{561BADB5-BC8B-4A42-9456-F9F2DAAD4B35}" dt="2023-10-23T17:51:52.989" v="4570" actId="404"/>
          <ac:spMkLst>
            <pc:docMk/>
            <pc:sldMk cId="1375762237" sldId="329"/>
            <ac:spMk id="4" creationId="{411664DB-B4F8-810E-F9A5-15A11418F882}"/>
          </ac:spMkLst>
        </pc:spChg>
        <pc:spChg chg="add del mod">
          <ac:chgData name="Bob Nyberg" userId="0e727507-ed2e-4bcc-959e-5701196a4431" providerId="ADAL" clId="{561BADB5-BC8B-4A42-9456-F9F2DAAD4B35}" dt="2023-10-23T17:52:09.576" v="4576" actId="478"/>
          <ac:spMkLst>
            <pc:docMk/>
            <pc:sldMk cId="1375762237" sldId="329"/>
            <ac:spMk id="6" creationId="{C4E7EF0C-FD82-F73F-66C6-CB70AB0D1053}"/>
          </ac:spMkLst>
        </pc:spChg>
        <pc:picChg chg="add mod">
          <ac:chgData name="Bob Nyberg" userId="0e727507-ed2e-4bcc-959e-5701196a4431" providerId="ADAL" clId="{561BADB5-BC8B-4A42-9456-F9F2DAAD4B35}" dt="2023-10-23T17:51:07.855" v="4568"/>
          <ac:picMkLst>
            <pc:docMk/>
            <pc:sldMk cId="1375762237" sldId="329"/>
            <ac:picMk id="5" creationId="{A7338B2E-B950-B4B8-408B-ECC5F479FDFF}"/>
          </ac:picMkLst>
        </pc:picChg>
      </pc:sldChg>
      <pc:sldChg chg="delSp modSp add mod modAnim modNotesTx">
        <pc:chgData name="Bob Nyberg" userId="0e727507-ed2e-4bcc-959e-5701196a4431" providerId="ADAL" clId="{561BADB5-BC8B-4A42-9456-F9F2DAAD4B35}" dt="2023-10-24T16:52:57.347" v="6354"/>
        <pc:sldMkLst>
          <pc:docMk/>
          <pc:sldMk cId="3467204810" sldId="330"/>
        </pc:sldMkLst>
        <pc:spChg chg="mod">
          <ac:chgData name="Bob Nyberg" userId="0e727507-ed2e-4bcc-959e-5701196a4431" providerId="ADAL" clId="{561BADB5-BC8B-4A42-9456-F9F2DAAD4B35}" dt="2023-10-23T16:24:48.538" v="4086" actId="1076"/>
          <ac:spMkLst>
            <pc:docMk/>
            <pc:sldMk cId="3467204810" sldId="330"/>
            <ac:spMk id="3" creationId="{6551DF72-B4CD-4D1B-B2C1-3349FAA3D7BB}"/>
          </ac:spMkLst>
        </pc:spChg>
        <pc:picChg chg="del">
          <ac:chgData name="Bob Nyberg" userId="0e727507-ed2e-4bcc-959e-5701196a4431" providerId="ADAL" clId="{561BADB5-BC8B-4A42-9456-F9F2DAAD4B35}" dt="2023-10-23T16:20:15.421" v="3875" actId="478"/>
          <ac:picMkLst>
            <pc:docMk/>
            <pc:sldMk cId="3467204810" sldId="330"/>
            <ac:picMk id="8" creationId="{CE2AB11E-03F4-1CEB-B6A7-E8B19CCC465B}"/>
          </ac:picMkLst>
        </pc:picChg>
      </pc:sldChg>
      <pc:sldChg chg="delSp modSp add mod modAnim modNotesTx">
        <pc:chgData name="Bob Nyberg" userId="0e727507-ed2e-4bcc-959e-5701196a4431" providerId="ADAL" clId="{561BADB5-BC8B-4A42-9456-F9F2DAAD4B35}" dt="2023-11-10T20:35:52.287" v="7650"/>
        <pc:sldMkLst>
          <pc:docMk/>
          <pc:sldMk cId="581543687" sldId="331"/>
        </pc:sldMkLst>
        <pc:spChg chg="del mod">
          <ac:chgData name="Bob Nyberg" userId="0e727507-ed2e-4bcc-959e-5701196a4431" providerId="ADAL" clId="{561BADB5-BC8B-4A42-9456-F9F2DAAD4B35}" dt="2023-10-23T17:55:11.968" v="4613" actId="478"/>
          <ac:spMkLst>
            <pc:docMk/>
            <pc:sldMk cId="581543687" sldId="331"/>
            <ac:spMk id="3" creationId="{6551DF72-B4CD-4D1B-B2C1-3349FAA3D7BB}"/>
          </ac:spMkLst>
        </pc:spChg>
        <pc:spChg chg="mod">
          <ac:chgData name="Bob Nyberg" userId="0e727507-ed2e-4bcc-959e-5701196a4431" providerId="ADAL" clId="{561BADB5-BC8B-4A42-9456-F9F2DAAD4B35}" dt="2023-10-23T17:55:05.233" v="4612" actId="6549"/>
          <ac:spMkLst>
            <pc:docMk/>
            <pc:sldMk cId="581543687" sldId="331"/>
            <ac:spMk id="4" creationId="{411664DB-B4F8-810E-F9A5-15A11418F882}"/>
          </ac:spMkLst>
        </pc:spChg>
      </pc:sldChg>
      <pc:sldChg chg="delSp modSp add mod modAnim modNotesTx">
        <pc:chgData name="Bob Nyberg" userId="0e727507-ed2e-4bcc-959e-5701196a4431" providerId="ADAL" clId="{561BADB5-BC8B-4A42-9456-F9F2DAAD4B35}" dt="2023-10-24T16:54:08.491" v="6370"/>
        <pc:sldMkLst>
          <pc:docMk/>
          <pc:sldMk cId="3371765488" sldId="332"/>
        </pc:sldMkLst>
        <pc:spChg chg="del mod">
          <ac:chgData name="Bob Nyberg" userId="0e727507-ed2e-4bcc-959e-5701196a4431" providerId="ADAL" clId="{561BADB5-BC8B-4A42-9456-F9F2DAAD4B35}" dt="2023-10-23T17:59:35.912" v="4650" actId="478"/>
          <ac:spMkLst>
            <pc:docMk/>
            <pc:sldMk cId="3371765488" sldId="332"/>
            <ac:spMk id="3" creationId="{6551DF72-B4CD-4D1B-B2C1-3349FAA3D7BB}"/>
          </ac:spMkLst>
        </pc:spChg>
        <pc:spChg chg="mod">
          <ac:chgData name="Bob Nyberg" userId="0e727507-ed2e-4bcc-959e-5701196a4431" providerId="ADAL" clId="{561BADB5-BC8B-4A42-9456-F9F2DAAD4B35}" dt="2023-10-23T17:58:36.216" v="4638" actId="20577"/>
          <ac:spMkLst>
            <pc:docMk/>
            <pc:sldMk cId="3371765488" sldId="332"/>
            <ac:spMk id="4" creationId="{411664DB-B4F8-810E-F9A5-15A11418F882}"/>
          </ac:spMkLst>
        </pc:spChg>
      </pc:sldChg>
      <pc:sldChg chg="add del">
        <pc:chgData name="Bob Nyberg" userId="0e727507-ed2e-4bcc-959e-5701196a4431" providerId="ADAL" clId="{561BADB5-BC8B-4A42-9456-F9F2DAAD4B35}" dt="2023-10-23T17:59:45.338" v="4651" actId="47"/>
        <pc:sldMkLst>
          <pc:docMk/>
          <pc:sldMk cId="538404550" sldId="333"/>
        </pc:sldMkLst>
      </pc:sldChg>
      <pc:sldChg chg="addSp modSp add mod modAnim modNotesTx">
        <pc:chgData name="Bob Nyberg" userId="0e727507-ed2e-4bcc-959e-5701196a4431" providerId="ADAL" clId="{561BADB5-BC8B-4A42-9456-F9F2DAAD4B35}" dt="2023-10-24T17:03:34.710" v="6488" actId="1076"/>
        <pc:sldMkLst>
          <pc:docMk/>
          <pc:sldMk cId="2996562565" sldId="333"/>
        </pc:sldMkLst>
        <pc:spChg chg="mod">
          <ac:chgData name="Bob Nyberg" userId="0e727507-ed2e-4bcc-959e-5701196a4431" providerId="ADAL" clId="{561BADB5-BC8B-4A42-9456-F9F2DAAD4B35}" dt="2023-10-23T18:00:08.904" v="4653"/>
          <ac:spMkLst>
            <pc:docMk/>
            <pc:sldMk cId="2996562565" sldId="333"/>
            <ac:spMk id="2" creationId="{4E736CB9-97CC-4D29-BB62-5C0663D288D6}"/>
          </ac:spMkLst>
        </pc:spChg>
        <pc:spChg chg="mod">
          <ac:chgData name="Bob Nyberg" userId="0e727507-ed2e-4bcc-959e-5701196a4431" providerId="ADAL" clId="{561BADB5-BC8B-4A42-9456-F9F2DAAD4B35}" dt="2023-10-24T17:02:08.820" v="6441" actId="14100"/>
          <ac:spMkLst>
            <pc:docMk/>
            <pc:sldMk cId="2996562565" sldId="333"/>
            <ac:spMk id="3" creationId="{6551DF72-B4CD-4D1B-B2C1-3349FAA3D7BB}"/>
          </ac:spMkLst>
        </pc:spChg>
        <pc:spChg chg="add mod">
          <ac:chgData name="Bob Nyberg" userId="0e727507-ed2e-4bcc-959e-5701196a4431" providerId="ADAL" clId="{561BADB5-BC8B-4A42-9456-F9F2DAAD4B35}" dt="2023-10-24T17:03:34.710" v="6488" actId="1076"/>
          <ac:spMkLst>
            <pc:docMk/>
            <pc:sldMk cId="2996562565" sldId="333"/>
            <ac:spMk id="5" creationId="{EFECCB28-7686-2E02-B7A1-52972C394AE9}"/>
          </ac:spMkLst>
        </pc:spChg>
        <pc:picChg chg="add mod">
          <ac:chgData name="Bob Nyberg" userId="0e727507-ed2e-4bcc-959e-5701196a4431" providerId="ADAL" clId="{561BADB5-BC8B-4A42-9456-F9F2DAAD4B35}" dt="2023-10-24T17:02:02.984" v="6440"/>
          <ac:picMkLst>
            <pc:docMk/>
            <pc:sldMk cId="2996562565" sldId="333"/>
            <ac:picMk id="4" creationId="{472D478A-49C6-1435-88A5-624CA9937329}"/>
          </ac:picMkLst>
        </pc:picChg>
      </pc:sldChg>
      <pc:sldChg chg="add del">
        <pc:chgData name="Bob Nyberg" userId="0e727507-ed2e-4bcc-959e-5701196a4431" providerId="ADAL" clId="{561BADB5-BC8B-4A42-9456-F9F2DAAD4B35}" dt="2023-10-23T18:09:49.078" v="4778" actId="47"/>
        <pc:sldMkLst>
          <pc:docMk/>
          <pc:sldMk cId="1054694617" sldId="334"/>
        </pc:sldMkLst>
      </pc:sldChg>
      <pc:sldChg chg="add del">
        <pc:chgData name="Bob Nyberg" userId="0e727507-ed2e-4bcc-959e-5701196a4431" providerId="ADAL" clId="{561BADB5-BC8B-4A42-9456-F9F2DAAD4B35}" dt="2023-10-23T17:59:45.338" v="4651" actId="47"/>
        <pc:sldMkLst>
          <pc:docMk/>
          <pc:sldMk cId="3688138072" sldId="334"/>
        </pc:sldMkLst>
      </pc:sldChg>
      <pc:sldChg chg="add del">
        <pc:chgData name="Bob Nyberg" userId="0e727507-ed2e-4bcc-959e-5701196a4431" providerId="ADAL" clId="{561BADB5-BC8B-4A42-9456-F9F2DAAD4B35}" dt="2023-10-23T18:09:49.078" v="4778" actId="47"/>
        <pc:sldMkLst>
          <pc:docMk/>
          <pc:sldMk cId="441186269" sldId="335"/>
        </pc:sldMkLst>
      </pc:sldChg>
      <pc:sldChg chg="add del">
        <pc:chgData name="Bob Nyberg" userId="0e727507-ed2e-4bcc-959e-5701196a4431" providerId="ADAL" clId="{561BADB5-BC8B-4A42-9456-F9F2DAAD4B35}" dt="2023-10-23T18:09:49.078" v="4778" actId="47"/>
        <pc:sldMkLst>
          <pc:docMk/>
          <pc:sldMk cId="1837240830" sldId="336"/>
        </pc:sldMkLst>
      </pc:sldChg>
      <pc:sldChg chg="modSp add mod modAnim modNotesTx">
        <pc:chgData name="Bob Nyberg" userId="0e727507-ed2e-4bcc-959e-5701196a4431" providerId="ADAL" clId="{561BADB5-BC8B-4A42-9456-F9F2DAAD4B35}" dt="2023-10-24T16:29:07.837" v="6267" actId="20577"/>
        <pc:sldMkLst>
          <pc:docMk/>
          <pc:sldMk cId="379968042" sldId="337"/>
        </pc:sldMkLst>
        <pc:spChg chg="mod">
          <ac:chgData name="Bob Nyberg" userId="0e727507-ed2e-4bcc-959e-5701196a4431" providerId="ADAL" clId="{561BADB5-BC8B-4A42-9456-F9F2DAAD4B35}" dt="2023-10-23T18:06:12.825" v="4747" actId="6549"/>
          <ac:spMkLst>
            <pc:docMk/>
            <pc:sldMk cId="379968042" sldId="337"/>
            <ac:spMk id="3" creationId="{6551DF72-B4CD-4D1B-B2C1-3349FAA3D7BB}"/>
          </ac:spMkLst>
        </pc:spChg>
      </pc:sldChg>
      <pc:sldChg chg="addSp delSp modSp add mod modAnim modNotesTx">
        <pc:chgData name="Bob Nyberg" userId="0e727507-ed2e-4bcc-959e-5701196a4431" providerId="ADAL" clId="{561BADB5-BC8B-4A42-9456-F9F2DAAD4B35}" dt="2023-10-24T16:54:38.744" v="6377"/>
        <pc:sldMkLst>
          <pc:docMk/>
          <pc:sldMk cId="2827404385" sldId="338"/>
        </pc:sldMkLst>
        <pc:spChg chg="del">
          <ac:chgData name="Bob Nyberg" userId="0e727507-ed2e-4bcc-959e-5701196a4431" providerId="ADAL" clId="{561BADB5-BC8B-4A42-9456-F9F2DAAD4B35}" dt="2023-10-23T18:07:19.887" v="4749" actId="478"/>
          <ac:spMkLst>
            <pc:docMk/>
            <pc:sldMk cId="2827404385" sldId="338"/>
            <ac:spMk id="3" creationId="{6551DF72-B4CD-4D1B-B2C1-3349FAA3D7BB}"/>
          </ac:spMkLst>
        </pc:spChg>
        <pc:spChg chg="add mod">
          <ac:chgData name="Bob Nyberg" userId="0e727507-ed2e-4bcc-959e-5701196a4431" providerId="ADAL" clId="{561BADB5-BC8B-4A42-9456-F9F2DAAD4B35}" dt="2023-10-23T18:08:10.768" v="4771" actId="6549"/>
          <ac:spMkLst>
            <pc:docMk/>
            <pc:sldMk cId="2827404385" sldId="338"/>
            <ac:spMk id="4" creationId="{1A15F373-AD56-C658-488E-77FC7DAFA2E9}"/>
          </ac:spMkLst>
        </pc:spChg>
        <pc:spChg chg="add mod">
          <ac:chgData name="Bob Nyberg" userId="0e727507-ed2e-4bcc-959e-5701196a4431" providerId="ADAL" clId="{561BADB5-BC8B-4A42-9456-F9F2DAAD4B35}" dt="2023-10-23T18:09:32.705" v="4777" actId="313"/>
          <ac:spMkLst>
            <pc:docMk/>
            <pc:sldMk cId="2827404385" sldId="338"/>
            <ac:spMk id="6" creationId="{58BF6D45-346D-4884-8475-771B3FFCD649}"/>
          </ac:spMkLst>
        </pc:spChg>
        <pc:picChg chg="add mod">
          <ac:chgData name="Bob Nyberg" userId="0e727507-ed2e-4bcc-959e-5701196a4431" providerId="ADAL" clId="{561BADB5-BC8B-4A42-9456-F9F2DAAD4B35}" dt="2023-10-23T18:07:20.838" v="4750"/>
          <ac:picMkLst>
            <pc:docMk/>
            <pc:sldMk cId="2827404385" sldId="338"/>
            <ac:picMk id="5" creationId="{49D3012E-C66A-2141-B7DB-D220D62D73F7}"/>
          </ac:picMkLst>
        </pc:picChg>
      </pc:sldChg>
      <pc:sldChg chg="add del">
        <pc:chgData name="Bob Nyberg" userId="0e727507-ed2e-4bcc-959e-5701196a4431" providerId="ADAL" clId="{561BADB5-BC8B-4A42-9456-F9F2DAAD4B35}" dt="2023-10-23T18:09:49.078" v="4778" actId="47"/>
        <pc:sldMkLst>
          <pc:docMk/>
          <pc:sldMk cId="4092025840" sldId="339"/>
        </pc:sldMkLst>
      </pc:sldChg>
      <pc:sldChg chg="add del">
        <pc:chgData name="Bob Nyberg" userId="0e727507-ed2e-4bcc-959e-5701196a4431" providerId="ADAL" clId="{561BADB5-BC8B-4A42-9456-F9F2DAAD4B35}" dt="2023-10-23T18:09:49.078" v="4778" actId="47"/>
        <pc:sldMkLst>
          <pc:docMk/>
          <pc:sldMk cId="4220409656" sldId="340"/>
        </pc:sldMkLst>
      </pc:sldChg>
      <pc:sldChg chg="add del">
        <pc:chgData name="Bob Nyberg" userId="0e727507-ed2e-4bcc-959e-5701196a4431" providerId="ADAL" clId="{561BADB5-BC8B-4A42-9456-F9F2DAAD4B35}" dt="2023-10-23T18:09:49.078" v="4778" actId="47"/>
        <pc:sldMkLst>
          <pc:docMk/>
          <pc:sldMk cId="2751018073" sldId="341"/>
        </pc:sldMkLst>
      </pc:sldChg>
      <pc:sldChg chg="addSp modSp add mod modAnim modNotesTx">
        <pc:chgData name="Bob Nyberg" userId="0e727507-ed2e-4bcc-959e-5701196a4431" providerId="ADAL" clId="{561BADB5-BC8B-4A42-9456-F9F2DAAD4B35}" dt="2023-10-24T16:54:25.990" v="6374"/>
        <pc:sldMkLst>
          <pc:docMk/>
          <pc:sldMk cId="3135067619" sldId="342"/>
        </pc:sldMkLst>
        <pc:spChg chg="add mod">
          <ac:chgData name="Bob Nyberg" userId="0e727507-ed2e-4bcc-959e-5701196a4431" providerId="ADAL" clId="{561BADB5-BC8B-4A42-9456-F9F2DAAD4B35}" dt="2023-10-23T18:05:07.681" v="4739" actId="313"/>
          <ac:spMkLst>
            <pc:docMk/>
            <pc:sldMk cId="3135067619" sldId="342"/>
            <ac:spMk id="3" creationId="{82ED33EE-B158-6AF1-4471-6814546E396E}"/>
          </ac:spMkLst>
        </pc:spChg>
        <pc:spChg chg="mod">
          <ac:chgData name="Bob Nyberg" userId="0e727507-ed2e-4bcc-959e-5701196a4431" providerId="ADAL" clId="{561BADB5-BC8B-4A42-9456-F9F2DAAD4B35}" dt="2023-10-23T18:04:08.577" v="4673" actId="20577"/>
          <ac:spMkLst>
            <pc:docMk/>
            <pc:sldMk cId="3135067619" sldId="342"/>
            <ac:spMk id="4" creationId="{411664DB-B4F8-810E-F9A5-15A11418F882}"/>
          </ac:spMkLst>
        </pc:spChg>
      </pc:sldChg>
      <pc:sldChg chg="addSp modSp add mod modAnim modNotesTx">
        <pc:chgData name="Bob Nyberg" userId="0e727507-ed2e-4bcc-959e-5701196a4431" providerId="ADAL" clId="{561BADB5-BC8B-4A42-9456-F9F2DAAD4B35}" dt="2023-10-24T16:54:49.166" v="6380"/>
        <pc:sldMkLst>
          <pc:docMk/>
          <pc:sldMk cId="1974357988" sldId="343"/>
        </pc:sldMkLst>
        <pc:spChg chg="mod">
          <ac:chgData name="Bob Nyberg" userId="0e727507-ed2e-4bcc-959e-5701196a4431" providerId="ADAL" clId="{561BADB5-BC8B-4A42-9456-F9F2DAAD4B35}" dt="2023-10-23T18:48:36.067" v="5012" actId="465"/>
          <ac:spMkLst>
            <pc:docMk/>
            <pc:sldMk cId="1974357988" sldId="343"/>
            <ac:spMk id="2" creationId="{4E736CB9-97CC-4D29-BB62-5C0663D288D6}"/>
          </ac:spMkLst>
        </pc:spChg>
        <pc:spChg chg="mod">
          <ac:chgData name="Bob Nyberg" userId="0e727507-ed2e-4bcc-959e-5701196a4431" providerId="ADAL" clId="{561BADB5-BC8B-4A42-9456-F9F2DAAD4B35}" dt="2023-10-23T18:48:36.067" v="5012" actId="465"/>
          <ac:spMkLst>
            <pc:docMk/>
            <pc:sldMk cId="1974357988" sldId="343"/>
            <ac:spMk id="3" creationId="{6551DF72-B4CD-4D1B-B2C1-3349FAA3D7BB}"/>
          </ac:spMkLst>
        </pc:spChg>
        <pc:picChg chg="add mod">
          <ac:chgData name="Bob Nyberg" userId="0e727507-ed2e-4bcc-959e-5701196a4431" providerId="ADAL" clId="{561BADB5-BC8B-4A42-9456-F9F2DAAD4B35}" dt="2023-10-23T18:48:36.067" v="5012" actId="465"/>
          <ac:picMkLst>
            <pc:docMk/>
            <pc:sldMk cId="1974357988" sldId="343"/>
            <ac:picMk id="4" creationId="{1BF99E45-D780-E334-755F-048F829E6EC0}"/>
          </ac:picMkLst>
        </pc:picChg>
      </pc:sldChg>
      <pc:sldChg chg="addSp delSp modSp add mod modAnim modNotesTx">
        <pc:chgData name="Bob Nyberg" userId="0e727507-ed2e-4bcc-959e-5701196a4431" providerId="ADAL" clId="{561BADB5-BC8B-4A42-9456-F9F2DAAD4B35}" dt="2023-10-24T16:54:54.497" v="6382"/>
        <pc:sldMkLst>
          <pc:docMk/>
          <pc:sldMk cId="441173363" sldId="344"/>
        </pc:sldMkLst>
        <pc:spChg chg="del">
          <ac:chgData name="Bob Nyberg" userId="0e727507-ed2e-4bcc-959e-5701196a4431" providerId="ADAL" clId="{561BADB5-BC8B-4A42-9456-F9F2DAAD4B35}" dt="2023-10-23T18:49:09.725" v="5013" actId="478"/>
          <ac:spMkLst>
            <pc:docMk/>
            <pc:sldMk cId="441173363" sldId="344"/>
            <ac:spMk id="3" creationId="{6551DF72-B4CD-4D1B-B2C1-3349FAA3D7BB}"/>
          </ac:spMkLst>
        </pc:spChg>
        <pc:spChg chg="add mod">
          <ac:chgData name="Bob Nyberg" userId="0e727507-ed2e-4bcc-959e-5701196a4431" providerId="ADAL" clId="{561BADB5-BC8B-4A42-9456-F9F2DAAD4B35}" dt="2023-10-24T16:30:08.777" v="6270" actId="12"/>
          <ac:spMkLst>
            <pc:docMk/>
            <pc:sldMk cId="441173363" sldId="344"/>
            <ac:spMk id="4" creationId="{586BFDC4-7166-94ED-22AD-CE1C603CD28C}"/>
          </ac:spMkLst>
        </pc:spChg>
        <pc:picChg chg="add mod">
          <ac:chgData name="Bob Nyberg" userId="0e727507-ed2e-4bcc-959e-5701196a4431" providerId="ADAL" clId="{561BADB5-BC8B-4A42-9456-F9F2DAAD4B35}" dt="2023-10-23T18:49:10.820" v="5014"/>
          <ac:picMkLst>
            <pc:docMk/>
            <pc:sldMk cId="441173363" sldId="344"/>
            <ac:picMk id="5" creationId="{2F1F1B60-FC52-2A9F-E4E9-3FD8B475E84F}"/>
          </ac:picMkLst>
        </pc:picChg>
      </pc:sldChg>
      <pc:sldChg chg="add del">
        <pc:chgData name="Bob Nyberg" userId="0e727507-ed2e-4bcc-959e-5701196a4431" providerId="ADAL" clId="{561BADB5-BC8B-4A42-9456-F9F2DAAD4B35}" dt="2023-10-23T18:28:08.715" v="4791" actId="47"/>
        <pc:sldMkLst>
          <pc:docMk/>
          <pc:sldMk cId="2203942393" sldId="344"/>
        </pc:sldMkLst>
      </pc:sldChg>
      <pc:sldChg chg="add del">
        <pc:chgData name="Bob Nyberg" userId="0e727507-ed2e-4bcc-959e-5701196a4431" providerId="ADAL" clId="{561BADB5-BC8B-4A42-9456-F9F2DAAD4B35}" dt="2023-10-23T18:28:08.715" v="4791" actId="47"/>
        <pc:sldMkLst>
          <pc:docMk/>
          <pc:sldMk cId="1922376287" sldId="345"/>
        </pc:sldMkLst>
      </pc:sldChg>
      <pc:sldChg chg="addSp delSp modSp add mod modAnim modNotesTx">
        <pc:chgData name="Bob Nyberg" userId="0e727507-ed2e-4bcc-959e-5701196a4431" providerId="ADAL" clId="{561BADB5-BC8B-4A42-9456-F9F2DAAD4B35}" dt="2023-10-23T19:15:43.877" v="5449" actId="14100"/>
        <pc:sldMkLst>
          <pc:docMk/>
          <pc:sldMk cId="3003522832" sldId="345"/>
        </pc:sldMkLst>
        <pc:spChg chg="mod">
          <ac:chgData name="Bob Nyberg" userId="0e727507-ed2e-4bcc-959e-5701196a4431" providerId="ADAL" clId="{561BADB5-BC8B-4A42-9456-F9F2DAAD4B35}" dt="2023-10-23T19:05:22.998" v="5370" actId="12788"/>
          <ac:spMkLst>
            <pc:docMk/>
            <pc:sldMk cId="3003522832" sldId="345"/>
            <ac:spMk id="2" creationId="{4E736CB9-97CC-4D29-BB62-5C0663D288D6}"/>
          </ac:spMkLst>
        </pc:spChg>
        <pc:spChg chg="mod topLvl">
          <ac:chgData name="Bob Nyberg" userId="0e727507-ed2e-4bcc-959e-5701196a4431" providerId="ADAL" clId="{561BADB5-BC8B-4A42-9456-F9F2DAAD4B35}" dt="2023-10-23T19:05:36.610" v="5371" actId="1076"/>
          <ac:spMkLst>
            <pc:docMk/>
            <pc:sldMk cId="3003522832" sldId="345"/>
            <ac:spMk id="3" creationId="{6551DF72-B4CD-4D1B-B2C1-3349FAA3D7BB}"/>
          </ac:spMkLst>
        </pc:spChg>
        <pc:grpChg chg="add del mod">
          <ac:chgData name="Bob Nyberg" userId="0e727507-ed2e-4bcc-959e-5701196a4431" providerId="ADAL" clId="{561BADB5-BC8B-4A42-9456-F9F2DAAD4B35}" dt="2023-10-23T19:03:06.062" v="5310" actId="165"/>
          <ac:grpSpMkLst>
            <pc:docMk/>
            <pc:sldMk cId="3003522832" sldId="345"/>
            <ac:grpSpMk id="6" creationId="{B3D5933C-5433-EB7D-FADA-BBB4D4C4C942}"/>
          </ac:grpSpMkLst>
        </pc:grpChg>
        <pc:grpChg chg="add mod">
          <ac:chgData name="Bob Nyberg" userId="0e727507-ed2e-4bcc-959e-5701196a4431" providerId="ADAL" clId="{561BADB5-BC8B-4A42-9456-F9F2DAAD4B35}" dt="2023-10-23T19:05:36.610" v="5371" actId="1076"/>
          <ac:grpSpMkLst>
            <pc:docMk/>
            <pc:sldMk cId="3003522832" sldId="345"/>
            <ac:grpSpMk id="9" creationId="{5B6A2A50-9812-AF85-C794-F771EE4AF7DC}"/>
          </ac:grpSpMkLst>
        </pc:grpChg>
        <pc:picChg chg="add mod topLvl">
          <ac:chgData name="Bob Nyberg" userId="0e727507-ed2e-4bcc-959e-5701196a4431" providerId="ADAL" clId="{561BADB5-BC8B-4A42-9456-F9F2DAAD4B35}" dt="2023-10-23T19:05:36.610" v="5371" actId="1076"/>
          <ac:picMkLst>
            <pc:docMk/>
            <pc:sldMk cId="3003522832" sldId="345"/>
            <ac:picMk id="5" creationId="{63759259-5D56-90E8-A451-C72398A03757}"/>
          </ac:picMkLst>
        </pc:picChg>
        <pc:picChg chg="add del">
          <ac:chgData name="Bob Nyberg" userId="0e727507-ed2e-4bcc-959e-5701196a4431" providerId="ADAL" clId="{561BADB5-BC8B-4A42-9456-F9F2DAAD4B35}" dt="2023-10-23T19:02:17.774" v="5303" actId="22"/>
          <ac:picMkLst>
            <pc:docMk/>
            <pc:sldMk cId="3003522832" sldId="345"/>
            <ac:picMk id="8" creationId="{D42C9372-20A3-21E6-19E6-94DA2927D7F7}"/>
          </ac:picMkLst>
        </pc:picChg>
        <pc:picChg chg="add mod">
          <ac:chgData name="Bob Nyberg" userId="0e727507-ed2e-4bcc-959e-5701196a4431" providerId="ADAL" clId="{561BADB5-BC8B-4A42-9456-F9F2DAAD4B35}" dt="2023-10-23T19:05:36.610" v="5371" actId="1076"/>
          <ac:picMkLst>
            <pc:docMk/>
            <pc:sldMk cId="3003522832" sldId="345"/>
            <ac:picMk id="4098" creationId="{49B5B4F4-666B-23B0-1850-44C82B65E927}"/>
          </ac:picMkLst>
        </pc:picChg>
        <pc:picChg chg="add mod">
          <ac:chgData name="Bob Nyberg" userId="0e727507-ed2e-4bcc-959e-5701196a4431" providerId="ADAL" clId="{561BADB5-BC8B-4A42-9456-F9F2DAAD4B35}" dt="2023-10-23T19:15:43.877" v="5449" actId="14100"/>
          <ac:picMkLst>
            <pc:docMk/>
            <pc:sldMk cId="3003522832" sldId="345"/>
            <ac:picMk id="4100" creationId="{3BB85C55-ECDF-81C4-1C01-EE3F0FDF392F}"/>
          </ac:picMkLst>
        </pc:picChg>
        <pc:picChg chg="add mod">
          <ac:chgData name="Bob Nyberg" userId="0e727507-ed2e-4bcc-959e-5701196a4431" providerId="ADAL" clId="{561BADB5-BC8B-4A42-9456-F9F2DAAD4B35}" dt="2023-10-23T19:13:38.140" v="5423" actId="1440"/>
          <ac:picMkLst>
            <pc:docMk/>
            <pc:sldMk cId="3003522832" sldId="345"/>
            <ac:picMk id="4102" creationId="{124C9F0C-2F08-B349-5C45-0AC4D207CB00}"/>
          </ac:picMkLst>
        </pc:picChg>
      </pc:sldChg>
      <pc:sldChg chg="addSp modSp add mod modAnim modNotesTx">
        <pc:chgData name="Bob Nyberg" userId="0e727507-ed2e-4bcc-959e-5701196a4431" providerId="ADAL" clId="{561BADB5-BC8B-4A42-9456-F9F2DAAD4B35}" dt="2023-10-23T19:24:04.540" v="5491" actId="115"/>
        <pc:sldMkLst>
          <pc:docMk/>
          <pc:sldMk cId="3068536194" sldId="346"/>
        </pc:sldMkLst>
        <pc:spChg chg="mod">
          <ac:chgData name="Bob Nyberg" userId="0e727507-ed2e-4bcc-959e-5701196a4431" providerId="ADAL" clId="{561BADB5-BC8B-4A42-9456-F9F2DAAD4B35}" dt="2023-10-23T19:23:48.765" v="5485" actId="115"/>
          <ac:spMkLst>
            <pc:docMk/>
            <pc:sldMk cId="3068536194" sldId="346"/>
            <ac:spMk id="3" creationId="{6551DF72-B4CD-4D1B-B2C1-3349FAA3D7BB}"/>
          </ac:spMkLst>
        </pc:spChg>
        <pc:picChg chg="add mod ord">
          <ac:chgData name="Bob Nyberg" userId="0e727507-ed2e-4bcc-959e-5701196a4431" providerId="ADAL" clId="{561BADB5-BC8B-4A42-9456-F9F2DAAD4B35}" dt="2023-10-23T19:21:22.956" v="5453" actId="167"/>
          <ac:picMkLst>
            <pc:docMk/>
            <pc:sldMk cId="3068536194" sldId="346"/>
            <ac:picMk id="5" creationId="{6409C1DB-601E-B49D-34BB-302DFF51227C}"/>
          </ac:picMkLst>
        </pc:picChg>
      </pc:sldChg>
      <pc:sldChg chg="add del">
        <pc:chgData name="Bob Nyberg" userId="0e727507-ed2e-4bcc-959e-5701196a4431" providerId="ADAL" clId="{561BADB5-BC8B-4A42-9456-F9F2DAAD4B35}" dt="2023-10-23T18:28:08.715" v="4791" actId="47"/>
        <pc:sldMkLst>
          <pc:docMk/>
          <pc:sldMk cId="3454086114" sldId="346"/>
        </pc:sldMkLst>
      </pc:sldChg>
      <pc:sldChg chg="add del">
        <pc:chgData name="Bob Nyberg" userId="0e727507-ed2e-4bcc-959e-5701196a4431" providerId="ADAL" clId="{561BADB5-BC8B-4A42-9456-F9F2DAAD4B35}" dt="2023-10-23T18:28:08.715" v="4791" actId="47"/>
        <pc:sldMkLst>
          <pc:docMk/>
          <pc:sldMk cId="1496182269" sldId="347"/>
        </pc:sldMkLst>
      </pc:sldChg>
      <pc:sldChg chg="addSp delSp modSp add mod modAnim modNotesTx">
        <pc:chgData name="Bob Nyberg" userId="0e727507-ed2e-4bcc-959e-5701196a4431" providerId="ADAL" clId="{561BADB5-BC8B-4A42-9456-F9F2DAAD4B35}" dt="2023-10-23T22:15:16.876" v="5772" actId="20577"/>
        <pc:sldMkLst>
          <pc:docMk/>
          <pc:sldMk cId="2578887074" sldId="347"/>
        </pc:sldMkLst>
        <pc:spChg chg="del mod">
          <ac:chgData name="Bob Nyberg" userId="0e727507-ed2e-4bcc-959e-5701196a4431" providerId="ADAL" clId="{561BADB5-BC8B-4A42-9456-F9F2DAAD4B35}" dt="2023-10-23T22:04:17.573" v="5567" actId="478"/>
          <ac:spMkLst>
            <pc:docMk/>
            <pc:sldMk cId="2578887074" sldId="347"/>
            <ac:spMk id="3" creationId="{6551DF72-B4CD-4D1B-B2C1-3349FAA3D7BB}"/>
          </ac:spMkLst>
        </pc:spChg>
        <pc:spChg chg="add mod">
          <ac:chgData name="Bob Nyberg" userId="0e727507-ed2e-4bcc-959e-5701196a4431" providerId="ADAL" clId="{561BADB5-BC8B-4A42-9456-F9F2DAAD4B35}" dt="2023-10-23T22:09:27.892" v="5673" actId="1036"/>
          <ac:spMkLst>
            <pc:docMk/>
            <pc:sldMk cId="2578887074" sldId="347"/>
            <ac:spMk id="8" creationId="{C9675937-FDF5-A194-AE36-90BD3A4E31EE}"/>
          </ac:spMkLst>
        </pc:spChg>
        <pc:spChg chg="add mod">
          <ac:chgData name="Bob Nyberg" userId="0e727507-ed2e-4bcc-959e-5701196a4431" providerId="ADAL" clId="{561BADB5-BC8B-4A42-9456-F9F2DAAD4B35}" dt="2023-10-23T22:11:14.268" v="5755" actId="164"/>
          <ac:spMkLst>
            <pc:docMk/>
            <pc:sldMk cId="2578887074" sldId="347"/>
            <ac:spMk id="10" creationId="{FA9D92EF-E6E6-2624-085D-9AEB4A158DE8}"/>
          </ac:spMkLst>
        </pc:spChg>
        <pc:spChg chg="add mod">
          <ac:chgData name="Bob Nyberg" userId="0e727507-ed2e-4bcc-959e-5701196a4431" providerId="ADAL" clId="{561BADB5-BC8B-4A42-9456-F9F2DAAD4B35}" dt="2023-10-23T22:15:16.876" v="5772" actId="20577"/>
          <ac:spMkLst>
            <pc:docMk/>
            <pc:sldMk cId="2578887074" sldId="347"/>
            <ac:spMk id="11" creationId="{28E5F84C-1556-2549-0A3E-49010C7BD9A9}"/>
          </ac:spMkLst>
        </pc:spChg>
        <pc:grpChg chg="add mod">
          <ac:chgData name="Bob Nyberg" userId="0e727507-ed2e-4bcc-959e-5701196a4431" providerId="ADAL" clId="{561BADB5-BC8B-4A42-9456-F9F2DAAD4B35}" dt="2023-10-23T22:11:21.669" v="5756" actId="164"/>
          <ac:grpSpMkLst>
            <pc:docMk/>
            <pc:sldMk cId="2578887074" sldId="347"/>
            <ac:grpSpMk id="9" creationId="{0E4EEE30-8DA3-03FA-A15E-E9EF033D553F}"/>
          </ac:grpSpMkLst>
        </pc:grpChg>
        <pc:grpChg chg="add mod">
          <ac:chgData name="Bob Nyberg" userId="0e727507-ed2e-4bcc-959e-5701196a4431" providerId="ADAL" clId="{561BADB5-BC8B-4A42-9456-F9F2DAAD4B35}" dt="2023-10-23T22:11:14.268" v="5755" actId="164"/>
          <ac:grpSpMkLst>
            <pc:docMk/>
            <pc:sldMk cId="2578887074" sldId="347"/>
            <ac:grpSpMk id="12" creationId="{8DC4D2FE-7D26-EB2E-E214-4589D39BEB4C}"/>
          </ac:grpSpMkLst>
        </pc:grpChg>
        <pc:grpChg chg="add mod">
          <ac:chgData name="Bob Nyberg" userId="0e727507-ed2e-4bcc-959e-5701196a4431" providerId="ADAL" clId="{561BADB5-BC8B-4A42-9456-F9F2DAAD4B35}" dt="2023-10-23T22:11:21.669" v="5756" actId="164"/>
          <ac:grpSpMkLst>
            <pc:docMk/>
            <pc:sldMk cId="2578887074" sldId="347"/>
            <ac:grpSpMk id="13" creationId="{A4519F1A-E8A3-15D2-8AA7-8B88131B9140}"/>
          </ac:grpSpMkLst>
        </pc:grpChg>
        <pc:picChg chg="add del mod">
          <ac:chgData name="Bob Nyberg" userId="0e727507-ed2e-4bcc-959e-5701196a4431" providerId="ADAL" clId="{561BADB5-BC8B-4A42-9456-F9F2DAAD4B35}" dt="2023-10-23T22:04:52.916" v="5572" actId="478"/>
          <ac:picMkLst>
            <pc:docMk/>
            <pc:sldMk cId="2578887074" sldId="347"/>
            <ac:picMk id="5" creationId="{E288190A-DEFC-9EF4-5022-CE8CC3B4BC16}"/>
          </ac:picMkLst>
        </pc:picChg>
        <pc:picChg chg="add mod">
          <ac:chgData name="Bob Nyberg" userId="0e727507-ed2e-4bcc-959e-5701196a4431" providerId="ADAL" clId="{561BADB5-BC8B-4A42-9456-F9F2DAAD4B35}" dt="2023-10-23T22:09:27.892" v="5673" actId="1036"/>
          <ac:picMkLst>
            <pc:docMk/>
            <pc:sldMk cId="2578887074" sldId="347"/>
            <ac:picMk id="7" creationId="{5E18C313-55BA-BEF1-4DAC-A1CBF9B0DB62}"/>
          </ac:picMkLst>
        </pc:picChg>
        <pc:picChg chg="add mod">
          <ac:chgData name="Bob Nyberg" userId="0e727507-ed2e-4bcc-959e-5701196a4431" providerId="ADAL" clId="{561BADB5-BC8B-4A42-9456-F9F2DAAD4B35}" dt="2023-10-23T22:11:14.268" v="5755" actId="164"/>
          <ac:picMkLst>
            <pc:docMk/>
            <pc:sldMk cId="2578887074" sldId="347"/>
            <ac:picMk id="6146" creationId="{9E2990D7-E9B4-7379-027C-CEADBA3E94D8}"/>
          </ac:picMkLst>
        </pc:picChg>
      </pc:sldChg>
      <pc:sldChg chg="add del">
        <pc:chgData name="Bob Nyberg" userId="0e727507-ed2e-4bcc-959e-5701196a4431" providerId="ADAL" clId="{561BADB5-BC8B-4A42-9456-F9F2DAAD4B35}" dt="2023-10-23T18:28:08.715" v="4791" actId="47"/>
        <pc:sldMkLst>
          <pc:docMk/>
          <pc:sldMk cId="2515243517" sldId="348"/>
        </pc:sldMkLst>
      </pc:sldChg>
      <pc:sldChg chg="addSp modSp add mod modAnim modNotesTx">
        <pc:chgData name="Bob Nyberg" userId="0e727507-ed2e-4bcc-959e-5701196a4431" providerId="ADAL" clId="{561BADB5-BC8B-4A42-9456-F9F2DAAD4B35}" dt="2023-10-24T16:55:22.118" v="6385"/>
        <pc:sldMkLst>
          <pc:docMk/>
          <pc:sldMk cId="3535464166" sldId="348"/>
        </pc:sldMkLst>
        <pc:spChg chg="mod">
          <ac:chgData name="Bob Nyberg" userId="0e727507-ed2e-4bcc-959e-5701196a4431" providerId="ADAL" clId="{561BADB5-BC8B-4A42-9456-F9F2DAAD4B35}" dt="2023-10-23T19:39:13.386" v="5558" actId="465"/>
          <ac:spMkLst>
            <pc:docMk/>
            <pc:sldMk cId="3535464166" sldId="348"/>
            <ac:spMk id="3" creationId="{6551DF72-B4CD-4D1B-B2C1-3349FAA3D7BB}"/>
          </ac:spMkLst>
        </pc:spChg>
        <pc:spChg chg="add mod">
          <ac:chgData name="Bob Nyberg" userId="0e727507-ed2e-4bcc-959e-5701196a4431" providerId="ADAL" clId="{561BADB5-BC8B-4A42-9456-F9F2DAAD4B35}" dt="2023-10-23T19:39:13.386" v="5558" actId="465"/>
          <ac:spMkLst>
            <pc:docMk/>
            <pc:sldMk cId="3535464166" sldId="348"/>
            <ac:spMk id="4" creationId="{4D745894-F7F3-0A69-6666-48C2220AC202}"/>
          </ac:spMkLst>
        </pc:spChg>
        <pc:spChg chg="add mod">
          <ac:chgData name="Bob Nyberg" userId="0e727507-ed2e-4bcc-959e-5701196a4431" providerId="ADAL" clId="{561BADB5-BC8B-4A42-9456-F9F2DAAD4B35}" dt="2023-10-23T19:35:32.332" v="5539" actId="1076"/>
          <ac:spMkLst>
            <pc:docMk/>
            <pc:sldMk cId="3535464166" sldId="348"/>
            <ac:spMk id="5" creationId="{AE034AF9-D63F-AB63-0513-D368B40CE42E}"/>
          </ac:spMkLst>
        </pc:spChg>
        <pc:grpChg chg="add mod">
          <ac:chgData name="Bob Nyberg" userId="0e727507-ed2e-4bcc-959e-5701196a4431" providerId="ADAL" clId="{561BADB5-BC8B-4A42-9456-F9F2DAAD4B35}" dt="2023-10-23T19:35:32.332" v="5539" actId="1076"/>
          <ac:grpSpMkLst>
            <pc:docMk/>
            <pc:sldMk cId="3535464166" sldId="348"/>
            <ac:grpSpMk id="6" creationId="{1A7EF9E7-8A72-0DAE-D551-02393EEC4562}"/>
          </ac:grpSpMkLst>
        </pc:grpChg>
        <pc:picChg chg="add mod">
          <ac:chgData name="Bob Nyberg" userId="0e727507-ed2e-4bcc-959e-5701196a4431" providerId="ADAL" clId="{561BADB5-BC8B-4A42-9456-F9F2DAAD4B35}" dt="2023-10-23T19:35:32.332" v="5539" actId="1076"/>
          <ac:picMkLst>
            <pc:docMk/>
            <pc:sldMk cId="3535464166" sldId="348"/>
            <ac:picMk id="5122" creationId="{A4537DC9-B4CE-C33D-B0B6-D2F6E1000A1B}"/>
          </ac:picMkLst>
        </pc:picChg>
        <pc:picChg chg="add mod">
          <ac:chgData name="Bob Nyberg" userId="0e727507-ed2e-4bcc-959e-5701196a4431" providerId="ADAL" clId="{561BADB5-BC8B-4A42-9456-F9F2DAAD4B35}" dt="2023-10-23T19:39:13.386" v="5558" actId="465"/>
          <ac:picMkLst>
            <pc:docMk/>
            <pc:sldMk cId="3535464166" sldId="348"/>
            <ac:picMk id="5124" creationId="{0D07856F-D796-6D7F-2B5B-64D5BE421B53}"/>
          </ac:picMkLst>
        </pc:picChg>
      </pc:sldChg>
      <pc:sldChg chg="addSp delSp modSp add mod modAnim modNotesTx">
        <pc:chgData name="Bob Nyberg" userId="0e727507-ed2e-4bcc-959e-5701196a4431" providerId="ADAL" clId="{561BADB5-BC8B-4A42-9456-F9F2DAAD4B35}" dt="2023-10-24T16:55:33.573" v="6387"/>
        <pc:sldMkLst>
          <pc:docMk/>
          <pc:sldMk cId="2054569953" sldId="349"/>
        </pc:sldMkLst>
        <pc:spChg chg="del mod">
          <ac:chgData name="Bob Nyberg" userId="0e727507-ed2e-4bcc-959e-5701196a4431" providerId="ADAL" clId="{561BADB5-BC8B-4A42-9456-F9F2DAAD4B35}" dt="2023-10-23T22:47:35.443" v="5853" actId="478"/>
          <ac:spMkLst>
            <pc:docMk/>
            <pc:sldMk cId="2054569953" sldId="349"/>
            <ac:spMk id="3" creationId="{6551DF72-B4CD-4D1B-B2C1-3349FAA3D7BB}"/>
          </ac:spMkLst>
        </pc:spChg>
        <pc:spChg chg="add del mod">
          <ac:chgData name="Bob Nyberg" userId="0e727507-ed2e-4bcc-959e-5701196a4431" providerId="ADAL" clId="{561BADB5-BC8B-4A42-9456-F9F2DAAD4B35}" dt="2023-10-23T22:44:48.309" v="5786"/>
          <ac:spMkLst>
            <pc:docMk/>
            <pc:sldMk cId="2054569953" sldId="349"/>
            <ac:spMk id="6" creationId="{86C1402C-E7EC-93B8-5257-B7670CC93D41}"/>
          </ac:spMkLst>
        </pc:spChg>
        <pc:spChg chg="add del mod">
          <ac:chgData name="Bob Nyberg" userId="0e727507-ed2e-4bcc-959e-5701196a4431" providerId="ADAL" clId="{561BADB5-BC8B-4A42-9456-F9F2DAAD4B35}" dt="2023-10-23T22:47:43.034" v="5854" actId="478"/>
          <ac:spMkLst>
            <pc:docMk/>
            <pc:sldMk cId="2054569953" sldId="349"/>
            <ac:spMk id="7" creationId="{3A4C2C0F-4BE8-F21B-1D64-715F7290A8B6}"/>
          </ac:spMkLst>
        </pc:spChg>
        <pc:spChg chg="add mod">
          <ac:chgData name="Bob Nyberg" userId="0e727507-ed2e-4bcc-959e-5701196a4431" providerId="ADAL" clId="{561BADB5-BC8B-4A42-9456-F9F2DAAD4B35}" dt="2023-10-23T22:49:41.457" v="5901" actId="164"/>
          <ac:spMkLst>
            <pc:docMk/>
            <pc:sldMk cId="2054569953" sldId="349"/>
            <ac:spMk id="8" creationId="{89DD6AD5-1BD5-236B-BED9-46A4C355DA57}"/>
          </ac:spMkLst>
        </pc:spChg>
        <pc:grpChg chg="add mod">
          <ac:chgData name="Bob Nyberg" userId="0e727507-ed2e-4bcc-959e-5701196a4431" providerId="ADAL" clId="{561BADB5-BC8B-4A42-9456-F9F2DAAD4B35}" dt="2023-10-23T22:49:41.457" v="5901" actId="164"/>
          <ac:grpSpMkLst>
            <pc:docMk/>
            <pc:sldMk cId="2054569953" sldId="349"/>
            <ac:grpSpMk id="9" creationId="{82159B00-6CF6-BEA6-D693-F06B1532F513}"/>
          </ac:grpSpMkLst>
        </pc:grpChg>
        <pc:picChg chg="add mod modCrop">
          <ac:chgData name="Bob Nyberg" userId="0e727507-ed2e-4bcc-959e-5701196a4431" providerId="ADAL" clId="{561BADB5-BC8B-4A42-9456-F9F2DAAD4B35}" dt="2023-10-23T22:49:41.457" v="5901" actId="164"/>
          <ac:picMkLst>
            <pc:docMk/>
            <pc:sldMk cId="2054569953" sldId="349"/>
            <ac:picMk id="5" creationId="{7E0B0C04-DD5F-1E43-D1D8-28323249323D}"/>
          </ac:picMkLst>
        </pc:picChg>
      </pc:sldChg>
      <pc:sldChg chg="add del">
        <pc:chgData name="Bob Nyberg" userId="0e727507-ed2e-4bcc-959e-5701196a4431" providerId="ADAL" clId="{561BADB5-BC8B-4A42-9456-F9F2DAAD4B35}" dt="2023-10-23T18:28:08.715" v="4791" actId="47"/>
        <pc:sldMkLst>
          <pc:docMk/>
          <pc:sldMk cId="4173859897" sldId="349"/>
        </pc:sldMkLst>
      </pc:sldChg>
      <pc:sldChg chg="addSp modSp add mod modAnim modNotesTx">
        <pc:chgData name="Bob Nyberg" userId="0e727507-ed2e-4bcc-959e-5701196a4431" providerId="ADAL" clId="{561BADB5-BC8B-4A42-9456-F9F2DAAD4B35}" dt="2023-10-24T16:55:42.678" v="6389"/>
        <pc:sldMkLst>
          <pc:docMk/>
          <pc:sldMk cId="1757139740" sldId="350"/>
        </pc:sldMkLst>
        <pc:spChg chg="mod">
          <ac:chgData name="Bob Nyberg" userId="0e727507-ed2e-4bcc-959e-5701196a4431" providerId="ADAL" clId="{561BADB5-BC8B-4A42-9456-F9F2DAAD4B35}" dt="2023-10-23T22:52:39.258" v="5923" actId="12788"/>
          <ac:spMkLst>
            <pc:docMk/>
            <pc:sldMk cId="1757139740" sldId="350"/>
            <ac:spMk id="3" creationId="{6551DF72-B4CD-4D1B-B2C1-3349FAA3D7BB}"/>
          </ac:spMkLst>
        </pc:spChg>
        <pc:grpChg chg="add mod">
          <ac:chgData name="Bob Nyberg" userId="0e727507-ed2e-4bcc-959e-5701196a4431" providerId="ADAL" clId="{561BADB5-BC8B-4A42-9456-F9F2DAAD4B35}" dt="2023-10-23T22:52:39.258" v="5923" actId="12788"/>
          <ac:grpSpMkLst>
            <pc:docMk/>
            <pc:sldMk cId="1757139740" sldId="350"/>
            <ac:grpSpMk id="4" creationId="{040D45E7-9B92-9469-5A79-EC7571D50B37}"/>
          </ac:grpSpMkLst>
        </pc:grpChg>
        <pc:picChg chg="add mod">
          <ac:chgData name="Bob Nyberg" userId="0e727507-ed2e-4bcc-959e-5701196a4431" providerId="ADAL" clId="{561BADB5-BC8B-4A42-9456-F9F2DAAD4B35}" dt="2023-10-23T22:52:39.258" v="5923" actId="12788"/>
          <ac:picMkLst>
            <pc:docMk/>
            <pc:sldMk cId="1757139740" sldId="350"/>
            <ac:picMk id="7170" creationId="{7516E148-E78D-7D1C-E3DD-17FDC6E7757D}"/>
          </ac:picMkLst>
        </pc:picChg>
      </pc:sldChg>
      <pc:sldChg chg="addSp delSp modSp add mod modAnim modNotesTx">
        <pc:chgData name="Bob Nyberg" userId="0e727507-ed2e-4bcc-959e-5701196a4431" providerId="ADAL" clId="{561BADB5-BC8B-4A42-9456-F9F2DAAD4B35}" dt="2023-10-24T16:56:15.535" v="6393"/>
        <pc:sldMkLst>
          <pc:docMk/>
          <pc:sldMk cId="461774385" sldId="351"/>
        </pc:sldMkLst>
        <pc:spChg chg="del">
          <ac:chgData name="Bob Nyberg" userId="0e727507-ed2e-4bcc-959e-5701196a4431" providerId="ADAL" clId="{561BADB5-BC8B-4A42-9456-F9F2DAAD4B35}" dt="2023-10-23T23:00:40.666" v="5953" actId="478"/>
          <ac:spMkLst>
            <pc:docMk/>
            <pc:sldMk cId="461774385" sldId="351"/>
            <ac:spMk id="2" creationId="{4E736CB9-97CC-4D29-BB62-5C0663D288D6}"/>
          </ac:spMkLst>
        </pc:spChg>
        <pc:spChg chg="mod">
          <ac:chgData name="Bob Nyberg" userId="0e727507-ed2e-4bcc-959e-5701196a4431" providerId="ADAL" clId="{561BADB5-BC8B-4A42-9456-F9F2DAAD4B35}" dt="2023-10-23T23:01:43.630" v="5970" actId="207"/>
          <ac:spMkLst>
            <pc:docMk/>
            <pc:sldMk cId="461774385" sldId="351"/>
            <ac:spMk id="3" creationId="{6551DF72-B4CD-4D1B-B2C1-3349FAA3D7BB}"/>
          </ac:spMkLst>
        </pc:spChg>
        <pc:picChg chg="add mod">
          <ac:chgData name="Bob Nyberg" userId="0e727507-ed2e-4bcc-959e-5701196a4431" providerId="ADAL" clId="{561BADB5-BC8B-4A42-9456-F9F2DAAD4B35}" dt="2023-10-23T23:00:33.830" v="5952" actId="167"/>
          <ac:picMkLst>
            <pc:docMk/>
            <pc:sldMk cId="461774385" sldId="351"/>
            <ac:picMk id="8194" creationId="{F2E86C83-907C-B101-FE14-E34351986905}"/>
          </ac:picMkLst>
        </pc:picChg>
      </pc:sldChg>
      <pc:sldChg chg="addSp delSp modSp add mod modAnim modNotesTx">
        <pc:chgData name="Bob Nyberg" userId="0e727507-ed2e-4bcc-959e-5701196a4431" providerId="ADAL" clId="{561BADB5-BC8B-4A42-9456-F9F2DAAD4B35}" dt="2023-10-24T16:56:26.176" v="6395"/>
        <pc:sldMkLst>
          <pc:docMk/>
          <pc:sldMk cId="1354632353" sldId="352"/>
        </pc:sldMkLst>
        <pc:spChg chg="del">
          <ac:chgData name="Bob Nyberg" userId="0e727507-ed2e-4bcc-959e-5701196a4431" providerId="ADAL" clId="{561BADB5-BC8B-4A42-9456-F9F2DAAD4B35}" dt="2023-10-23T23:02:19.025" v="5971" actId="478"/>
          <ac:spMkLst>
            <pc:docMk/>
            <pc:sldMk cId="1354632353" sldId="352"/>
            <ac:spMk id="3" creationId="{6551DF72-B4CD-4D1B-B2C1-3349FAA3D7BB}"/>
          </ac:spMkLst>
        </pc:spChg>
        <pc:spChg chg="add mod">
          <ac:chgData name="Bob Nyberg" userId="0e727507-ed2e-4bcc-959e-5701196a4431" providerId="ADAL" clId="{561BADB5-BC8B-4A42-9456-F9F2DAAD4B35}" dt="2023-10-24T16:31:11.539" v="6272" actId="12"/>
          <ac:spMkLst>
            <pc:docMk/>
            <pc:sldMk cId="1354632353" sldId="352"/>
            <ac:spMk id="4" creationId="{DD606917-3898-CF72-CDE1-220380621D5C}"/>
          </ac:spMkLst>
        </pc:spChg>
        <pc:picChg chg="add mod">
          <ac:chgData name="Bob Nyberg" userId="0e727507-ed2e-4bcc-959e-5701196a4431" providerId="ADAL" clId="{561BADB5-BC8B-4A42-9456-F9F2DAAD4B35}" dt="2023-10-23T23:02:20.240" v="5972"/>
          <ac:picMkLst>
            <pc:docMk/>
            <pc:sldMk cId="1354632353" sldId="352"/>
            <ac:picMk id="5" creationId="{CCA786A1-1C94-5721-F05D-61A61E971902}"/>
          </ac:picMkLst>
        </pc:picChg>
      </pc:sldChg>
      <pc:sldChg chg="modSp add mod modAnim modNotesTx">
        <pc:chgData name="Bob Nyberg" userId="0e727507-ed2e-4bcc-959e-5701196a4431" providerId="ADAL" clId="{561BADB5-BC8B-4A42-9456-F9F2DAAD4B35}" dt="2023-10-24T16:54:57.512" v="6383"/>
        <pc:sldMkLst>
          <pc:docMk/>
          <pc:sldMk cId="1589520648" sldId="353"/>
        </pc:sldMkLst>
        <pc:spChg chg="mod">
          <ac:chgData name="Bob Nyberg" userId="0e727507-ed2e-4bcc-959e-5701196a4431" providerId="ADAL" clId="{561BADB5-BC8B-4A42-9456-F9F2DAAD4B35}" dt="2023-10-24T16:30:20.542" v="6271" actId="12"/>
          <ac:spMkLst>
            <pc:docMk/>
            <pc:sldMk cId="1589520648" sldId="353"/>
            <ac:spMk id="4" creationId="{586BFDC4-7166-94ED-22AD-CE1C603CD28C}"/>
          </ac:spMkLst>
        </pc:spChg>
      </pc:sldChg>
      <pc:sldChg chg="modSp add mod modAnim modNotesTx">
        <pc:chgData name="Bob Nyberg" userId="0e727507-ed2e-4bcc-959e-5701196a4431" providerId="ADAL" clId="{561BADB5-BC8B-4A42-9456-F9F2DAAD4B35}" dt="2023-10-24T16:56:03.157" v="6391"/>
        <pc:sldMkLst>
          <pc:docMk/>
          <pc:sldMk cId="953979903" sldId="354"/>
        </pc:sldMkLst>
        <pc:spChg chg="mod">
          <ac:chgData name="Bob Nyberg" userId="0e727507-ed2e-4bcc-959e-5701196a4431" providerId="ADAL" clId="{561BADB5-BC8B-4A42-9456-F9F2DAAD4B35}" dt="2023-10-23T22:55:22.614" v="5941" actId="114"/>
          <ac:spMkLst>
            <pc:docMk/>
            <pc:sldMk cId="953979903" sldId="354"/>
            <ac:spMk id="3" creationId="{6551DF72-B4CD-4D1B-B2C1-3349FAA3D7BB}"/>
          </ac:spMkLst>
        </pc:spChg>
      </pc:sldChg>
      <pc:sldChg chg="modSp add mod modNotesTx">
        <pc:chgData name="Bob Nyberg" userId="0e727507-ed2e-4bcc-959e-5701196a4431" providerId="ADAL" clId="{561BADB5-BC8B-4A42-9456-F9F2DAAD4B35}" dt="2023-10-23T22:55:19.389" v="5940" actId="114"/>
        <pc:sldMkLst>
          <pc:docMk/>
          <pc:sldMk cId="586398528" sldId="355"/>
        </pc:sldMkLst>
        <pc:spChg chg="mod">
          <ac:chgData name="Bob Nyberg" userId="0e727507-ed2e-4bcc-959e-5701196a4431" providerId="ADAL" clId="{561BADB5-BC8B-4A42-9456-F9F2DAAD4B35}" dt="2023-10-23T22:55:19.389" v="5940" actId="114"/>
          <ac:spMkLst>
            <pc:docMk/>
            <pc:sldMk cId="586398528" sldId="355"/>
            <ac:spMk id="3" creationId="{6551DF72-B4CD-4D1B-B2C1-3349FAA3D7BB}"/>
          </ac:spMkLst>
        </pc:spChg>
      </pc:sldChg>
      <pc:sldChg chg="modSp add mod modNotesTx">
        <pc:chgData name="Bob Nyberg" userId="0e727507-ed2e-4bcc-959e-5701196a4431" providerId="ADAL" clId="{561BADB5-BC8B-4A42-9456-F9F2DAAD4B35}" dt="2023-10-23T22:55:16.359" v="5939" actId="114"/>
        <pc:sldMkLst>
          <pc:docMk/>
          <pc:sldMk cId="4068709293" sldId="356"/>
        </pc:sldMkLst>
        <pc:spChg chg="mod">
          <ac:chgData name="Bob Nyberg" userId="0e727507-ed2e-4bcc-959e-5701196a4431" providerId="ADAL" clId="{561BADB5-BC8B-4A42-9456-F9F2DAAD4B35}" dt="2023-10-23T22:55:16.359" v="5939" actId="114"/>
          <ac:spMkLst>
            <pc:docMk/>
            <pc:sldMk cId="4068709293" sldId="356"/>
            <ac:spMk id="3" creationId="{6551DF72-B4CD-4D1B-B2C1-3349FAA3D7BB}"/>
          </ac:spMkLst>
        </pc:spChg>
      </pc:sldChg>
      <pc:sldChg chg="addSp delSp modSp add mod modAnim modNotesTx">
        <pc:chgData name="Bob Nyberg" userId="0e727507-ed2e-4bcc-959e-5701196a4431" providerId="ADAL" clId="{561BADB5-BC8B-4A42-9456-F9F2DAAD4B35}" dt="2023-10-24T16:31:55.441" v="6283" actId="20577"/>
        <pc:sldMkLst>
          <pc:docMk/>
          <pc:sldMk cId="1489608574" sldId="357"/>
        </pc:sldMkLst>
        <pc:spChg chg="mod">
          <ac:chgData name="Bob Nyberg" userId="0e727507-ed2e-4bcc-959e-5701196a4431" providerId="ADAL" clId="{561BADB5-BC8B-4A42-9456-F9F2DAAD4B35}" dt="2023-10-23T23:10:50.349" v="6173" actId="113"/>
          <ac:spMkLst>
            <pc:docMk/>
            <pc:sldMk cId="1489608574" sldId="357"/>
            <ac:spMk id="3" creationId="{6551DF72-B4CD-4D1B-B2C1-3349FAA3D7BB}"/>
          </ac:spMkLst>
        </pc:spChg>
        <pc:spChg chg="add mod">
          <ac:chgData name="Bob Nyberg" userId="0e727507-ed2e-4bcc-959e-5701196a4431" providerId="ADAL" clId="{561BADB5-BC8B-4A42-9456-F9F2DAAD4B35}" dt="2023-10-23T23:10:55.964" v="6174" actId="113"/>
          <ac:spMkLst>
            <pc:docMk/>
            <pc:sldMk cId="1489608574" sldId="357"/>
            <ac:spMk id="6" creationId="{5E3CE007-06C1-A063-E3A0-AE67817DBD08}"/>
          </ac:spMkLst>
        </pc:spChg>
        <pc:grpChg chg="add mod">
          <ac:chgData name="Bob Nyberg" userId="0e727507-ed2e-4bcc-959e-5701196a4431" providerId="ADAL" clId="{561BADB5-BC8B-4A42-9456-F9F2DAAD4B35}" dt="2023-10-23T23:10:42.026" v="6170" actId="1076"/>
          <ac:grpSpMkLst>
            <pc:docMk/>
            <pc:sldMk cId="1489608574" sldId="357"/>
            <ac:grpSpMk id="7" creationId="{FDD9807B-B605-D8C6-69C8-33EF4109D945}"/>
          </ac:grpSpMkLst>
        </pc:grpChg>
        <pc:grpChg chg="add mod">
          <ac:chgData name="Bob Nyberg" userId="0e727507-ed2e-4bcc-959e-5701196a4431" providerId="ADAL" clId="{561BADB5-BC8B-4A42-9456-F9F2DAAD4B35}" dt="2023-10-23T23:10:35.972" v="6169" actId="1076"/>
          <ac:grpSpMkLst>
            <pc:docMk/>
            <pc:sldMk cId="1489608574" sldId="357"/>
            <ac:grpSpMk id="8" creationId="{455795C7-9BDD-D52B-62B3-EC48F3B93BD7}"/>
          </ac:grpSpMkLst>
        </pc:grpChg>
        <pc:picChg chg="add mod">
          <ac:chgData name="Bob Nyberg" userId="0e727507-ed2e-4bcc-959e-5701196a4431" providerId="ADAL" clId="{561BADB5-BC8B-4A42-9456-F9F2DAAD4B35}" dt="2023-10-23T23:10:32.100" v="6168" actId="164"/>
          <ac:picMkLst>
            <pc:docMk/>
            <pc:sldMk cId="1489608574" sldId="357"/>
            <ac:picMk id="5" creationId="{0009658F-8287-0620-299C-1F5268D957D2}"/>
          </ac:picMkLst>
        </pc:picChg>
        <pc:picChg chg="add del mod">
          <ac:chgData name="Bob Nyberg" userId="0e727507-ed2e-4bcc-959e-5701196a4431" providerId="ADAL" clId="{561BADB5-BC8B-4A42-9456-F9F2DAAD4B35}" dt="2023-10-23T23:05:41.658" v="6132" actId="478"/>
          <ac:picMkLst>
            <pc:docMk/>
            <pc:sldMk cId="1489608574" sldId="357"/>
            <ac:picMk id="12290" creationId="{44CF50F8-3AC1-68BF-A70D-F7338E8AD34D}"/>
          </ac:picMkLst>
        </pc:picChg>
        <pc:picChg chg="add mod">
          <ac:chgData name="Bob Nyberg" userId="0e727507-ed2e-4bcc-959e-5701196a4431" providerId="ADAL" clId="{561BADB5-BC8B-4A42-9456-F9F2DAAD4B35}" dt="2023-10-23T23:10:42.026" v="6170" actId="1076"/>
          <ac:picMkLst>
            <pc:docMk/>
            <pc:sldMk cId="1489608574" sldId="357"/>
            <ac:picMk id="12292" creationId="{464146F9-B472-1D1C-E291-7B80E9964D04}"/>
          </ac:picMkLst>
        </pc:picChg>
      </pc:sldChg>
      <pc:sldChg chg="addSp delSp modSp add mod modAnim modNotesTx">
        <pc:chgData name="Bob Nyberg" userId="0e727507-ed2e-4bcc-959e-5701196a4431" providerId="ADAL" clId="{561BADB5-BC8B-4A42-9456-F9F2DAAD4B35}" dt="2023-10-24T16:32:20.694" v="6285"/>
        <pc:sldMkLst>
          <pc:docMk/>
          <pc:sldMk cId="1909357568" sldId="358"/>
        </pc:sldMkLst>
        <pc:spChg chg="mod">
          <ac:chgData name="Bob Nyberg" userId="0e727507-ed2e-4bcc-959e-5701196a4431" providerId="ADAL" clId="{561BADB5-BC8B-4A42-9456-F9F2DAAD4B35}" dt="2023-10-23T23:14:59.986" v="6212" actId="14100"/>
          <ac:spMkLst>
            <pc:docMk/>
            <pc:sldMk cId="1909357568" sldId="358"/>
            <ac:spMk id="3" creationId="{6551DF72-B4CD-4D1B-B2C1-3349FAA3D7BB}"/>
          </ac:spMkLst>
        </pc:spChg>
        <pc:picChg chg="add mod">
          <ac:chgData name="Bob Nyberg" userId="0e727507-ed2e-4bcc-959e-5701196a4431" providerId="ADAL" clId="{561BADB5-BC8B-4A42-9456-F9F2DAAD4B35}" dt="2023-10-23T23:15:07.909" v="6214" actId="14100"/>
          <ac:picMkLst>
            <pc:docMk/>
            <pc:sldMk cId="1909357568" sldId="358"/>
            <ac:picMk id="5" creationId="{5390E599-182C-A31C-62F1-7F829744115F}"/>
          </ac:picMkLst>
        </pc:picChg>
        <pc:picChg chg="add del mod">
          <ac:chgData name="Bob Nyberg" userId="0e727507-ed2e-4bcc-959e-5701196a4431" providerId="ADAL" clId="{561BADB5-BC8B-4A42-9456-F9F2DAAD4B35}" dt="2023-10-23T23:12:47.506" v="6200" actId="478"/>
          <ac:picMkLst>
            <pc:docMk/>
            <pc:sldMk cId="1909357568" sldId="358"/>
            <ac:picMk id="13314" creationId="{E5037A86-6DA8-A181-E66B-4CDA4A1E50BF}"/>
          </ac:picMkLst>
        </pc:picChg>
      </pc:sldChg>
      <pc:sldChg chg="addSp delSp modSp new mod modAnim modNotesTx">
        <pc:chgData name="Bob Nyberg" userId="0e727507-ed2e-4bcc-959e-5701196a4431" providerId="ADAL" clId="{561BADB5-BC8B-4A42-9456-F9F2DAAD4B35}" dt="2023-11-09T21:32:31.937" v="6932"/>
        <pc:sldMkLst>
          <pc:docMk/>
          <pc:sldMk cId="3518013240" sldId="359"/>
        </pc:sldMkLst>
        <pc:spChg chg="del">
          <ac:chgData name="Bob Nyberg" userId="0e727507-ed2e-4bcc-959e-5701196a4431" providerId="ADAL" clId="{561BADB5-BC8B-4A42-9456-F9F2DAAD4B35}" dt="2023-11-09T21:18:18.999" v="6741" actId="478"/>
          <ac:spMkLst>
            <pc:docMk/>
            <pc:sldMk cId="3518013240" sldId="359"/>
            <ac:spMk id="2" creationId="{8BB75015-6FEC-C5B7-139A-918BA331B16E}"/>
          </ac:spMkLst>
        </pc:spChg>
        <pc:spChg chg="del">
          <ac:chgData name="Bob Nyberg" userId="0e727507-ed2e-4bcc-959e-5701196a4431" providerId="ADAL" clId="{561BADB5-BC8B-4A42-9456-F9F2DAAD4B35}" dt="2023-11-09T21:18:18.999" v="6741" actId="478"/>
          <ac:spMkLst>
            <pc:docMk/>
            <pc:sldMk cId="3518013240" sldId="359"/>
            <ac:spMk id="3" creationId="{B2F4C37F-9FEE-4FA2-2BD2-9E8CA4D7B7C2}"/>
          </ac:spMkLst>
        </pc:spChg>
        <pc:spChg chg="add mod">
          <ac:chgData name="Bob Nyberg" userId="0e727507-ed2e-4bcc-959e-5701196a4431" providerId="ADAL" clId="{561BADB5-BC8B-4A42-9456-F9F2DAAD4B35}" dt="2023-11-09T21:31:45.629" v="6898" actId="207"/>
          <ac:spMkLst>
            <pc:docMk/>
            <pc:sldMk cId="3518013240" sldId="359"/>
            <ac:spMk id="6" creationId="{9DA85805-FF73-F92D-BAC8-4E59DFEB988E}"/>
          </ac:spMkLst>
        </pc:spChg>
        <pc:picChg chg="add mod modCrop">
          <ac:chgData name="Bob Nyberg" userId="0e727507-ed2e-4bcc-959e-5701196a4431" providerId="ADAL" clId="{561BADB5-BC8B-4A42-9456-F9F2DAAD4B35}" dt="2023-11-09T21:30:37.439" v="6835" actId="732"/>
          <ac:picMkLst>
            <pc:docMk/>
            <pc:sldMk cId="3518013240" sldId="359"/>
            <ac:picMk id="5" creationId="{CBAC0385-B225-C2A9-351C-F0D8A4854697}"/>
          </ac:picMkLst>
        </pc:picChg>
      </pc:sldChg>
      <pc:sldChg chg="addSp modSp add mod modAnim modNotesTx">
        <pc:chgData name="Bob Nyberg" userId="0e727507-ed2e-4bcc-959e-5701196a4431" providerId="ADAL" clId="{561BADB5-BC8B-4A42-9456-F9F2DAAD4B35}" dt="2023-11-09T21:33:16.274" v="6986" actId="20577"/>
        <pc:sldMkLst>
          <pc:docMk/>
          <pc:sldMk cId="4007875362" sldId="360"/>
        </pc:sldMkLst>
        <pc:spChg chg="add mod">
          <ac:chgData name="Bob Nyberg" userId="0e727507-ed2e-4bcc-959e-5701196a4431" providerId="ADAL" clId="{561BADB5-BC8B-4A42-9456-F9F2DAAD4B35}" dt="2023-11-09T21:32:57.838" v="6940" actId="1035"/>
          <ac:spMkLst>
            <pc:docMk/>
            <pc:sldMk cId="4007875362" sldId="360"/>
            <ac:spMk id="4" creationId="{84A2E25B-5FBE-3C7B-9F36-FF29066931DF}"/>
          </ac:spMkLst>
        </pc:spChg>
        <pc:picChg chg="add mod modCrop">
          <ac:chgData name="Bob Nyberg" userId="0e727507-ed2e-4bcc-959e-5701196a4431" providerId="ADAL" clId="{561BADB5-BC8B-4A42-9456-F9F2DAAD4B35}" dt="2023-11-09T21:29:47.509" v="6829" actId="732"/>
          <ac:picMkLst>
            <pc:docMk/>
            <pc:sldMk cId="4007875362" sldId="360"/>
            <ac:picMk id="3" creationId="{D6283BC2-450E-23A1-61E3-EFDD83B34E32}"/>
          </ac:picMkLst>
        </pc:picChg>
      </pc:sldChg>
      <pc:sldChg chg="addSp delSp modSp add mod modAnim modNotesTx">
        <pc:chgData name="Bob Nyberg" userId="0e727507-ed2e-4bcc-959e-5701196a4431" providerId="ADAL" clId="{561BADB5-BC8B-4A42-9456-F9F2DAAD4B35}" dt="2023-11-10T17:43:37.277" v="7445"/>
        <pc:sldMkLst>
          <pc:docMk/>
          <pc:sldMk cId="3686813006" sldId="361"/>
        </pc:sldMkLst>
        <pc:spChg chg="add mod">
          <ac:chgData name="Bob Nyberg" userId="0e727507-ed2e-4bcc-959e-5701196a4431" providerId="ADAL" clId="{561BADB5-BC8B-4A42-9456-F9F2DAAD4B35}" dt="2023-11-09T21:23:51.967" v="6803" actId="1036"/>
          <ac:spMkLst>
            <pc:docMk/>
            <pc:sldMk cId="3686813006" sldId="361"/>
            <ac:spMk id="6" creationId="{A84A4858-460B-B0CF-523C-9517692DE827}"/>
          </ac:spMkLst>
        </pc:spChg>
        <pc:picChg chg="add mod">
          <ac:chgData name="Bob Nyberg" userId="0e727507-ed2e-4bcc-959e-5701196a4431" providerId="ADAL" clId="{561BADB5-BC8B-4A42-9456-F9F2DAAD4B35}" dt="2023-11-10T17:43:27.972" v="7444" actId="1440"/>
          <ac:picMkLst>
            <pc:docMk/>
            <pc:sldMk cId="3686813006" sldId="361"/>
            <ac:picMk id="2" creationId="{158618A8-45AB-6BFC-7F5B-350B8AFC677C}"/>
          </ac:picMkLst>
        </pc:picChg>
        <pc:picChg chg="add mod">
          <ac:chgData name="Bob Nyberg" userId="0e727507-ed2e-4bcc-959e-5701196a4431" providerId="ADAL" clId="{561BADB5-BC8B-4A42-9456-F9F2DAAD4B35}" dt="2023-11-09T21:21:18.756" v="6747" actId="1076"/>
          <ac:picMkLst>
            <pc:docMk/>
            <pc:sldMk cId="3686813006" sldId="361"/>
            <ac:picMk id="3" creationId="{581FA68B-855D-4151-3027-D3549D0C454D}"/>
          </ac:picMkLst>
        </pc:picChg>
        <pc:picChg chg="add mod">
          <ac:chgData name="Bob Nyberg" userId="0e727507-ed2e-4bcc-959e-5701196a4431" providerId="ADAL" clId="{561BADB5-BC8B-4A42-9456-F9F2DAAD4B35}" dt="2023-11-09T21:24:16.349" v="6805" actId="1076"/>
          <ac:picMkLst>
            <pc:docMk/>
            <pc:sldMk cId="3686813006" sldId="361"/>
            <ac:picMk id="5" creationId="{F5551D91-2CFB-7AB3-FA1F-73FC796692A7}"/>
          </ac:picMkLst>
        </pc:picChg>
        <pc:picChg chg="add del mod">
          <ac:chgData name="Bob Nyberg" userId="0e727507-ed2e-4bcc-959e-5701196a4431" providerId="ADAL" clId="{561BADB5-BC8B-4A42-9456-F9F2DAAD4B35}" dt="2023-11-09T21:35:11.918" v="6995" actId="478"/>
          <ac:picMkLst>
            <pc:docMk/>
            <pc:sldMk cId="3686813006" sldId="361"/>
            <ac:picMk id="1026" creationId="{BCFD7589-561E-78C9-A629-0BBB708DC405}"/>
          </ac:picMkLst>
        </pc:picChg>
        <pc:picChg chg="add mod">
          <ac:chgData name="Bob Nyberg" userId="0e727507-ed2e-4bcc-959e-5701196a4431" providerId="ADAL" clId="{561BADB5-BC8B-4A42-9456-F9F2DAAD4B35}" dt="2023-11-09T21:35:20.274" v="6996" actId="1440"/>
          <ac:picMkLst>
            <pc:docMk/>
            <pc:sldMk cId="3686813006" sldId="361"/>
            <ac:picMk id="1028" creationId="{FEAEF69A-6792-3688-E0FB-4885618CBA26}"/>
          </ac:picMkLst>
        </pc:picChg>
        <pc:cxnChg chg="add mod">
          <ac:chgData name="Bob Nyberg" userId="0e727507-ed2e-4bcc-959e-5701196a4431" providerId="ADAL" clId="{561BADB5-BC8B-4A42-9456-F9F2DAAD4B35}" dt="2023-11-09T21:25:10.182" v="6817" actId="1036"/>
          <ac:cxnSpMkLst>
            <pc:docMk/>
            <pc:sldMk cId="3686813006" sldId="361"/>
            <ac:cxnSpMk id="8" creationId="{D6EEE460-5211-926B-7014-55EA74B4F343}"/>
          </ac:cxnSpMkLst>
        </pc:cxnChg>
      </pc:sldChg>
      <pc:sldChg chg="addSp modSp add mod modAnim modNotesTx">
        <pc:chgData name="Bob Nyberg" userId="0e727507-ed2e-4bcc-959e-5701196a4431" providerId="ADAL" clId="{561BADB5-BC8B-4A42-9456-F9F2DAAD4B35}" dt="2023-11-10T17:37:09.467" v="7413"/>
        <pc:sldMkLst>
          <pc:docMk/>
          <pc:sldMk cId="2524217678" sldId="362"/>
        </pc:sldMkLst>
        <pc:spChg chg="mod">
          <ac:chgData name="Bob Nyberg" userId="0e727507-ed2e-4bcc-959e-5701196a4431" providerId="ADAL" clId="{561BADB5-BC8B-4A42-9456-F9F2DAAD4B35}" dt="2023-11-10T17:30:45.155" v="7320"/>
          <ac:spMkLst>
            <pc:docMk/>
            <pc:sldMk cId="2524217678" sldId="362"/>
            <ac:spMk id="3" creationId="{6551DF72-B4CD-4D1B-B2C1-3349FAA3D7BB}"/>
          </ac:spMkLst>
        </pc:spChg>
        <pc:spChg chg="add mod">
          <ac:chgData name="Bob Nyberg" userId="0e727507-ed2e-4bcc-959e-5701196a4431" providerId="ADAL" clId="{561BADB5-BC8B-4A42-9456-F9F2DAAD4B35}" dt="2023-11-10T17:36:24.644" v="7412" actId="692"/>
          <ac:spMkLst>
            <pc:docMk/>
            <pc:sldMk cId="2524217678" sldId="362"/>
            <ac:spMk id="5" creationId="{9FC48A0D-D96E-0B27-6D2F-C8F1771B09B9}"/>
          </ac:spMkLst>
        </pc:spChg>
        <pc:picChg chg="add mod">
          <ac:chgData name="Bob Nyberg" userId="0e727507-ed2e-4bcc-959e-5701196a4431" providerId="ADAL" clId="{561BADB5-BC8B-4A42-9456-F9F2DAAD4B35}" dt="2023-11-10T17:33:16.154" v="7333"/>
          <ac:picMkLst>
            <pc:docMk/>
            <pc:sldMk cId="2524217678" sldId="362"/>
            <ac:picMk id="4" creationId="{CCE189A0-5380-7F46-14D9-E30FEBCEB87E}"/>
          </ac:picMkLst>
        </pc:picChg>
      </pc:sldChg>
      <pc:sldChg chg="addSp delSp modSp add mod modAnim modNotesTx">
        <pc:chgData name="Bob Nyberg" userId="0e727507-ed2e-4bcc-959e-5701196a4431" providerId="ADAL" clId="{561BADB5-BC8B-4A42-9456-F9F2DAAD4B35}" dt="2023-11-12T13:24:33.159" v="7762"/>
        <pc:sldMkLst>
          <pc:docMk/>
          <pc:sldMk cId="858454630" sldId="363"/>
        </pc:sldMkLst>
        <pc:spChg chg="mod">
          <ac:chgData name="Bob Nyberg" userId="0e727507-ed2e-4bcc-959e-5701196a4431" providerId="ADAL" clId="{561BADB5-BC8B-4A42-9456-F9F2DAAD4B35}" dt="2023-11-12T13:18:53.506" v="7676" actId="12788"/>
          <ac:spMkLst>
            <pc:docMk/>
            <pc:sldMk cId="858454630" sldId="363"/>
            <ac:spMk id="3" creationId="{6551DF72-B4CD-4D1B-B2C1-3349FAA3D7BB}"/>
          </ac:spMkLst>
        </pc:spChg>
        <pc:picChg chg="del">
          <ac:chgData name="Bob Nyberg" userId="0e727507-ed2e-4bcc-959e-5701196a4431" providerId="ADAL" clId="{561BADB5-BC8B-4A42-9456-F9F2DAAD4B35}" dt="2023-11-12T13:14:10.825" v="7652" actId="478"/>
          <ac:picMkLst>
            <pc:docMk/>
            <pc:sldMk cId="858454630" sldId="363"/>
            <ac:picMk id="5" creationId="{0FC3343B-7335-B9D9-FD6D-35B70B723D0D}"/>
          </ac:picMkLst>
        </pc:picChg>
        <pc:picChg chg="add mod">
          <ac:chgData name="Bob Nyberg" userId="0e727507-ed2e-4bcc-959e-5701196a4431" providerId="ADAL" clId="{561BADB5-BC8B-4A42-9456-F9F2DAAD4B35}" dt="2023-11-12T13:16:09.757" v="7655" actId="1440"/>
          <ac:picMkLst>
            <pc:docMk/>
            <pc:sldMk cId="858454630" sldId="363"/>
            <ac:picMk id="6" creationId="{6AB94CF2-75D6-E11B-D909-03EF1CC67127}"/>
          </ac:picMkLst>
        </pc:picChg>
        <pc:picChg chg="del">
          <ac:chgData name="Bob Nyberg" userId="0e727507-ed2e-4bcc-959e-5701196a4431" providerId="ADAL" clId="{561BADB5-BC8B-4A42-9456-F9F2DAAD4B35}" dt="2023-11-12T13:14:10.825" v="7652" actId="478"/>
          <ac:picMkLst>
            <pc:docMk/>
            <pc:sldMk cId="858454630" sldId="363"/>
            <ac:picMk id="1026" creationId="{EEE7E1D4-5F4E-1C9E-3E86-85F767B699F3}"/>
          </ac:picMkLst>
        </pc:picChg>
        <pc:picChg chg="del">
          <ac:chgData name="Bob Nyberg" userId="0e727507-ed2e-4bcc-959e-5701196a4431" providerId="ADAL" clId="{561BADB5-BC8B-4A42-9456-F9F2DAAD4B35}" dt="2023-11-12T13:14:10.825" v="7652" actId="478"/>
          <ac:picMkLst>
            <pc:docMk/>
            <pc:sldMk cId="858454630" sldId="363"/>
            <ac:picMk id="1028" creationId="{C0EE504E-9F51-249F-89C4-3209DD93501D}"/>
          </ac:picMkLst>
        </pc:picChg>
      </pc:sldChg>
      <pc:sldChg chg="addSp delSp modSp add mod modAnim modNotesTx">
        <pc:chgData name="Bob Nyberg" userId="0e727507-ed2e-4bcc-959e-5701196a4431" providerId="ADAL" clId="{561BADB5-BC8B-4A42-9456-F9F2DAAD4B35}" dt="2023-11-12T13:24:40.702" v="7765"/>
        <pc:sldMkLst>
          <pc:docMk/>
          <pc:sldMk cId="3100913122" sldId="364"/>
        </pc:sldMkLst>
        <pc:spChg chg="mod">
          <ac:chgData name="Bob Nyberg" userId="0e727507-ed2e-4bcc-959e-5701196a4431" providerId="ADAL" clId="{561BADB5-BC8B-4A42-9456-F9F2DAAD4B35}" dt="2023-11-12T13:23:57.226" v="7757" actId="313"/>
          <ac:spMkLst>
            <pc:docMk/>
            <pc:sldMk cId="3100913122" sldId="364"/>
            <ac:spMk id="3" creationId="{6551DF72-B4CD-4D1B-B2C1-3349FAA3D7BB}"/>
          </ac:spMkLst>
        </pc:spChg>
        <pc:picChg chg="del">
          <ac:chgData name="Bob Nyberg" userId="0e727507-ed2e-4bcc-959e-5701196a4431" providerId="ADAL" clId="{561BADB5-BC8B-4A42-9456-F9F2DAAD4B35}" dt="2023-11-12T13:19:23.537" v="7678" actId="478"/>
          <ac:picMkLst>
            <pc:docMk/>
            <pc:sldMk cId="3100913122" sldId="364"/>
            <ac:picMk id="6" creationId="{6AB94CF2-75D6-E11B-D909-03EF1CC67127}"/>
          </ac:picMkLst>
        </pc:picChg>
        <pc:picChg chg="add mod">
          <ac:chgData name="Bob Nyberg" userId="0e727507-ed2e-4bcc-959e-5701196a4431" providerId="ADAL" clId="{561BADB5-BC8B-4A42-9456-F9F2DAAD4B35}" dt="2023-11-12T13:21:13.662" v="7685" actId="1076"/>
          <ac:picMkLst>
            <pc:docMk/>
            <pc:sldMk cId="3100913122" sldId="364"/>
            <ac:picMk id="1026" creationId="{BBA5BDC6-F4F1-6CB9-C799-E88BDFFEB58E}"/>
          </ac:picMkLst>
        </pc:picChg>
      </pc:sldChg>
    </pc:docChg>
  </pc:docChgLst>
  <pc:docChgLst>
    <pc:chgData name="Bob Nyberg" userId="0e727507-ed2e-4bcc-959e-5701196a4431" providerId="ADAL" clId="{2DD4DC68-C03C-4DCD-A74B-8CDA15CC4F91}"/>
    <pc:docChg chg="addSld modSld">
      <pc:chgData name="Bob Nyberg" userId="0e727507-ed2e-4bcc-959e-5701196a4431" providerId="ADAL" clId="{2DD4DC68-C03C-4DCD-A74B-8CDA15CC4F91}" dt="2023-02-14T11:16:17.611" v="58"/>
      <pc:docMkLst>
        <pc:docMk/>
      </pc:docMkLst>
      <pc:sldChg chg="modSp mod">
        <pc:chgData name="Bob Nyberg" userId="0e727507-ed2e-4bcc-959e-5701196a4431" providerId="ADAL" clId="{2DD4DC68-C03C-4DCD-A74B-8CDA15CC4F91}" dt="2023-02-14T11:16:05.106" v="44" actId="692"/>
        <pc:sldMkLst>
          <pc:docMk/>
          <pc:sldMk cId="197365961" sldId="259"/>
        </pc:sldMkLst>
        <pc:spChg chg="mod">
          <ac:chgData name="Bob Nyberg" userId="0e727507-ed2e-4bcc-959e-5701196a4431" providerId="ADAL" clId="{2DD4DC68-C03C-4DCD-A74B-8CDA15CC4F91}" dt="2023-02-14T11:16:05.106" v="44" actId="692"/>
          <ac:spMkLst>
            <pc:docMk/>
            <pc:sldMk cId="197365961" sldId="259"/>
            <ac:spMk id="3" creationId="{6551DF72-B4CD-4D1B-B2C1-3349FAA3D7BB}"/>
          </ac:spMkLst>
        </pc:spChg>
      </pc:sldChg>
      <pc:sldChg chg="add">
        <pc:chgData name="Bob Nyberg" userId="0e727507-ed2e-4bcc-959e-5701196a4431" providerId="ADAL" clId="{2DD4DC68-C03C-4DCD-A74B-8CDA15CC4F91}" dt="2023-02-14T11:16:14.856" v="45"/>
        <pc:sldMkLst>
          <pc:docMk/>
          <pc:sldMk cId="3676389216" sldId="271"/>
        </pc:sldMkLst>
      </pc:sldChg>
      <pc:sldChg chg="add">
        <pc:chgData name="Bob Nyberg" userId="0e727507-ed2e-4bcc-959e-5701196a4431" providerId="ADAL" clId="{2DD4DC68-C03C-4DCD-A74B-8CDA15CC4F91}" dt="2023-02-14T11:16:15.353" v="46"/>
        <pc:sldMkLst>
          <pc:docMk/>
          <pc:sldMk cId="2855171224" sldId="272"/>
        </pc:sldMkLst>
      </pc:sldChg>
      <pc:sldChg chg="add">
        <pc:chgData name="Bob Nyberg" userId="0e727507-ed2e-4bcc-959e-5701196a4431" providerId="ADAL" clId="{2DD4DC68-C03C-4DCD-A74B-8CDA15CC4F91}" dt="2023-02-14T11:16:15.391" v="47"/>
        <pc:sldMkLst>
          <pc:docMk/>
          <pc:sldMk cId="2017572787" sldId="273"/>
        </pc:sldMkLst>
      </pc:sldChg>
      <pc:sldChg chg="add">
        <pc:chgData name="Bob Nyberg" userId="0e727507-ed2e-4bcc-959e-5701196a4431" providerId="ADAL" clId="{2DD4DC68-C03C-4DCD-A74B-8CDA15CC4F91}" dt="2023-02-14T11:16:15.422" v="48"/>
        <pc:sldMkLst>
          <pc:docMk/>
          <pc:sldMk cId="3290596376" sldId="274"/>
        </pc:sldMkLst>
      </pc:sldChg>
      <pc:sldChg chg="add">
        <pc:chgData name="Bob Nyberg" userId="0e727507-ed2e-4bcc-959e-5701196a4431" providerId="ADAL" clId="{2DD4DC68-C03C-4DCD-A74B-8CDA15CC4F91}" dt="2023-02-14T11:16:15.451" v="49"/>
        <pc:sldMkLst>
          <pc:docMk/>
          <pc:sldMk cId="1874905004" sldId="275"/>
        </pc:sldMkLst>
      </pc:sldChg>
      <pc:sldChg chg="add">
        <pc:chgData name="Bob Nyberg" userId="0e727507-ed2e-4bcc-959e-5701196a4431" providerId="ADAL" clId="{2DD4DC68-C03C-4DCD-A74B-8CDA15CC4F91}" dt="2023-02-14T11:16:15.484" v="50"/>
        <pc:sldMkLst>
          <pc:docMk/>
          <pc:sldMk cId="492454146" sldId="276"/>
        </pc:sldMkLst>
      </pc:sldChg>
      <pc:sldChg chg="add">
        <pc:chgData name="Bob Nyberg" userId="0e727507-ed2e-4bcc-959e-5701196a4431" providerId="ADAL" clId="{2DD4DC68-C03C-4DCD-A74B-8CDA15CC4F91}" dt="2023-02-14T11:16:15.851" v="51"/>
        <pc:sldMkLst>
          <pc:docMk/>
          <pc:sldMk cId="2984423405" sldId="277"/>
        </pc:sldMkLst>
      </pc:sldChg>
      <pc:sldChg chg="add">
        <pc:chgData name="Bob Nyberg" userId="0e727507-ed2e-4bcc-959e-5701196a4431" providerId="ADAL" clId="{2DD4DC68-C03C-4DCD-A74B-8CDA15CC4F91}" dt="2023-02-14T11:16:16.133" v="52"/>
        <pc:sldMkLst>
          <pc:docMk/>
          <pc:sldMk cId="2711047108" sldId="278"/>
        </pc:sldMkLst>
      </pc:sldChg>
      <pc:sldChg chg="add">
        <pc:chgData name="Bob Nyberg" userId="0e727507-ed2e-4bcc-959e-5701196a4431" providerId="ADAL" clId="{2DD4DC68-C03C-4DCD-A74B-8CDA15CC4F91}" dt="2023-02-14T11:16:16.373" v="53"/>
        <pc:sldMkLst>
          <pc:docMk/>
          <pc:sldMk cId="50199979" sldId="279"/>
        </pc:sldMkLst>
      </pc:sldChg>
      <pc:sldChg chg="add">
        <pc:chgData name="Bob Nyberg" userId="0e727507-ed2e-4bcc-959e-5701196a4431" providerId="ADAL" clId="{2DD4DC68-C03C-4DCD-A74B-8CDA15CC4F91}" dt="2023-02-14T11:16:16.581" v="54"/>
        <pc:sldMkLst>
          <pc:docMk/>
          <pc:sldMk cId="1783252321" sldId="280"/>
        </pc:sldMkLst>
      </pc:sldChg>
      <pc:sldChg chg="add">
        <pc:chgData name="Bob Nyberg" userId="0e727507-ed2e-4bcc-959e-5701196a4431" providerId="ADAL" clId="{2DD4DC68-C03C-4DCD-A74B-8CDA15CC4F91}" dt="2023-02-14T11:16:16.826" v="55"/>
        <pc:sldMkLst>
          <pc:docMk/>
          <pc:sldMk cId="3660378013" sldId="281"/>
        </pc:sldMkLst>
      </pc:sldChg>
      <pc:sldChg chg="add">
        <pc:chgData name="Bob Nyberg" userId="0e727507-ed2e-4bcc-959e-5701196a4431" providerId="ADAL" clId="{2DD4DC68-C03C-4DCD-A74B-8CDA15CC4F91}" dt="2023-02-14T11:16:17.108" v="56"/>
        <pc:sldMkLst>
          <pc:docMk/>
          <pc:sldMk cId="2524461153" sldId="282"/>
        </pc:sldMkLst>
      </pc:sldChg>
      <pc:sldChg chg="add">
        <pc:chgData name="Bob Nyberg" userId="0e727507-ed2e-4bcc-959e-5701196a4431" providerId="ADAL" clId="{2DD4DC68-C03C-4DCD-A74B-8CDA15CC4F91}" dt="2023-02-14T11:16:17.348" v="57"/>
        <pc:sldMkLst>
          <pc:docMk/>
          <pc:sldMk cId="3381449378" sldId="283"/>
        </pc:sldMkLst>
      </pc:sldChg>
      <pc:sldChg chg="add">
        <pc:chgData name="Bob Nyberg" userId="0e727507-ed2e-4bcc-959e-5701196a4431" providerId="ADAL" clId="{2DD4DC68-C03C-4DCD-A74B-8CDA15CC4F91}" dt="2023-02-14T11:16:17.611" v="58"/>
        <pc:sldMkLst>
          <pc:docMk/>
          <pc:sldMk cId="3661265049"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CEFD7-B91A-4317-B543-797E24FA6EDB}"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90D42C-3DE7-45E4-B8F0-755DB046403D}" type="slidenum">
              <a:rPr lang="en-US" smtClean="0"/>
              <a:t>‹#›</a:t>
            </a:fld>
            <a:endParaRPr lang="en-US"/>
          </a:p>
        </p:txBody>
      </p:sp>
    </p:spTree>
    <p:extLst>
      <p:ext uri="{BB962C8B-B14F-4D97-AF65-F5344CB8AC3E}">
        <p14:creationId xmlns:p14="http://schemas.microsoft.com/office/powerpoint/2010/main" val="334006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A missionary couple moved into a new tribal group to begin their language and culture study. They noticed that most husbands and wives would leave to go their separate ways as they did their daily chores. The women would work in the gardens while their husbands went off hunting or fishing. However, there was one couple who were the exception to this norm. This couple did everything together. The missionaries assumed that this couple had a deep affection for one another because they did everything together. They were surprised when the village elders called this couple together for marriage counseling. There was a reason that they did everything together. It was because they were jealous and suspicious of one another. They were afraid that if they left their mate for any length of time, then that would give their partner an opportunity to have an affair with someone else.</a:t>
            </a:r>
          </a:p>
          <a:p>
            <a:r>
              <a:rPr lang="en-US" dirty="0"/>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The problem was that the missionaries were viewing this people group through Western tinted glasses.</a:t>
            </a:r>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a:t>
            </a:fld>
            <a:endParaRPr lang="en-US"/>
          </a:p>
        </p:txBody>
      </p:sp>
    </p:spTree>
    <p:extLst>
      <p:ext uri="{BB962C8B-B14F-4D97-AF65-F5344CB8AC3E}">
        <p14:creationId xmlns:p14="http://schemas.microsoft.com/office/powerpoint/2010/main" val="92275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16</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For as yet He had fallen upon none of them. They had only been baptized in the name of the Lord Jesus.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17</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Then they laid hands on them, and they received the Holy Spirit.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18</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And when Simon saw that through the laying on of the apostles’ hands the Holy Spirit was given, he offered them money,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19</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saying, “Give me this power also, that anyone on whom I lay hands may receive the Holy Spirit.”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20</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But Peter said to him, “Your money perish with you, because you thought that the gift of God could be purchased with money!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21</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You have neither part nor portion in this matter, for your heart is not right in the sight of God. </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10</a:t>
            </a:fld>
            <a:endParaRPr lang="en-US"/>
          </a:p>
        </p:txBody>
      </p:sp>
    </p:spTree>
    <p:extLst>
      <p:ext uri="{BB962C8B-B14F-4D97-AF65-F5344CB8AC3E}">
        <p14:creationId xmlns:p14="http://schemas.microsoft.com/office/powerpoint/2010/main" val="180213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22</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Repent therefore of this your wickedness, and pray God if perhaps the thought of your heart may be forgiven you.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23</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For I see that you are poisoned by bitterness and bound by iniquity.”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24</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Then Simon answered and said, “Pray to the Lord for me, that none of the things which you have spoken may come upon me.”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25</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So when they had testified and preached the word of the Lord, they returned to Jerusalem, preaching the gospel in many villages of the Samaritans.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890D42C-3DE7-45E4-B8F0-755DB046403D}" type="slidenum">
              <a:rPr lang="en-US" smtClean="0"/>
              <a:t>11</a:t>
            </a:fld>
            <a:endParaRPr lang="en-US"/>
          </a:p>
        </p:txBody>
      </p:sp>
    </p:spTree>
    <p:extLst>
      <p:ext uri="{BB962C8B-B14F-4D97-AF65-F5344CB8AC3E}">
        <p14:creationId xmlns:p14="http://schemas.microsoft.com/office/powerpoint/2010/main" val="1698684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panose="02020603050405020304" pitchFamily="18" charset="0"/>
                <a:cs typeface="Times New Roman" panose="02020603050405020304" pitchFamily="18" charset="0"/>
              </a:rPr>
              <a:t>The Context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r>
              <a:rPr lang="en-US" dirty="0"/>
              <a:t>My Rant:</a:t>
            </a:r>
          </a:p>
          <a:p>
            <a:endParaRPr lang="en-US" dirty="0"/>
          </a:p>
          <a:p>
            <a:r>
              <a:rPr lang="en-US" dirty="0"/>
              <a:t>I do not like the term “Bible Stories.” It implies that the accounts in the Bible are on equal footing with Aesop’s Fables or Grimm’s Fairy Tales. What kind of impact does that have on our young people who are being taught “Bible Stories” that are no more factual than fables or fairy tales?</a:t>
            </a:r>
          </a:p>
          <a:p>
            <a:r>
              <a:rPr lang="en-US" dirty="0"/>
              <a:t>Studies conducted by the </a:t>
            </a:r>
            <a:r>
              <a:rPr lang="en-US" dirty="0" err="1"/>
              <a:t>Barna</a:t>
            </a:r>
            <a:r>
              <a:rPr lang="en-US" dirty="0"/>
              <a:t> Group found that nearly 75% of Christian young people fall away from the faith and leave the church after high school.</a:t>
            </a:r>
          </a:p>
          <a:p>
            <a:r>
              <a:rPr lang="en-US" dirty="0"/>
              <a:t>It is no wonder so many young people leave the church when they get out on their own.</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12</a:t>
            </a:fld>
            <a:endParaRPr lang="en-US"/>
          </a:p>
        </p:txBody>
      </p:sp>
    </p:spTree>
    <p:extLst>
      <p:ext uri="{BB962C8B-B14F-4D97-AF65-F5344CB8AC3E}">
        <p14:creationId xmlns:p14="http://schemas.microsoft.com/office/powerpoint/2010/main" val="222222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 Bible Society released the results of a startling survey. Roughly fifty percent of American adults reported reading Scripture at least three times a year from 2011 to 2021. In 2022, that number declined to thirty-nine percent. That means twenty-six million Americans stopped reading the Bible in 2022. Even more alarming than this drop in Bible reading is the idea that a Bible reader is described as one who reads his or her Bible three times per year. </a:t>
            </a:r>
          </a:p>
        </p:txBody>
      </p:sp>
      <p:sp>
        <p:nvSpPr>
          <p:cNvPr id="4" name="Slide Number Placeholder 3"/>
          <p:cNvSpPr>
            <a:spLocks noGrp="1"/>
          </p:cNvSpPr>
          <p:nvPr>
            <p:ph type="sldNum" sz="quarter" idx="5"/>
          </p:nvPr>
        </p:nvSpPr>
        <p:spPr/>
        <p:txBody>
          <a:bodyPr/>
          <a:lstStyle/>
          <a:p>
            <a:fld id="{7890D42C-3DE7-45E4-B8F0-755DB046403D}" type="slidenum">
              <a:rPr lang="en-US" smtClean="0"/>
              <a:t>13</a:t>
            </a:fld>
            <a:endParaRPr lang="en-US"/>
          </a:p>
        </p:txBody>
      </p:sp>
    </p:spTree>
    <p:extLst>
      <p:ext uri="{BB962C8B-B14F-4D97-AF65-F5344CB8AC3E}">
        <p14:creationId xmlns:p14="http://schemas.microsoft.com/office/powerpoint/2010/main" val="84783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a:t>
            </a:r>
            <a:r>
              <a:rPr lang="en-US" dirty="0" err="1"/>
              <a:t>LifeWay</a:t>
            </a:r>
            <a:r>
              <a:rPr lang="en-US" dirty="0"/>
              <a:t> Research conducted a survey. They wanted to know how many evangelicals agreed with the following statement: “The Bible contains helpful accounts of ancient myths but is not literally true.” </a:t>
            </a:r>
          </a:p>
          <a:p>
            <a:r>
              <a:rPr lang="en-US" dirty="0"/>
              <a:t>In 2020, 15% of evangelicals agreed with that statement.</a:t>
            </a:r>
          </a:p>
          <a:p>
            <a:r>
              <a:rPr lang="en-US" dirty="0"/>
              <a:t>In 2022, 26% of evangelicals agreed with that statement.</a:t>
            </a:r>
          </a:p>
          <a:p>
            <a:r>
              <a:rPr lang="en-US" dirty="0"/>
              <a:t>We are in theological freefall, not just in America, but among so-called evangelicals as well.</a:t>
            </a:r>
          </a:p>
          <a:p>
            <a:r>
              <a:rPr lang="en-US" dirty="0"/>
              <a:t>Why is that? The problem does not stop with young adults leaving home. Even professors at conservative seminaries have been bitten by the “Bible Story” plague.</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14</a:t>
            </a:fld>
            <a:endParaRPr lang="en-US"/>
          </a:p>
        </p:txBody>
      </p:sp>
    </p:spTree>
    <p:extLst>
      <p:ext uri="{BB962C8B-B14F-4D97-AF65-F5344CB8AC3E}">
        <p14:creationId xmlns:p14="http://schemas.microsoft.com/office/powerpoint/2010/main" val="2882509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panose="02020603050405020304" pitchFamily="18" charset="0"/>
                <a:ea typeface="Times" panose="02020603050405020304" pitchFamily="18" charset="0"/>
                <a:cs typeface="Times New Roman" panose="02020603050405020304" pitchFamily="18" charset="0"/>
              </a:rPr>
              <a:t>Craig Blomberg of Denver Seminary: In his book </a:t>
            </a:r>
            <a:r>
              <a:rPr lang="en-US" sz="1800" i="1" dirty="0">
                <a:effectLst/>
                <a:latin typeface="Times" panose="02020603050405020304" pitchFamily="18" charset="0"/>
                <a:ea typeface="Times" panose="02020603050405020304" pitchFamily="18" charset="0"/>
                <a:cs typeface="Times New Roman" panose="02020603050405020304" pitchFamily="18" charset="0"/>
              </a:rPr>
              <a:t>Can We Still Believe the Bible,</a:t>
            </a:r>
            <a:r>
              <a:rPr lang="en-US" sz="1800" dirty="0">
                <a:effectLst/>
                <a:latin typeface="Times" panose="02020603050405020304" pitchFamily="18" charset="0"/>
                <a:ea typeface="Times" panose="02020603050405020304" pitchFamily="18" charset="0"/>
                <a:cs typeface="Times New Roman" panose="02020603050405020304" pitchFamily="18" charset="0"/>
              </a:rPr>
              <a:t> Professor Craig Blomberg of Denver Seminary says that the Bible is still trustworthy. He says we can still believe the Bible, but only if we learn to distinguish between inspired fiction and inspired history.</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15</a:t>
            </a:fld>
            <a:endParaRPr lang="en-US"/>
          </a:p>
        </p:txBody>
      </p:sp>
    </p:spTree>
    <p:extLst>
      <p:ext uri="{BB962C8B-B14F-4D97-AF65-F5344CB8AC3E}">
        <p14:creationId xmlns:p14="http://schemas.microsoft.com/office/powerpoint/2010/main" val="2988232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inspired fiction:</a:t>
            </a:r>
          </a:p>
          <a:p>
            <a:r>
              <a:rPr lang="en-US" dirty="0"/>
              <a:t>• Genesis 1-3 is fiction with a little bit of history underlying it. There were two people named Adam and Eve. But they were not directly created by God. They were chosen out of a group of humans who lived at that time. </a:t>
            </a:r>
          </a:p>
          <a:p>
            <a:r>
              <a:rPr lang="en-US" dirty="0"/>
              <a:t>• Job was an actual person. But the account in the Bible is inspired fiction.</a:t>
            </a:r>
          </a:p>
          <a:p>
            <a:r>
              <a:rPr lang="en-US" dirty="0"/>
              <a:t>• Jonah was probably a real prophet, but the book of Jonah is a parable. Jonah was never swallowed by a large fish. He never went to Nineveh. </a:t>
            </a:r>
          </a:p>
          <a:p>
            <a:r>
              <a:rPr lang="en-US" dirty="0"/>
              <a:t>• The account of saints rising from the grave in Matthew 27 is inspired fiction. It never really happened. </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16</a:t>
            </a:fld>
            <a:endParaRPr lang="en-US"/>
          </a:p>
        </p:txBody>
      </p:sp>
    </p:spTree>
    <p:extLst>
      <p:ext uri="{BB962C8B-B14F-4D97-AF65-F5344CB8AC3E}">
        <p14:creationId xmlns:p14="http://schemas.microsoft.com/office/powerpoint/2010/main" val="127273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Narrative accounts in God’s Word are not simply “Bible Stories” written for our entertainment. They were chosen with a purpose in mind. For example: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Times" panose="02020603050405020304" pitchFamily="18"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Times" panose="02020603050405020304" pitchFamily="18" charset="0"/>
                <a:cs typeface="Times New Roman" panose="02020603050405020304" pitchFamily="18" charset="0"/>
              </a:rPr>
              <a:t>John 20:30–31 And truly Jesus did many other signs in the presence of His disciples, which are not written in this book; but these are written that you may believe that Jesus is the Christ, the Son of God, and that believing you may have life in His name.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17</a:t>
            </a:fld>
            <a:endParaRPr lang="en-US"/>
          </a:p>
        </p:txBody>
      </p:sp>
    </p:spTree>
    <p:extLst>
      <p:ext uri="{BB962C8B-B14F-4D97-AF65-F5344CB8AC3E}">
        <p14:creationId xmlns:p14="http://schemas.microsoft.com/office/powerpoint/2010/main" val="357503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Luke wrote both The Gospel of Luke and The Acts of the Apostles. He wrote these books to give an accurate, historical account of Jesus and his followers. Both books are addressed to a man named Theophilus.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The Gospel of Luke focuses on the life and ministry of Jesus Christ. Acts portrays the church as God’s instrument of redemption on Earth. It provides a historical account of the early Christian church, its growth, and spread. </a:t>
            </a:r>
          </a:p>
        </p:txBody>
      </p:sp>
      <p:sp>
        <p:nvSpPr>
          <p:cNvPr id="4" name="Slide Number Placeholder 3"/>
          <p:cNvSpPr>
            <a:spLocks noGrp="1"/>
          </p:cNvSpPr>
          <p:nvPr>
            <p:ph type="sldNum" sz="quarter" idx="5"/>
          </p:nvPr>
        </p:nvSpPr>
        <p:spPr/>
        <p:txBody>
          <a:bodyPr/>
          <a:lstStyle/>
          <a:p>
            <a:fld id="{7890D42C-3DE7-45E4-B8F0-755DB046403D}" type="slidenum">
              <a:rPr lang="en-US" smtClean="0"/>
              <a:t>18</a:t>
            </a:fld>
            <a:endParaRPr lang="en-US"/>
          </a:p>
        </p:txBody>
      </p:sp>
    </p:spTree>
    <p:extLst>
      <p:ext uri="{BB962C8B-B14F-4D97-AF65-F5344CB8AC3E}">
        <p14:creationId xmlns:p14="http://schemas.microsoft.com/office/powerpoint/2010/main" val="54676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Times" panose="02020603050405020304" pitchFamily="18" charset="0"/>
                <a:cs typeface="Times New Roman" panose="02020603050405020304" pitchFamily="18" charset="0"/>
              </a:rPr>
              <a:t>Luke 1:1–4 Inasmuch as many have taken in hand to set in order a narrative of those things which have been fulfilled among us, just as those who from the beginning were eyewitnesses and ministers of the word delivered them to us, it seemed good to me also, having had perfect understanding of all things from the very first, to write to you an orderly account, most excellent Theophilus, that you may know the certainty of those things in which you were instructed.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19</a:t>
            </a:fld>
            <a:endParaRPr lang="en-US"/>
          </a:p>
        </p:txBody>
      </p:sp>
    </p:spTree>
    <p:extLst>
      <p:ext uri="{BB962C8B-B14F-4D97-AF65-F5344CB8AC3E}">
        <p14:creationId xmlns:p14="http://schemas.microsoft.com/office/powerpoint/2010/main" val="191146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It is easy to come to erroneous conclusions about the Bible because of our preconceived ideas. It is easy to read God’s Word with tinted glasses on. We tend to read scripture through the lens of our own culture rather than the culture that existed at the time the Bible was written. There is also a tendency to read scripture through the lens of theology.</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a:t>
            </a:fld>
            <a:endParaRPr lang="en-US"/>
          </a:p>
        </p:txBody>
      </p:sp>
    </p:spTree>
    <p:extLst>
      <p:ext uri="{BB962C8B-B14F-4D97-AF65-F5344CB8AC3E}">
        <p14:creationId xmlns:p14="http://schemas.microsoft.com/office/powerpoint/2010/main" val="110711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Times" panose="02020603050405020304" pitchFamily="18" charset="0"/>
                <a:cs typeface="Times New Roman" panose="02020603050405020304" pitchFamily="18" charset="0"/>
              </a:rPr>
              <a:t>Acts 1:1–2 The first account I composed, Theophilus, about all that Jesus began to do and teach, until the day when He was taken up to heaven, after He had by the Holy Spirit given orders to the apostles whom He had chosen.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20</a:t>
            </a:fld>
            <a:endParaRPr lang="en-US"/>
          </a:p>
        </p:txBody>
      </p:sp>
    </p:spTree>
    <p:extLst>
      <p:ext uri="{BB962C8B-B14F-4D97-AF65-F5344CB8AC3E}">
        <p14:creationId xmlns:p14="http://schemas.microsoft.com/office/powerpoint/2010/main" val="1686596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The account we read in Acts 8 is found in a larger context. Acts is about the spread of the gospel and the growth of the church.</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Times" panose="02020603050405020304" pitchFamily="18" charset="0"/>
                <a:cs typeface="Times New Roman" panose="02020603050405020304" pitchFamily="18" charset="0"/>
              </a:rPr>
              <a:t>&lt;click&gt;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Narrow" panose="020B0606020202030204" pitchFamily="34" charset="0"/>
                <a:ea typeface="Times" panose="02020603050405020304" pitchFamily="18" charset="0"/>
                <a:cs typeface="Times New Roman" panose="02020603050405020304" pitchFamily="18" charset="0"/>
              </a:rPr>
              <a:t>Acts 2:41, 47b Then those who gladly received his word were baptized; and that day about three thousand souls were added to them. … And the Lord added to the church daily those who were being saved.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21</a:t>
            </a:fld>
            <a:endParaRPr lang="en-US"/>
          </a:p>
        </p:txBody>
      </p:sp>
    </p:spTree>
    <p:extLst>
      <p:ext uri="{BB962C8B-B14F-4D97-AF65-F5344CB8AC3E}">
        <p14:creationId xmlns:p14="http://schemas.microsoft.com/office/powerpoint/2010/main" val="2850418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account we just read in Acts 8 is found in a larger context. Acts chapter 8 begins with an account about the transition of the gospel message from Jerusalem to Samaria. In this section of Scripture, we find several “Bible stories.” I believe that Luke chose these stories for a specific purpose.</a:t>
            </a:r>
          </a:p>
          <a:p>
            <a:r>
              <a:rPr lang="en-US" dirty="0"/>
              <a:t>• Stephen was martyred for his faith (8:2).</a:t>
            </a:r>
          </a:p>
          <a:p>
            <a:r>
              <a:rPr lang="en-US" dirty="0"/>
              <a:t>• Saul/Paul persecuted the church (8:3) and later believed the gospel (Ch. 9).</a:t>
            </a:r>
          </a:p>
          <a:p>
            <a:r>
              <a:rPr lang="en-US" dirty="0"/>
              <a:t>• The Samaritans believed and were baptized (8:13).</a:t>
            </a:r>
          </a:p>
          <a:p>
            <a:r>
              <a:rPr lang="en-US" dirty="0"/>
              <a:t>• Simon the Sorcerer believed and was baptized (8:5–25).</a:t>
            </a:r>
          </a:p>
          <a:p>
            <a:r>
              <a:rPr lang="en-US" dirty="0"/>
              <a:t>• The Ethiopian eunuch believed and was baptized (8:26-40).</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22</a:t>
            </a:fld>
            <a:endParaRPr lang="en-US"/>
          </a:p>
        </p:txBody>
      </p:sp>
    </p:spTree>
    <p:extLst>
      <p:ext uri="{BB962C8B-B14F-4D97-AF65-F5344CB8AC3E}">
        <p14:creationId xmlns:p14="http://schemas.microsoft.com/office/powerpoint/2010/main" val="1560214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stories show that the reach of the gospel is comprehensive. The gospel can save a hardened unbeliever like Saul/Paul. It can save an open seeker like the Ethiopian eunuch. If this is the case, then these are all examples of genuine believers.</a:t>
            </a:r>
          </a:p>
        </p:txBody>
      </p:sp>
      <p:sp>
        <p:nvSpPr>
          <p:cNvPr id="4" name="Slide Number Placeholder 3"/>
          <p:cNvSpPr>
            <a:spLocks noGrp="1"/>
          </p:cNvSpPr>
          <p:nvPr>
            <p:ph type="sldNum" sz="quarter" idx="5"/>
          </p:nvPr>
        </p:nvSpPr>
        <p:spPr/>
        <p:txBody>
          <a:bodyPr/>
          <a:lstStyle/>
          <a:p>
            <a:fld id="{7890D42C-3DE7-45E4-B8F0-755DB046403D}" type="slidenum">
              <a:rPr lang="en-US" smtClean="0"/>
              <a:t>23</a:t>
            </a:fld>
            <a:endParaRPr lang="en-US"/>
          </a:p>
        </p:txBody>
      </p:sp>
    </p:spTree>
    <p:extLst>
      <p:ext uri="{BB962C8B-B14F-4D97-AF65-F5344CB8AC3E}">
        <p14:creationId xmlns:p14="http://schemas.microsoft.com/office/powerpoint/2010/main" val="139360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No one doubts the salvation of Stephen, Paul, or the Ethiopian eunuch. But we seem to have a problem believing that Simon the Sorcerer was genuinely saved. However, if Simon was not a genuine believer, then you have to wonder what purpose Luke had in including this story with other believers of the gospel.</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24</a:t>
            </a:fld>
            <a:endParaRPr lang="en-US"/>
          </a:p>
        </p:txBody>
      </p:sp>
    </p:spTree>
    <p:extLst>
      <p:ext uri="{BB962C8B-B14F-4D97-AF65-F5344CB8AC3E}">
        <p14:creationId xmlns:p14="http://schemas.microsoft.com/office/powerpoint/2010/main" val="1364212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 the Sorcerer was performing miracles before he believed in Christ. No doubt, he did this through the power of the occult. Satan can imitate many of God’s miracles. In the book of Exodus, Pharaoh’s magicians were able to duplicate some of the miracles performed by Moses and Aaron. </a:t>
            </a:r>
          </a:p>
          <a:p>
            <a:r>
              <a:rPr lang="en-US" dirty="0"/>
              <a:t>&lt;click&gt;</a:t>
            </a:r>
          </a:p>
          <a:p>
            <a:r>
              <a:rPr lang="en-US" dirty="0"/>
              <a:t>Then Philip preached Jesus to Simon. As a result, Simon believed and was baptized. </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25</a:t>
            </a:fld>
            <a:endParaRPr lang="en-US"/>
          </a:p>
        </p:txBody>
      </p:sp>
    </p:spTree>
    <p:extLst>
      <p:ext uri="{BB962C8B-B14F-4D97-AF65-F5344CB8AC3E}">
        <p14:creationId xmlns:p14="http://schemas.microsoft.com/office/powerpoint/2010/main" val="1006909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had not come upon the Samaritans until that point in time. They did not receive the Holy Spirit until the Jerusalem saints prayed for them and laid hands on them. Simon saw this transfer of power and wanted to be able to perform this miracle himself. He actually tried to purchase that power.</a:t>
            </a:r>
          </a:p>
        </p:txBody>
      </p:sp>
      <p:sp>
        <p:nvSpPr>
          <p:cNvPr id="4" name="Slide Number Placeholder 3"/>
          <p:cNvSpPr>
            <a:spLocks noGrp="1"/>
          </p:cNvSpPr>
          <p:nvPr>
            <p:ph type="sldNum" sz="quarter" idx="5"/>
          </p:nvPr>
        </p:nvSpPr>
        <p:spPr/>
        <p:txBody>
          <a:bodyPr/>
          <a:lstStyle/>
          <a:p>
            <a:fld id="{7890D42C-3DE7-45E4-B8F0-755DB046403D}" type="slidenum">
              <a:rPr lang="en-US" smtClean="0"/>
              <a:t>26</a:t>
            </a:fld>
            <a:endParaRPr lang="en-US"/>
          </a:p>
        </p:txBody>
      </p:sp>
    </p:spTree>
    <p:extLst>
      <p:ext uri="{BB962C8B-B14F-4D97-AF65-F5344CB8AC3E}">
        <p14:creationId xmlns:p14="http://schemas.microsoft.com/office/powerpoint/2010/main" val="1331468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panose="02020603050405020304" pitchFamily="18" charset="0"/>
              </a:rPr>
              <a:t>Here is the problem. Verse 13 clearly says that Simon believed and yet his actions did not seem to match his profession of faith. Though he “talked the talk” he did not “walk the walk.” Some would say that Simon’s actions betrayed his profession of faith. Not only that, but Peter also had some very harsh words for Simon which make many doubt that he was genuinely saved.</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27</a:t>
            </a:fld>
            <a:endParaRPr lang="en-US"/>
          </a:p>
        </p:txBody>
      </p:sp>
    </p:spTree>
    <p:extLst>
      <p:ext uri="{BB962C8B-B14F-4D97-AF65-F5344CB8AC3E}">
        <p14:creationId xmlns:p14="http://schemas.microsoft.com/office/powerpoint/2010/main" val="2464068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Simon really saved? To answer that, we need to ask another question. How many conditions are there for salvation? In other words, how many things does a person need to do to be saved?</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28</a:t>
            </a:fld>
            <a:endParaRPr lang="en-US"/>
          </a:p>
        </p:txBody>
      </p:sp>
    </p:spTree>
    <p:extLst>
      <p:ext uri="{BB962C8B-B14F-4D97-AF65-F5344CB8AC3E}">
        <p14:creationId xmlns:p14="http://schemas.microsoft.com/office/powerpoint/2010/main" val="2962492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a person need to do to be saved?</a:t>
            </a:r>
          </a:p>
          <a:p>
            <a:endParaRPr lang="en-US" dirty="0"/>
          </a:p>
          <a:p>
            <a:r>
              <a:rPr lang="en-US" dirty="0"/>
              <a:t>• Confess Jesus Christ. </a:t>
            </a:r>
          </a:p>
          <a:p>
            <a:r>
              <a:rPr lang="en-US" dirty="0"/>
              <a:t>• Be baptized.</a:t>
            </a:r>
          </a:p>
          <a:p>
            <a:r>
              <a:rPr lang="en-US" dirty="0"/>
              <a:t>• Turn from your sins.</a:t>
            </a:r>
          </a:p>
          <a:p>
            <a:r>
              <a:rPr lang="en-US" dirty="0"/>
              <a:t>• Believe in Jesus Christ as Savior from sin.</a:t>
            </a:r>
          </a:p>
          <a:p>
            <a:r>
              <a:rPr lang="en-US" dirty="0"/>
              <a:t>• Keep the commandments.</a:t>
            </a:r>
          </a:p>
          <a:p>
            <a:r>
              <a:rPr lang="en-US" dirty="0"/>
              <a:t>• Try to live by the Bible.</a:t>
            </a:r>
          </a:p>
          <a:p>
            <a:r>
              <a:rPr lang="en-US" dirty="0"/>
              <a:t>• Attend a good church.</a:t>
            </a:r>
          </a:p>
          <a:p>
            <a:r>
              <a:rPr lang="en-US" dirty="0"/>
              <a:t>• Give your heart to Jesus.</a:t>
            </a:r>
          </a:p>
          <a:p>
            <a:r>
              <a:rPr lang="en-US" dirty="0"/>
              <a:t>• Make Jesus Lord of your life.</a:t>
            </a:r>
          </a:p>
          <a:p>
            <a:endParaRPr lang="en-US" dirty="0"/>
          </a:p>
          <a:p>
            <a:r>
              <a:rPr lang="en-US" dirty="0"/>
              <a:t>&lt;click&gt;</a:t>
            </a:r>
          </a:p>
          <a:p>
            <a:endParaRPr lang="en-US" dirty="0"/>
          </a:p>
          <a:p>
            <a:r>
              <a:rPr lang="en-US" sz="1800" dirty="0">
                <a:effectLst/>
                <a:latin typeface="Times New Roman" panose="02020603050405020304" pitchFamily="18" charset="0"/>
                <a:ea typeface="Times" panose="02020603050405020304" pitchFamily="18" charset="0"/>
              </a:rPr>
              <a:t>There is only one condition for salvation which is faith alone in Christ alone. Dr. J. B. Hixson, in his book Getting the Gospel Wrong, lists 160 verses in the Bible that teach salvation is by faith alone.</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29</a:t>
            </a:fld>
            <a:endParaRPr lang="en-US"/>
          </a:p>
        </p:txBody>
      </p:sp>
    </p:spTree>
    <p:extLst>
      <p:ext uri="{BB962C8B-B14F-4D97-AF65-F5344CB8AC3E}">
        <p14:creationId xmlns:p14="http://schemas.microsoft.com/office/powerpoint/2010/main" val="21463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As we come to God’s Word, we need to put aside our cultural and theological preconceptions. We need to allow the text to speak for itself. We allow God’s word to speak for itself by using the consistent, literal, historical-grammatical method of interpretation. What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We have a paper on the Sanford Bible Church website that is a must read!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a:t>
            </a:fld>
            <a:endParaRPr lang="en-US"/>
          </a:p>
        </p:txBody>
      </p:sp>
    </p:spTree>
    <p:extLst>
      <p:ext uri="{BB962C8B-B14F-4D97-AF65-F5344CB8AC3E}">
        <p14:creationId xmlns:p14="http://schemas.microsoft.com/office/powerpoint/2010/main" val="111249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condition for salvation which is faith alone in Christ alone. </a:t>
            </a:r>
          </a:p>
          <a:p>
            <a:r>
              <a:rPr lang="en-US" dirty="0"/>
              <a:t>• Jn. 3:16 For God so loved the world that He gave His only begotten Son, that whoever believes in Him should not perish but have everlasting life.</a:t>
            </a:r>
          </a:p>
          <a:p>
            <a:r>
              <a:rPr lang="en-US" dirty="0"/>
              <a:t>&lt;click&gt;</a:t>
            </a:r>
          </a:p>
          <a:p>
            <a:r>
              <a:rPr lang="en-US" dirty="0"/>
              <a:t>• Jn. 5:24 Most assuredly, I say to you, he who hears My word and believes in Him who sent Me has everlasting life and shall not come into judgment but has passed from death into life.</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30</a:t>
            </a:fld>
            <a:endParaRPr lang="en-US"/>
          </a:p>
        </p:txBody>
      </p:sp>
    </p:spTree>
    <p:extLst>
      <p:ext uri="{BB962C8B-B14F-4D97-AF65-F5344CB8AC3E}">
        <p14:creationId xmlns:p14="http://schemas.microsoft.com/office/powerpoint/2010/main" val="732391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Jn. 11:25-26 Jesus said to her, “I am the resurrection and the life. He who believes in Me, though he may die, he shall live. And whoever lives and believes in Me shall never die. Do you believe this?”</a:t>
            </a:r>
          </a:p>
          <a:p>
            <a:r>
              <a:rPr lang="en-US" dirty="0"/>
              <a:t>&lt;click&gt;</a:t>
            </a:r>
          </a:p>
          <a:p>
            <a:r>
              <a:rPr lang="en-US" dirty="0"/>
              <a:t>• Rom. 3:28  Therefore we conclude that a man is justified by faith apart from the deeds of the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r>
              <a:rPr lang="en-US" dirty="0"/>
              <a:t>• Rom. 4:5 But to him who does not work but believes on Him who justifies the ungodly, his faith is accounted for righteousness.</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31</a:t>
            </a:fld>
            <a:endParaRPr lang="en-US"/>
          </a:p>
        </p:txBody>
      </p:sp>
    </p:spTree>
    <p:extLst>
      <p:ext uri="{BB962C8B-B14F-4D97-AF65-F5344CB8AC3E}">
        <p14:creationId xmlns:p14="http://schemas.microsoft.com/office/powerpoint/2010/main" val="204019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Acts 8:13, Simon met that one and only requirement. Yet, many people claim that Simon was not really saved. Why is that? They say that Simon did not show enough change of life if he was saved. Many have trouble accepting that a true believer would try to buy the apostles’ unique power to bestow the Holy Spirit. </a:t>
            </a:r>
          </a:p>
          <a:p>
            <a:r>
              <a:rPr lang="en-US" dirty="0"/>
              <a:t>&lt;click&gt;</a:t>
            </a:r>
          </a:p>
          <a:p>
            <a:r>
              <a:rPr lang="en-US" dirty="0"/>
              <a:t>Simon’s problem was that his halo was on crooked! Simon’s life did not match up to the check list of </a:t>
            </a:r>
            <a:r>
              <a:rPr lang="en-US"/>
              <a:t>the doubters </a:t>
            </a:r>
            <a:r>
              <a:rPr lang="en-US" dirty="0"/>
              <a:t>who claim that he was never truly saved.</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32</a:t>
            </a:fld>
            <a:endParaRPr lang="en-US"/>
          </a:p>
        </p:txBody>
      </p:sp>
    </p:spTree>
    <p:extLst>
      <p:ext uri="{BB962C8B-B14F-4D97-AF65-F5344CB8AC3E}">
        <p14:creationId xmlns:p14="http://schemas.microsoft.com/office/powerpoint/2010/main" val="2663496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also think that Peter’s words could only apply to an unbeliever: </a:t>
            </a:r>
          </a:p>
          <a:p>
            <a:r>
              <a:rPr lang="en-US" dirty="0"/>
              <a:t>• Peter curses Simon indicating he will perish (v. 20).</a:t>
            </a:r>
          </a:p>
          <a:p>
            <a:r>
              <a:rPr lang="en-US" dirty="0"/>
              <a:t>• Peter says Simon does not have any part in “this matter” (v. 21).</a:t>
            </a:r>
          </a:p>
          <a:p>
            <a:r>
              <a:rPr lang="en-US" dirty="0"/>
              <a:t>• Peter says Simon’s heart is not right with God (v. 21).</a:t>
            </a:r>
          </a:p>
          <a:p>
            <a:r>
              <a:rPr lang="en-US" dirty="0"/>
              <a:t>• Peter tells Simon to repent of his wickedness to be forgiven (v. 22).</a:t>
            </a:r>
          </a:p>
          <a:p>
            <a:r>
              <a:rPr lang="en-US" dirty="0"/>
              <a:t>• Peter says Simon is poisoned by bitterness and bound by iniquity (v. 23).</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33</a:t>
            </a:fld>
            <a:endParaRPr lang="en-US"/>
          </a:p>
        </p:txBody>
      </p:sp>
    </p:spTree>
    <p:extLst>
      <p:ext uri="{BB962C8B-B14F-4D97-AF65-F5344CB8AC3E}">
        <p14:creationId xmlns:p14="http://schemas.microsoft.com/office/powerpoint/2010/main" val="4077952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Times New Roman" panose="02020603050405020304" pitchFamily="18" charset="0"/>
                <a:ea typeface="Times" panose="02020603050405020304" pitchFamily="18" charset="0"/>
              </a:rPr>
              <a:t>The Arminian Solution</a:t>
            </a:r>
            <a:endParaRPr lang="en-US" dirty="0"/>
          </a:p>
          <a:p>
            <a:r>
              <a:rPr lang="en-US" sz="1800" dirty="0">
                <a:effectLst/>
                <a:latin typeface="Times New Roman" panose="02020603050405020304" pitchFamily="18" charset="0"/>
                <a:ea typeface="Times" panose="02020603050405020304" pitchFamily="18" charset="0"/>
              </a:rPr>
              <a:t>Arminians would say that Simon was saved but he lost his salvation. At least Arminians acknowledge that the man was truly a believer at. The problem is that scripture clearly teaches that believers can NEVER lose their salvation.</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34</a:t>
            </a:fld>
            <a:endParaRPr lang="en-US"/>
          </a:p>
        </p:txBody>
      </p:sp>
    </p:spTree>
    <p:extLst>
      <p:ext uri="{BB962C8B-B14F-4D97-AF65-F5344CB8AC3E}">
        <p14:creationId xmlns:p14="http://schemas.microsoft.com/office/powerpoint/2010/main" val="1112010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panose="02020603050405020304" pitchFamily="18" charset="0"/>
                <a:cs typeface="Times New Roman" panose="02020603050405020304" pitchFamily="18" charset="0"/>
              </a:rPr>
              <a:t>The Calvinistic Solution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Calvinists claim that Simon did not have the right kind of faith. They differentiate between false faith and genuine faith. They claim that there’s a faith that saves and a faith that does not save. They attempt to make a difference between head knowledge and heart knowledge. According to Calvinism, simple faith is not enough.</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35</a:t>
            </a:fld>
            <a:endParaRPr lang="en-US"/>
          </a:p>
        </p:txBody>
      </p:sp>
    </p:spTree>
    <p:extLst>
      <p:ext uri="{BB962C8B-B14F-4D97-AF65-F5344CB8AC3E}">
        <p14:creationId xmlns:p14="http://schemas.microsoft.com/office/powerpoint/2010/main" val="3639068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panose="02020603050405020304" pitchFamily="18" charset="0"/>
                <a:cs typeface="Times New Roman" panose="02020603050405020304" pitchFamily="18" charset="0"/>
              </a:rPr>
              <a:t>The Calvinistic Solution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A. W. Pink: “There is a deadly and damnable heresy being widely propagated today to the effect that, if a sinner truly accepts Christ as his personal </a:t>
            </a:r>
            <a:r>
              <a:rPr lang="en-US" sz="1800" dirty="0" err="1">
                <a:effectLst/>
                <a:latin typeface="Times New Roman" panose="02020603050405020304" pitchFamily="18" charset="0"/>
                <a:ea typeface="Times" panose="02020603050405020304" pitchFamily="18" charset="0"/>
                <a:cs typeface="Times New Roman" panose="02020603050405020304" pitchFamily="18" charset="0"/>
              </a:rPr>
              <a:t>Saviour</a:t>
            </a:r>
            <a:r>
              <a:rPr lang="en-US" sz="1800" dirty="0">
                <a:effectLst/>
                <a:latin typeface="Times New Roman" panose="02020603050405020304" pitchFamily="18" charset="0"/>
                <a:ea typeface="Times" panose="02020603050405020304" pitchFamily="18" charset="0"/>
                <a:cs typeface="Times New Roman" panose="02020603050405020304" pitchFamily="18" charset="0"/>
              </a:rPr>
              <a:t> … he cannot perish. That is a satanic lie… </a:t>
            </a:r>
            <a:r>
              <a:rPr lang="en-US" sz="1800" b="1" i="1" u="sng" dirty="0">
                <a:effectLst/>
                <a:latin typeface="Times New Roman" panose="02020603050405020304" pitchFamily="18" charset="0"/>
                <a:ea typeface="Times" panose="02020603050405020304" pitchFamily="18" charset="0"/>
                <a:cs typeface="Times New Roman" panose="02020603050405020304" pitchFamily="18" charset="0"/>
              </a:rPr>
              <a:t>Something more than believing in Christ is necessary to ensure the soul’s reaching heaven</a:t>
            </a:r>
            <a:r>
              <a:rPr lang="en-US" sz="1800" dirty="0">
                <a:effectLst/>
                <a:latin typeface="Times New Roman" panose="02020603050405020304" pitchFamily="18" charset="0"/>
                <a:ea typeface="Times" panose="02020603050405020304" pitchFamily="18" charset="0"/>
                <a:cs typeface="Times New Roman" panose="02020603050405020304" pitchFamily="18" charset="0"/>
              </a:rPr>
              <a: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36</a:t>
            </a:fld>
            <a:endParaRPr lang="en-US"/>
          </a:p>
        </p:txBody>
      </p:sp>
    </p:spTree>
    <p:extLst>
      <p:ext uri="{BB962C8B-B14F-4D97-AF65-F5344CB8AC3E}">
        <p14:creationId xmlns:p14="http://schemas.microsoft.com/office/powerpoint/2010/main" val="1797828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panose="02020603050405020304" pitchFamily="18" charset="0"/>
                <a:cs typeface="Times New Roman" panose="02020603050405020304" pitchFamily="18" charset="0"/>
              </a:rPr>
              <a:t>The Calvinistic Solution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William Hendrickson: </a:t>
            </a:r>
            <a:r>
              <a:rPr lang="en-US" sz="1800" dirty="0">
                <a:effectLst/>
                <a:latin typeface="Times" panose="02020603050405020304" pitchFamily="18" charset="0"/>
                <a:ea typeface="Times" panose="02020603050405020304" pitchFamily="18" charset="0"/>
                <a:cs typeface="Times New Roman" panose="02020603050405020304" pitchFamily="18" charset="0"/>
              </a:rPr>
              <a:t>“Many trusted in his name; i.e., because of the manner in which his power was displayed they accepted him as a great prophet and perhaps even as the Messiah. This, however, is not the same as saying that they surrendered their hearts to him. </a:t>
            </a:r>
            <a:r>
              <a:rPr lang="en-US" sz="1800" b="1" i="1" u="sng" dirty="0">
                <a:effectLst/>
                <a:latin typeface="Times" panose="02020603050405020304" pitchFamily="18" charset="0"/>
                <a:ea typeface="Times" panose="02020603050405020304" pitchFamily="18" charset="0"/>
                <a:cs typeface="Times New Roman" panose="02020603050405020304" pitchFamily="18" charset="0"/>
              </a:rPr>
              <a:t>Not all faith is saving faith</a:t>
            </a:r>
            <a:r>
              <a:rPr lang="en-US" sz="1800" dirty="0">
                <a:effectLst/>
                <a:latin typeface="Times" panose="02020603050405020304" pitchFamily="18" charset="0"/>
                <a:ea typeface="Times"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37</a:t>
            </a:fld>
            <a:endParaRPr lang="en-US"/>
          </a:p>
        </p:txBody>
      </p:sp>
    </p:spTree>
    <p:extLst>
      <p:ext uri="{BB962C8B-B14F-4D97-AF65-F5344CB8AC3E}">
        <p14:creationId xmlns:p14="http://schemas.microsoft.com/office/powerpoint/2010/main" val="2033884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panose="02020603050405020304" pitchFamily="18" charset="0"/>
                <a:cs typeface="Times New Roman" panose="02020603050405020304" pitchFamily="18" charset="0"/>
              </a:rPr>
              <a:t>The Calvinistic Solution</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If you believe that teaching, then you will spend your whole life wondering if you have the right kind of faith or not.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38</a:t>
            </a:fld>
            <a:endParaRPr lang="en-US"/>
          </a:p>
        </p:txBody>
      </p:sp>
    </p:spTree>
    <p:extLst>
      <p:ext uri="{BB962C8B-B14F-4D97-AF65-F5344CB8AC3E}">
        <p14:creationId xmlns:p14="http://schemas.microsoft.com/office/powerpoint/2010/main" val="1476334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Times New Roman" panose="02020603050405020304" pitchFamily="18" charset="0"/>
                <a:ea typeface="Times" panose="02020603050405020304" pitchFamily="18" charset="0"/>
              </a:rPr>
              <a:t>The Compelling Evidence</a:t>
            </a:r>
            <a:endParaRPr lang="en-US" dirty="0"/>
          </a:p>
          <a:p>
            <a:r>
              <a:rPr lang="en-US" sz="1800" dirty="0">
                <a:effectLst/>
                <a:latin typeface="Times New Roman" panose="02020603050405020304" pitchFamily="18" charset="0"/>
                <a:ea typeface="Times" panose="02020603050405020304" pitchFamily="18" charset="0"/>
              </a:rPr>
              <a:t>Next we will look at the compelling evidence that Simon was a true believer.</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39</a:t>
            </a:fld>
            <a:endParaRPr lang="en-US"/>
          </a:p>
        </p:txBody>
      </p:sp>
    </p:spTree>
    <p:extLst>
      <p:ext uri="{BB962C8B-B14F-4D97-AF65-F5344CB8AC3E}">
        <p14:creationId xmlns:p14="http://schemas.microsoft.com/office/powerpoint/2010/main" val="562920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Articles &amp; Issues</a:t>
            </a:r>
          </a:p>
        </p:txBody>
      </p:sp>
      <p:sp>
        <p:nvSpPr>
          <p:cNvPr id="4" name="Slide Number Placeholder 3"/>
          <p:cNvSpPr>
            <a:spLocks noGrp="1"/>
          </p:cNvSpPr>
          <p:nvPr>
            <p:ph type="sldNum" sz="quarter" idx="5"/>
          </p:nvPr>
        </p:nvSpPr>
        <p:spPr/>
        <p:txBody>
          <a:bodyPr/>
          <a:lstStyle/>
          <a:p>
            <a:fld id="{7890D42C-3DE7-45E4-B8F0-755DB046403D}" type="slidenum">
              <a:rPr lang="en-US" smtClean="0"/>
              <a:t>4</a:t>
            </a:fld>
            <a:endParaRPr lang="en-US"/>
          </a:p>
        </p:txBody>
      </p:sp>
    </p:spTree>
    <p:extLst>
      <p:ext uri="{BB962C8B-B14F-4D97-AF65-F5344CB8AC3E}">
        <p14:creationId xmlns:p14="http://schemas.microsoft.com/office/powerpoint/2010/main" val="1946301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As mentioned previously, the Gospels and Acts are not just a collection of random stories. The stories are part of a larger narrative. They were included with a purpose in mind.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40</a:t>
            </a:fld>
            <a:endParaRPr lang="en-US"/>
          </a:p>
        </p:txBody>
      </p:sp>
    </p:spTree>
    <p:extLst>
      <p:ext uri="{BB962C8B-B14F-4D97-AF65-F5344CB8AC3E}">
        <p14:creationId xmlns:p14="http://schemas.microsoft.com/office/powerpoint/2010/main" val="3779226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Acts 8 describes a number of people who believed the gospel:</a:t>
            </a:r>
          </a:p>
          <a:p>
            <a:r>
              <a:rPr lang="en-US" dirty="0"/>
              <a:t>• Stephen was martyred for his faith (8:2).</a:t>
            </a:r>
          </a:p>
          <a:p>
            <a:r>
              <a:rPr lang="en-US" dirty="0"/>
              <a:t>• Saul/Paul persecuted the church (8:3) and later believed the gospel (Ch. 9).</a:t>
            </a:r>
          </a:p>
          <a:p>
            <a:r>
              <a:rPr lang="en-US" dirty="0"/>
              <a:t>• The Samaritans believed and were baptized (8:12).</a:t>
            </a:r>
          </a:p>
          <a:p>
            <a:r>
              <a:rPr lang="en-US" dirty="0"/>
              <a:t>• Simon the Sorcerer believed and was baptized (8:5–25).</a:t>
            </a:r>
          </a:p>
          <a:p>
            <a:r>
              <a:rPr lang="en-US" dirty="0"/>
              <a:t>• The Ethiopian eunuch believed and was baptized (8:26-40).</a:t>
            </a:r>
          </a:p>
          <a:p>
            <a:endParaRPr lang="en-US" dirty="0"/>
          </a:p>
          <a:p>
            <a:r>
              <a:rPr lang="en-US" dirty="0"/>
              <a:t>If Simon was not saved, he would be the exception in the narrative. </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41</a:t>
            </a:fld>
            <a:endParaRPr lang="en-US"/>
          </a:p>
        </p:txBody>
      </p:sp>
    </p:spTree>
    <p:extLst>
      <p:ext uri="{BB962C8B-B14F-4D97-AF65-F5344CB8AC3E}">
        <p14:creationId xmlns:p14="http://schemas.microsoft.com/office/powerpoint/2010/main" val="1971840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writing under the inspiration of the Holy Spirit, said: </a:t>
            </a:r>
          </a:p>
          <a:p>
            <a:endParaRPr lang="en-US" dirty="0"/>
          </a:p>
          <a:p>
            <a:r>
              <a:rPr lang="en-US" dirty="0"/>
              <a:t>• The Samaritans believed and were baptized (v. 12).</a:t>
            </a:r>
          </a:p>
          <a:p>
            <a:r>
              <a:rPr lang="en-US" dirty="0"/>
              <a:t>• Simon believed and was baptized (v. 13).</a:t>
            </a:r>
          </a:p>
          <a:p>
            <a:r>
              <a:rPr lang="en-US" dirty="0"/>
              <a:t>• The Ethiopian eunuch believed and was baptized (v. 37-38). </a:t>
            </a:r>
          </a:p>
          <a:p>
            <a:endParaRPr lang="en-US" dirty="0"/>
          </a:p>
          <a:p>
            <a:r>
              <a:rPr lang="en-US" dirty="0"/>
              <a:t>The terms are exactly the same in all 3 cases. They all believed and were baptized. If Simon was not actually saved, it seems the Luke would have made that absolutely clear.</a:t>
            </a:r>
          </a:p>
          <a:p>
            <a:r>
              <a:rPr lang="en-US" dirty="0"/>
              <a:t>If we assume that the Samaritans and the Ethiopian eunuch were saved then why would we jump to the conclusion that Simon was not saved?</a:t>
            </a:r>
          </a:p>
          <a:p>
            <a:r>
              <a:rPr lang="en-US" dirty="0"/>
              <a:t>No doubt Philip was convinced that they had all believed and been saved, since he baptized them all (see v. 37). </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42</a:t>
            </a:fld>
            <a:endParaRPr lang="en-US"/>
          </a:p>
        </p:txBody>
      </p:sp>
    </p:spTree>
    <p:extLst>
      <p:ext uri="{BB962C8B-B14F-4D97-AF65-F5344CB8AC3E}">
        <p14:creationId xmlns:p14="http://schemas.microsoft.com/office/powerpoint/2010/main" val="3800491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b="1" i="1" dirty="0">
                <a:effectLst/>
                <a:latin typeface="Times New Roman" panose="02020603050405020304" pitchFamily="18" charset="0"/>
                <a:ea typeface="Times" panose="02020603050405020304" pitchFamily="18" charset="0"/>
                <a:cs typeface="Times New Roman" panose="02020603050405020304" pitchFamily="18" charset="0"/>
              </a:rPr>
              <a:t>Peter’s Rebuke</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But what about Peter’s stinging rebuke?! Certainly, that indicates that Simon was not saved.</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60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It is important to observe that Peter never says anything about Simon not believing or Simon rejecting Christ.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43</a:t>
            </a:fld>
            <a:endParaRPr lang="en-US"/>
          </a:p>
        </p:txBody>
      </p:sp>
    </p:spTree>
    <p:extLst>
      <p:ext uri="{BB962C8B-B14F-4D97-AF65-F5344CB8AC3E}">
        <p14:creationId xmlns:p14="http://schemas.microsoft.com/office/powerpoint/2010/main" val="2795847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indicates that Simon will perish with his money. When people read the word “perish” they automatically think of hell. After all, John 3:16 contrasts “eternal life” with “perishing.”</a:t>
            </a:r>
          </a:p>
          <a:p>
            <a:endParaRPr lang="en-US" dirty="0"/>
          </a:p>
          <a:p>
            <a:r>
              <a:rPr lang="en-US" dirty="0"/>
              <a:t>John 3:16 … whoever believes in Him should not perish but have everlasting life.</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44</a:t>
            </a:fld>
            <a:endParaRPr lang="en-US"/>
          </a:p>
        </p:txBody>
      </p:sp>
    </p:spTree>
    <p:extLst>
      <p:ext uri="{BB962C8B-B14F-4D97-AF65-F5344CB8AC3E}">
        <p14:creationId xmlns:p14="http://schemas.microsoft.com/office/powerpoint/2010/main" val="155147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Peter were speaking of that actual place called hell, then why would he say that Simon’s money would end up in this place of eternal punishment? Will money be punished in hell? The word “perish” (ἀπ</a:t>
            </a:r>
            <a:r>
              <a:rPr lang="en-US" dirty="0" err="1"/>
              <a:t>ώλει</a:t>
            </a:r>
            <a:r>
              <a:rPr lang="en-US" dirty="0"/>
              <a:t>α; apōleia) can refer to hell. But also has the meaning of ruin or waste. </a:t>
            </a:r>
          </a:p>
          <a:p>
            <a:r>
              <a:rPr lang="en-US" dirty="0"/>
              <a:t>Paul wrote:</a:t>
            </a:r>
          </a:p>
          <a:p>
            <a:r>
              <a:rPr lang="en-US" dirty="0"/>
              <a:t>1 Cor. 8:11 And because of your knowledge shall the weak brother perish, for whom Christ died?</a:t>
            </a:r>
          </a:p>
          <a:p>
            <a:r>
              <a:rPr lang="en-US" dirty="0"/>
              <a:t>In this case, Paul spoke about a genuine believer perishing because of the thoughtless actions of another Christian. The idea is that the weak brother is destroyed or ruined.</a:t>
            </a:r>
          </a:p>
          <a:p>
            <a:r>
              <a:rPr lang="en-US" dirty="0"/>
              <a:t>(ESV) this weak person is destroyed. </a:t>
            </a:r>
          </a:p>
          <a:p>
            <a:r>
              <a:rPr lang="en-US" dirty="0"/>
              <a:t>(NASB) he who is weak is ruined. </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45</a:t>
            </a:fld>
            <a:endParaRPr lang="en-US"/>
          </a:p>
        </p:txBody>
      </p:sp>
    </p:spTree>
    <p:extLst>
      <p:ext uri="{BB962C8B-B14F-4D97-AF65-F5344CB8AC3E}">
        <p14:creationId xmlns:p14="http://schemas.microsoft.com/office/powerpoint/2010/main" val="2904018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Simon’s misguided request reveals a distorted view of the authority held by the apostles and the bestowal of the Holy Spirit. This misunderstanding could result in the ruin of Simon’s new life in Christ. Peter was simply warning Simon about his sin of coveting. </a:t>
            </a:r>
          </a:p>
        </p:txBody>
      </p:sp>
      <p:sp>
        <p:nvSpPr>
          <p:cNvPr id="4" name="Slide Number Placeholder 3"/>
          <p:cNvSpPr>
            <a:spLocks noGrp="1"/>
          </p:cNvSpPr>
          <p:nvPr>
            <p:ph type="sldNum" sz="quarter" idx="5"/>
          </p:nvPr>
        </p:nvSpPr>
        <p:spPr/>
        <p:txBody>
          <a:bodyPr/>
          <a:lstStyle/>
          <a:p>
            <a:fld id="{7890D42C-3DE7-45E4-B8F0-755DB046403D}" type="slidenum">
              <a:rPr lang="en-US" smtClean="0"/>
              <a:t>46</a:t>
            </a:fld>
            <a:endParaRPr lang="en-US"/>
          </a:p>
        </p:txBody>
      </p:sp>
    </p:spTree>
    <p:extLst>
      <p:ext uri="{BB962C8B-B14F-4D97-AF65-F5344CB8AC3E}">
        <p14:creationId xmlns:p14="http://schemas.microsoft.com/office/powerpoint/2010/main" val="4266134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need to be kept in mind:</a:t>
            </a:r>
          </a:p>
          <a:p>
            <a:r>
              <a:rPr lang="en-US" dirty="0"/>
              <a:t>First we should consider that Simon is a brand-new Christian. As a result, Simon’s thought patterns have not yet undergone the renewing process that comes with sanctification. As a baby in Christ, he certainly cannot be expected to act like a mature believer. </a:t>
            </a:r>
          </a:p>
          <a:p>
            <a:r>
              <a:rPr lang="en-US" dirty="0"/>
              <a:t>Think for a moment about the life that Simon led prior to his conversion. Before his conversion, he astounded an entire city with satanic miracles. He is transitioning out of a life of occultic practices. He has had very little time to grow in his Christian life. The fact is that growth in the Christian life takes time. It is a process. It does not happen overnight. We live in a day of instant everything. Growth takes time.</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47</a:t>
            </a:fld>
            <a:endParaRPr lang="en-US"/>
          </a:p>
        </p:txBody>
      </p:sp>
    </p:spTree>
    <p:extLst>
      <p:ext uri="{BB962C8B-B14F-4D97-AF65-F5344CB8AC3E}">
        <p14:creationId xmlns:p14="http://schemas.microsoft.com/office/powerpoint/2010/main" val="2530708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Miles Stanford: “It seems that most believers have difficulty in realizing and facing up to the fact that God does not hurry in His development of our Christian life. He is working from and for eternity!”</a:t>
            </a:r>
          </a:p>
        </p:txBody>
      </p:sp>
      <p:sp>
        <p:nvSpPr>
          <p:cNvPr id="4" name="Slide Number Placeholder 3"/>
          <p:cNvSpPr>
            <a:spLocks noGrp="1"/>
          </p:cNvSpPr>
          <p:nvPr>
            <p:ph type="sldNum" sz="quarter" idx="5"/>
          </p:nvPr>
        </p:nvSpPr>
        <p:spPr/>
        <p:txBody>
          <a:bodyPr/>
          <a:lstStyle/>
          <a:p>
            <a:fld id="{7890D42C-3DE7-45E4-B8F0-755DB046403D}" type="slidenum">
              <a:rPr lang="en-US" smtClean="0"/>
              <a:t>48</a:t>
            </a:fld>
            <a:endParaRPr lang="en-US"/>
          </a:p>
        </p:txBody>
      </p:sp>
    </p:spTree>
    <p:extLst>
      <p:ext uri="{BB962C8B-B14F-4D97-AF65-F5344CB8AC3E}">
        <p14:creationId xmlns:p14="http://schemas.microsoft.com/office/powerpoint/2010/main" val="1461095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 is a very young Christian who still thinks like a pagan. He once had a huge following because of his occultic practices. He had tremendous power and influence. As a baby Christian he desired to regain that power. He wanted to be recognized as a person of great significance. Simon carried a lot of pagan baggage from his former life into his newfound Christian faith.</a:t>
            </a:r>
          </a:p>
          <a:p>
            <a:r>
              <a:rPr lang="en-US" dirty="0"/>
              <a:t>That is typical of those of us who were saved out of a pagan lifestyle.</a:t>
            </a:r>
          </a:p>
        </p:txBody>
      </p:sp>
      <p:sp>
        <p:nvSpPr>
          <p:cNvPr id="4" name="Slide Number Placeholder 3"/>
          <p:cNvSpPr>
            <a:spLocks noGrp="1"/>
          </p:cNvSpPr>
          <p:nvPr>
            <p:ph type="sldNum" sz="quarter" idx="5"/>
          </p:nvPr>
        </p:nvSpPr>
        <p:spPr/>
        <p:txBody>
          <a:bodyPr/>
          <a:lstStyle/>
          <a:p>
            <a:fld id="{7890D42C-3DE7-45E4-B8F0-755DB046403D}" type="slidenum">
              <a:rPr lang="en-US" smtClean="0"/>
              <a:t>49</a:t>
            </a:fld>
            <a:endParaRPr lang="en-US"/>
          </a:p>
        </p:txBody>
      </p:sp>
    </p:spTree>
    <p:extLst>
      <p:ext uri="{BB962C8B-B14F-4D97-AF65-F5344CB8AC3E}">
        <p14:creationId xmlns:p14="http://schemas.microsoft.com/office/powerpoint/2010/main" val="31786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Principles of Biblical Interpretation</a:t>
            </a:r>
          </a:p>
        </p:txBody>
      </p:sp>
      <p:sp>
        <p:nvSpPr>
          <p:cNvPr id="4" name="Slide Number Placeholder 3"/>
          <p:cNvSpPr>
            <a:spLocks noGrp="1"/>
          </p:cNvSpPr>
          <p:nvPr>
            <p:ph type="sldNum" sz="quarter" idx="5"/>
          </p:nvPr>
        </p:nvSpPr>
        <p:spPr/>
        <p:txBody>
          <a:bodyPr/>
          <a:lstStyle/>
          <a:p>
            <a:fld id="{7890D42C-3DE7-45E4-B8F0-755DB046403D}" type="slidenum">
              <a:rPr lang="en-US" smtClean="0"/>
              <a:t>5</a:t>
            </a:fld>
            <a:endParaRPr lang="en-US"/>
          </a:p>
        </p:txBody>
      </p:sp>
    </p:spTree>
    <p:extLst>
      <p:ext uri="{BB962C8B-B14F-4D97-AF65-F5344CB8AC3E}">
        <p14:creationId xmlns:p14="http://schemas.microsoft.com/office/powerpoint/2010/main" val="1845377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we should consider this: If the sin of coveting is the grounds for questioning someone’s salvation, then you and I are in BIG trouble. How many of us can honestly say that we have never coveted anything from the time we first trusted Christ for salvation?</a:t>
            </a:r>
          </a:p>
        </p:txBody>
      </p:sp>
      <p:sp>
        <p:nvSpPr>
          <p:cNvPr id="4" name="Slide Number Placeholder 3"/>
          <p:cNvSpPr>
            <a:spLocks noGrp="1"/>
          </p:cNvSpPr>
          <p:nvPr>
            <p:ph type="sldNum" sz="quarter" idx="5"/>
          </p:nvPr>
        </p:nvSpPr>
        <p:spPr/>
        <p:txBody>
          <a:bodyPr/>
          <a:lstStyle/>
          <a:p>
            <a:fld id="{7890D42C-3DE7-45E4-B8F0-755DB046403D}" type="slidenum">
              <a:rPr lang="en-US" smtClean="0"/>
              <a:t>50</a:t>
            </a:fld>
            <a:endParaRPr lang="en-US"/>
          </a:p>
        </p:txBody>
      </p:sp>
    </p:spTree>
    <p:extLst>
      <p:ext uri="{BB962C8B-B14F-4D97-AF65-F5344CB8AC3E}">
        <p14:creationId xmlns:p14="http://schemas.microsoft.com/office/powerpoint/2010/main" val="1151700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want to throw Simon under the bus because he coveted a gift that the apostles had. Those who want to cast stones at Simon might want to examine their own lives to see if they have ever had greedy desires in their past.</a:t>
            </a:r>
          </a:p>
        </p:txBody>
      </p:sp>
      <p:sp>
        <p:nvSpPr>
          <p:cNvPr id="4" name="Slide Number Placeholder 3"/>
          <p:cNvSpPr>
            <a:spLocks noGrp="1"/>
          </p:cNvSpPr>
          <p:nvPr>
            <p:ph type="sldNum" sz="quarter" idx="5"/>
          </p:nvPr>
        </p:nvSpPr>
        <p:spPr/>
        <p:txBody>
          <a:bodyPr/>
          <a:lstStyle/>
          <a:p>
            <a:fld id="{7890D42C-3DE7-45E4-B8F0-755DB046403D}" type="slidenum">
              <a:rPr lang="en-US" smtClean="0"/>
              <a:t>51</a:t>
            </a:fld>
            <a:endParaRPr lang="en-US"/>
          </a:p>
        </p:txBody>
      </p:sp>
    </p:spTree>
    <p:extLst>
      <p:ext uri="{BB962C8B-B14F-4D97-AF65-F5344CB8AC3E}">
        <p14:creationId xmlns:p14="http://schemas.microsoft.com/office/powerpoint/2010/main" val="2396849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 is not the first or the last person in the history of Christianity to covet power, prominence, or the spotlight. Even today, we see many individuals pursuing ministry hoping to achieve fame or fortune. The pages of Christian history spanning 2,000 years are filled with such stories.</a:t>
            </a:r>
          </a:p>
        </p:txBody>
      </p:sp>
      <p:sp>
        <p:nvSpPr>
          <p:cNvPr id="4" name="Slide Number Placeholder 3"/>
          <p:cNvSpPr>
            <a:spLocks noGrp="1"/>
          </p:cNvSpPr>
          <p:nvPr>
            <p:ph type="sldNum" sz="quarter" idx="5"/>
          </p:nvPr>
        </p:nvSpPr>
        <p:spPr/>
        <p:txBody>
          <a:bodyPr/>
          <a:lstStyle/>
          <a:p>
            <a:fld id="{7890D42C-3DE7-45E4-B8F0-755DB046403D}" type="slidenum">
              <a:rPr lang="en-US" smtClean="0"/>
              <a:t>52</a:t>
            </a:fld>
            <a:endParaRPr lang="en-US"/>
          </a:p>
        </p:txBody>
      </p:sp>
    </p:spTree>
    <p:extLst>
      <p:ext uri="{BB962C8B-B14F-4D97-AF65-F5344CB8AC3E}">
        <p14:creationId xmlns:p14="http://schemas.microsoft.com/office/powerpoint/2010/main" val="1067408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spoke of individuals with questionable motives in the early Church. In his letter to the Philippians, he mentions that some fellow believers were preaching Christ out of envy and strife, driven by selfish ambition rather than pure motives (Phil. 1:14-17). Simon’s problem is similar to these individuals. </a:t>
            </a:r>
          </a:p>
        </p:txBody>
      </p:sp>
      <p:sp>
        <p:nvSpPr>
          <p:cNvPr id="4" name="Slide Number Placeholder 3"/>
          <p:cNvSpPr>
            <a:spLocks noGrp="1"/>
          </p:cNvSpPr>
          <p:nvPr>
            <p:ph type="sldNum" sz="quarter" idx="5"/>
          </p:nvPr>
        </p:nvSpPr>
        <p:spPr/>
        <p:txBody>
          <a:bodyPr/>
          <a:lstStyle/>
          <a:p>
            <a:fld id="{7890D42C-3DE7-45E4-B8F0-755DB046403D}" type="slidenum">
              <a:rPr lang="en-US" smtClean="0"/>
              <a:t>53</a:t>
            </a:fld>
            <a:endParaRPr lang="en-US"/>
          </a:p>
        </p:txBody>
      </p:sp>
    </p:spTree>
    <p:extLst>
      <p:ext uri="{BB962C8B-B14F-4D97-AF65-F5344CB8AC3E}">
        <p14:creationId xmlns:p14="http://schemas.microsoft.com/office/powerpoint/2010/main" val="16406469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issue that Peter is dealing with? Was Peter concerned with Simon’s salvation? Or was Peter concerned with Simon’s sanctification? The issue at hand is not a matter of justification. Rather, it’s a matter of Christian growth (aka progressive sanctification). Simon, like those Paul mentions in Philippians, is still grappling with impure motives and a mindset that has not yet been fully renewed by the work of the Holy Spirit.</a:t>
            </a:r>
          </a:p>
        </p:txBody>
      </p:sp>
      <p:sp>
        <p:nvSpPr>
          <p:cNvPr id="4" name="Slide Number Placeholder 3"/>
          <p:cNvSpPr>
            <a:spLocks noGrp="1"/>
          </p:cNvSpPr>
          <p:nvPr>
            <p:ph type="sldNum" sz="quarter" idx="5"/>
          </p:nvPr>
        </p:nvSpPr>
        <p:spPr/>
        <p:txBody>
          <a:bodyPr/>
          <a:lstStyle/>
          <a:p>
            <a:fld id="{7890D42C-3DE7-45E4-B8F0-755DB046403D}" type="slidenum">
              <a:rPr lang="en-US" smtClean="0"/>
              <a:t>54</a:t>
            </a:fld>
            <a:endParaRPr lang="en-US"/>
          </a:p>
        </p:txBody>
      </p:sp>
    </p:spTree>
    <p:extLst>
      <p:ext uri="{BB962C8B-B14F-4D97-AF65-F5344CB8AC3E}">
        <p14:creationId xmlns:p14="http://schemas.microsoft.com/office/powerpoint/2010/main" val="2201091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also said, “You have neither part nor portion in this matter” (v. 21). No portion in what? He has no portion in the apostolic privilege of bestowing the gift of the Holy Spirit. Peter was not saying that Simon had no portion in salvation.</a:t>
            </a:r>
          </a:p>
        </p:txBody>
      </p:sp>
      <p:sp>
        <p:nvSpPr>
          <p:cNvPr id="4" name="Slide Number Placeholder 3"/>
          <p:cNvSpPr>
            <a:spLocks noGrp="1"/>
          </p:cNvSpPr>
          <p:nvPr>
            <p:ph type="sldNum" sz="quarter" idx="5"/>
          </p:nvPr>
        </p:nvSpPr>
        <p:spPr/>
        <p:txBody>
          <a:bodyPr/>
          <a:lstStyle/>
          <a:p>
            <a:fld id="{7890D42C-3DE7-45E4-B8F0-755DB046403D}" type="slidenum">
              <a:rPr lang="en-US" smtClean="0"/>
              <a:t>55</a:t>
            </a:fld>
            <a:endParaRPr lang="en-US"/>
          </a:p>
        </p:txBody>
      </p:sp>
    </p:spTree>
    <p:extLst>
      <p:ext uri="{BB962C8B-B14F-4D97-AF65-F5344CB8AC3E}">
        <p14:creationId xmlns:p14="http://schemas.microsoft.com/office/powerpoint/2010/main" val="4280419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Then Peter says that Simon’s heart is not right with God (v. 21).</a:t>
            </a:r>
          </a:p>
          <a:p>
            <a:pPr marL="0" marR="0">
              <a:spcBef>
                <a:spcPts val="0"/>
              </a:spcBef>
              <a:spcAft>
                <a:spcPts val="60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People say this proves that Simon was an unbeliever. Only an unbeliever’s heart is not right with God. </a:t>
            </a:r>
          </a:p>
          <a:p>
            <a:pPr marL="0" marR="0">
              <a:spcBef>
                <a:spcPts val="0"/>
              </a:spcBef>
              <a:spcAft>
                <a:spcPts val="600"/>
              </a:spcAft>
            </a:pPr>
            <a:r>
              <a:rPr lang="en-US" sz="1800" dirty="0">
                <a:effectLst/>
                <a:latin typeface="Times New Roman" panose="02020603050405020304" pitchFamily="18" charset="0"/>
                <a:ea typeface="Times" panose="02020603050405020304" pitchFamily="18" charset="0"/>
                <a:cs typeface="Times New Roman" panose="02020603050405020304" pitchFamily="18" charset="0"/>
              </a:rPr>
              <a:t>David’s heart was not right with God after he committed adultery with Bathsheba and had Uriah murdered. David lived with his sin for about a year before Nathan confronted him. During this time, David’s conscience was overwhelmed with guilt and “the hand of the Lord was heavy” upon him. Despite the guilt, David did not confess his sin until Nathan confronted him. </a:t>
            </a:r>
            <a:r>
              <a:rPr lang="en-US" sz="1800">
                <a:effectLst/>
                <a:latin typeface="Times New Roman" panose="02020603050405020304" pitchFamily="18" charset="0"/>
                <a:ea typeface="Times" panose="02020603050405020304" pitchFamily="18" charset="0"/>
                <a:cs typeface="Times New Roman" panose="02020603050405020304" pitchFamily="18" charset="0"/>
              </a:rPr>
              <a:t>Psalm 51 is an account of David getting his heart right with God.</a:t>
            </a:r>
            <a:endParaRPr lang="en-US" sz="1800" dirty="0">
              <a:effectLst/>
              <a:latin typeface="Times New Roman" panose="02020603050405020304" pitchFamily="18" charset="0"/>
              <a:ea typeface="Times"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890D42C-3DE7-45E4-B8F0-755DB046403D}" type="slidenum">
              <a:rPr lang="en-US" smtClean="0"/>
              <a:t>56</a:t>
            </a:fld>
            <a:endParaRPr lang="en-US"/>
          </a:p>
        </p:txBody>
      </p:sp>
    </p:spTree>
    <p:extLst>
      <p:ext uri="{BB962C8B-B14F-4D97-AF65-F5344CB8AC3E}">
        <p14:creationId xmlns:p14="http://schemas.microsoft.com/office/powerpoint/2010/main" val="33451008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told Simon: </a:t>
            </a:r>
          </a:p>
          <a:p>
            <a:r>
              <a:rPr lang="en-US" dirty="0"/>
              <a:t>Acts 8:22 Therefore repent of this wickedness of yours, and pray to the Lord that the intent of your heart may be forgiven you. (HCSB)</a:t>
            </a:r>
          </a:p>
          <a:p>
            <a:r>
              <a:rPr lang="en-US" dirty="0"/>
              <a:t>Some claim that this proves Simon was not saved. They reason that only an unbeliever needs to repent. Or that only unsaved people need forgiveness. The fact is that believers also need forgiveness. </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57</a:t>
            </a:fld>
            <a:endParaRPr lang="en-US"/>
          </a:p>
        </p:txBody>
      </p:sp>
    </p:spTree>
    <p:extLst>
      <p:ext uri="{BB962C8B-B14F-4D97-AF65-F5344CB8AC3E}">
        <p14:creationId xmlns:p14="http://schemas.microsoft.com/office/powerpoint/2010/main" val="1931757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precisely what 1 John 1:9 says:</a:t>
            </a:r>
          </a:p>
          <a:p>
            <a:r>
              <a:rPr lang="en-US" dirty="0"/>
              <a:t>If we confess our sins, He is faithful and just to forgive us our sins and to cleanse us from all unrighteousness.</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58</a:t>
            </a:fld>
            <a:endParaRPr lang="en-US"/>
          </a:p>
        </p:txBody>
      </p:sp>
    </p:spTree>
    <p:extLst>
      <p:ext uri="{BB962C8B-B14F-4D97-AF65-F5344CB8AC3E}">
        <p14:creationId xmlns:p14="http://schemas.microsoft.com/office/powerpoint/2010/main" val="2097261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 told Simon that he was “poisoned by bitterness and bound by iniquity.” He did not tell Simon that he was dead in sin or separated from God.</a:t>
            </a:r>
          </a:p>
        </p:txBody>
      </p:sp>
      <p:sp>
        <p:nvSpPr>
          <p:cNvPr id="4" name="Slide Number Placeholder 3"/>
          <p:cNvSpPr>
            <a:spLocks noGrp="1"/>
          </p:cNvSpPr>
          <p:nvPr>
            <p:ph type="sldNum" sz="quarter" idx="5"/>
          </p:nvPr>
        </p:nvSpPr>
        <p:spPr/>
        <p:txBody>
          <a:bodyPr/>
          <a:lstStyle/>
          <a:p>
            <a:fld id="{7890D42C-3DE7-45E4-B8F0-755DB046403D}" type="slidenum">
              <a:rPr lang="en-US" smtClean="0"/>
              <a:t>59</a:t>
            </a:fld>
            <a:endParaRPr lang="en-US"/>
          </a:p>
        </p:txBody>
      </p:sp>
    </p:spTree>
    <p:extLst>
      <p:ext uri="{BB962C8B-B14F-4D97-AF65-F5344CB8AC3E}">
        <p14:creationId xmlns:p14="http://schemas.microsoft.com/office/powerpoint/2010/main" val="6918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consistent, literal, historical-grammatical interpretation of the Bible is the sure, solid and safe track that leads to a sound understanding of God’s Word. Neglecting those principles of interpretation will lead to error and invite disaster. </a:t>
            </a:r>
          </a:p>
          <a:p>
            <a:endParaRPr lang="en-US" dirty="0"/>
          </a:p>
          <a:p>
            <a:r>
              <a:rPr lang="en-US" dirty="0"/>
              <a:t>Paul told Timothy, “Be diligent to present yourself approved to God as a workman who does not need to be ashamed, accurately handling the word of truth (2 Tim. 2:15).” It is critical that we handle God’s Word accurately. </a:t>
            </a:r>
          </a:p>
          <a:p>
            <a:r>
              <a:rPr lang="en-US" dirty="0"/>
              <a:t>&lt;Click&gt;</a:t>
            </a:r>
          </a:p>
          <a:p>
            <a:r>
              <a:rPr lang="en-US" dirty="0"/>
              <a:t>That begins with how we interpret the Bible. If we get that wrong, we are in danger of going off track.</a:t>
            </a:r>
          </a:p>
        </p:txBody>
      </p:sp>
      <p:sp>
        <p:nvSpPr>
          <p:cNvPr id="4" name="Slide Number Placeholder 3"/>
          <p:cNvSpPr>
            <a:spLocks noGrp="1"/>
          </p:cNvSpPr>
          <p:nvPr>
            <p:ph type="sldNum" sz="quarter" idx="5"/>
          </p:nvPr>
        </p:nvSpPr>
        <p:spPr/>
        <p:txBody>
          <a:bodyPr/>
          <a:lstStyle/>
          <a:p>
            <a:fld id="{7890D42C-3DE7-45E4-B8F0-755DB046403D}" type="slidenum">
              <a:rPr lang="en-US" smtClean="0"/>
              <a:t>6</a:t>
            </a:fld>
            <a:endParaRPr lang="en-US"/>
          </a:p>
        </p:txBody>
      </p:sp>
    </p:spTree>
    <p:extLst>
      <p:ext uri="{BB962C8B-B14F-4D97-AF65-F5344CB8AC3E}">
        <p14:creationId xmlns:p14="http://schemas.microsoft.com/office/powerpoint/2010/main" val="331368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is that believers can yield to bitterness and sin.</a:t>
            </a:r>
          </a:p>
          <a:p>
            <a:r>
              <a:rPr lang="en-US" dirty="0"/>
              <a:t>Eph. 4:31 Let all bitterness, wrath, anger, clamor, and evil speaking be put away from you, with all malice. </a:t>
            </a:r>
          </a:p>
          <a:p>
            <a:r>
              <a:rPr lang="en-US" dirty="0"/>
              <a:t>&lt;click&gt;</a:t>
            </a:r>
          </a:p>
          <a:p>
            <a:r>
              <a:rPr lang="en-US" dirty="0"/>
              <a:t>Heb. 12:15 Looking carefully lest anyone fall short of the grace of God; lest any root of bitterness springing up cause trouble, and by this many become defiled.</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60</a:t>
            </a:fld>
            <a:endParaRPr lang="en-US"/>
          </a:p>
        </p:txBody>
      </p:sp>
    </p:spTree>
    <p:extLst>
      <p:ext uri="{BB962C8B-B14F-4D97-AF65-F5344CB8AC3E}">
        <p14:creationId xmlns:p14="http://schemas.microsoft.com/office/powerpoint/2010/main" val="8951598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panose="02020603050405020304" pitchFamily="18" charset="0"/>
              </a:rPr>
              <a:t>After hearing Peter’s rebuke, Simon responded by asking the apostles to pray for him so that none of Peter’s words would become reality. Simon did not ask for salvation. Rather, he repented of the specific sin that Peter addressed. This describes the response of a believer; not an unbeliever.</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61</a:t>
            </a:fld>
            <a:endParaRPr lang="en-US"/>
          </a:p>
        </p:txBody>
      </p:sp>
    </p:spTree>
    <p:extLst>
      <p:ext uri="{BB962C8B-B14F-4D97-AF65-F5344CB8AC3E}">
        <p14:creationId xmlns:p14="http://schemas.microsoft.com/office/powerpoint/2010/main" val="3232953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Conclusion</a:t>
            </a:r>
            <a:endParaRPr lang="en-US" dirty="0"/>
          </a:p>
          <a:p>
            <a:r>
              <a:rPr lang="en-US" dirty="0"/>
              <a:t>We should view Simon the Sorcerer as a recent convert. His faith was genuine. He recently came out of a background deeply entrenched in the occult. He had little or no time to grow in his faith. </a:t>
            </a:r>
          </a:p>
        </p:txBody>
      </p:sp>
      <p:sp>
        <p:nvSpPr>
          <p:cNvPr id="4" name="Slide Number Placeholder 3"/>
          <p:cNvSpPr>
            <a:spLocks noGrp="1"/>
          </p:cNvSpPr>
          <p:nvPr>
            <p:ph type="sldNum" sz="quarter" idx="5"/>
          </p:nvPr>
        </p:nvSpPr>
        <p:spPr/>
        <p:txBody>
          <a:bodyPr/>
          <a:lstStyle/>
          <a:p>
            <a:fld id="{7890D42C-3DE7-45E4-B8F0-755DB046403D}" type="slidenum">
              <a:rPr lang="en-US" smtClean="0"/>
              <a:t>62</a:t>
            </a:fld>
            <a:endParaRPr lang="en-US"/>
          </a:p>
        </p:txBody>
      </p:sp>
    </p:spTree>
    <p:extLst>
      <p:ext uri="{BB962C8B-B14F-4D97-AF65-F5344CB8AC3E}">
        <p14:creationId xmlns:p14="http://schemas.microsoft.com/office/powerpoint/2010/main" val="33479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examine Peter’s words to Simon, we can see that these rebukes can be applied to believers. In this light, we can better understand Simon as a new believer in need of spiritual growth.</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63</a:t>
            </a:fld>
            <a:endParaRPr lang="en-US"/>
          </a:p>
        </p:txBody>
      </p:sp>
    </p:spTree>
    <p:extLst>
      <p:ext uri="{BB962C8B-B14F-4D97-AF65-F5344CB8AC3E}">
        <p14:creationId xmlns:p14="http://schemas.microsoft.com/office/powerpoint/2010/main" val="25054315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compelling reason to claim that Simon lost his salvation, as Arminians claim. Likewise, there is very little basis to question the genuineness of Simon’s faith. </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64</a:t>
            </a:fld>
            <a:endParaRPr lang="en-US"/>
          </a:p>
        </p:txBody>
      </p:sp>
    </p:spTree>
    <p:extLst>
      <p:ext uri="{BB962C8B-B14F-4D97-AF65-F5344CB8AC3E}">
        <p14:creationId xmlns:p14="http://schemas.microsoft.com/office/powerpoint/2010/main" val="3429425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there is more than enough evidence to support the view that Simon was saved. Simon believed in Jesus Christ like the other Samaritans. Simon was saved and baptized like the Samaritans.</a:t>
            </a:r>
          </a:p>
          <a:p>
            <a:r>
              <a:rPr lang="en-US" dirty="0"/>
              <a:t>But as an immature believer, he fell back into his pagan way of thinking. He was in danger of experiencing God’s temporal judgment for desiring to purchase an apostolic power. </a:t>
            </a:r>
          </a:p>
          <a:p>
            <a:r>
              <a:rPr lang="en-US" dirty="0"/>
              <a:t>The fact is that all Christians are prone to sin. And this is especially true for new converts.</a:t>
            </a:r>
          </a:p>
        </p:txBody>
      </p:sp>
      <p:sp>
        <p:nvSpPr>
          <p:cNvPr id="4" name="Slide Number Placeholder 3"/>
          <p:cNvSpPr>
            <a:spLocks noGrp="1"/>
          </p:cNvSpPr>
          <p:nvPr>
            <p:ph type="sldNum" sz="quarter" idx="5"/>
          </p:nvPr>
        </p:nvSpPr>
        <p:spPr/>
        <p:txBody>
          <a:bodyPr/>
          <a:lstStyle/>
          <a:p>
            <a:fld id="{7890D42C-3DE7-45E4-B8F0-755DB046403D}" type="slidenum">
              <a:rPr lang="en-US" smtClean="0"/>
              <a:t>65</a:t>
            </a:fld>
            <a:endParaRPr lang="en-US"/>
          </a:p>
        </p:txBody>
      </p:sp>
    </p:spTree>
    <p:extLst>
      <p:ext uri="{BB962C8B-B14F-4D97-AF65-F5344CB8AC3E}">
        <p14:creationId xmlns:p14="http://schemas.microsoft.com/office/powerpoint/2010/main" val="17338140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Howard Hendricks served as chaplain for the Dallas Cowboys from 1976-1984. He led a number of players to the Lord. He said that he always hated to say who was the latest football player to receive Christ. </a:t>
            </a:r>
          </a:p>
          <a:p>
            <a:r>
              <a:rPr lang="en-US" dirty="0"/>
              <a:t>&lt;click&gt;</a:t>
            </a:r>
          </a:p>
          <a:p>
            <a:r>
              <a:rPr lang="en-US" dirty="0"/>
              <a:t>Because invariably on the following Sunday that brand new baby Christian would have a 15-yard penalty called upon him for unsportsmanlike conduct.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&lt;click&gt;</a:t>
            </a:r>
          </a:p>
          <a:p>
            <a:r>
              <a:rPr lang="en-US" dirty="0"/>
              <a:t>The problem is that baby Christians are just like newborn infants. They often mess their diapers.</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66</a:t>
            </a:fld>
            <a:endParaRPr lang="en-US"/>
          </a:p>
        </p:txBody>
      </p:sp>
    </p:spTree>
    <p:extLst>
      <p:ext uri="{BB962C8B-B14F-4D97-AF65-F5344CB8AC3E}">
        <p14:creationId xmlns:p14="http://schemas.microsoft.com/office/powerpoint/2010/main" val="17591890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Theologians seem to write people off much quicker than God does. </a:t>
            </a:r>
          </a:p>
          <a:p>
            <a:r>
              <a:rPr lang="en-US" dirty="0"/>
              <a:t>Example: Lot sure looked like an unbeliever in the O.T. Yet, we get a whole different view of Lot in the N.T.</a:t>
            </a:r>
          </a:p>
          <a:p>
            <a:r>
              <a:rPr lang="en-US" dirty="0"/>
              <a:t>&lt;click&gt;</a:t>
            </a:r>
          </a:p>
          <a:p>
            <a:r>
              <a:rPr lang="en-US" dirty="0"/>
              <a:t>2 Peter 2:7–8 [God] delivered </a:t>
            </a:r>
            <a:r>
              <a:rPr lang="en-US" b="1" u="sng" dirty="0"/>
              <a:t>righteous</a:t>
            </a:r>
            <a:r>
              <a:rPr lang="en-US" dirty="0"/>
              <a:t> Lot, who was oppressed by the filthy conduct of the wicked (for that </a:t>
            </a:r>
            <a:r>
              <a:rPr lang="en-US" b="1" u="sng" dirty="0"/>
              <a:t>righteous</a:t>
            </a:r>
            <a:r>
              <a:rPr lang="en-US" dirty="0"/>
              <a:t> man, dwelling among them, tormented his </a:t>
            </a:r>
            <a:r>
              <a:rPr lang="en-US" b="1" u="sng" dirty="0"/>
              <a:t>righteous</a:t>
            </a:r>
            <a:r>
              <a:rPr lang="en-US" dirty="0"/>
              <a:t> soul from day to day by seeing and hearing their lawless deeds).</a:t>
            </a:r>
          </a:p>
          <a:p>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67</a:t>
            </a:fld>
            <a:endParaRPr lang="en-US"/>
          </a:p>
        </p:txBody>
      </p:sp>
    </p:spTree>
    <p:extLst>
      <p:ext uri="{BB962C8B-B14F-4D97-AF65-F5344CB8AC3E}">
        <p14:creationId xmlns:p14="http://schemas.microsoft.com/office/powerpoint/2010/main" val="32182049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hear people say that “________” must not be saved because of x, y, or z. </a:t>
            </a:r>
          </a:p>
          <a:p>
            <a:r>
              <a:rPr lang="en-US" dirty="0"/>
              <a:t>&lt;click&gt;</a:t>
            </a:r>
          </a:p>
          <a:p>
            <a:r>
              <a:rPr lang="en-US" dirty="0"/>
              <a:t>Good works or lack of good works is a horrible measuring rod to determine someone’s salvation.</a:t>
            </a:r>
          </a:p>
          <a:p>
            <a:r>
              <a:rPr lang="en-US" dirty="0"/>
              <a:t>The sad fact is that many of us tend to write people off simply because they are not living up to our standards. </a:t>
            </a:r>
          </a:p>
          <a:p>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68</a:t>
            </a:fld>
            <a:endParaRPr lang="en-US"/>
          </a:p>
        </p:txBody>
      </p:sp>
    </p:spTree>
    <p:extLst>
      <p:ext uri="{BB962C8B-B14F-4D97-AF65-F5344CB8AC3E}">
        <p14:creationId xmlns:p14="http://schemas.microsoft.com/office/powerpoint/2010/main" val="41699958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justify ourselves by quoting: Mt. 7:16a You will know them by their fruit.</a:t>
            </a:r>
          </a:p>
          <a:p>
            <a:r>
              <a:rPr lang="en-US" dirty="0"/>
              <a:t>Newsflash: That verse is talking about false teachers. It has absolutely nothing to do with judging the genuineness of another believer’s salvation. There is an inherent danger in being a fruit inspector. Many times, our list of fruit does not match up with God’s list of fruit.</a:t>
            </a:r>
          </a:p>
          <a:p>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69</a:t>
            </a:fld>
            <a:endParaRPr lang="en-US"/>
          </a:p>
        </p:txBody>
      </p:sp>
    </p:spTree>
    <p:extLst>
      <p:ext uri="{BB962C8B-B14F-4D97-AF65-F5344CB8AC3E}">
        <p14:creationId xmlns:p14="http://schemas.microsoft.com/office/powerpoint/2010/main" val="24313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Curious Case of Simon the Sorcerer -- Acts 8:5-25</a:t>
            </a:r>
          </a:p>
          <a:p>
            <a:endParaRPr lang="en-US" dirty="0"/>
          </a:p>
          <a:p>
            <a:r>
              <a:rPr lang="en-US" dirty="0"/>
              <a:t>This morning we will be looking at a controversial section of scripture. Arminians will interpret it one way and Calvinists will interpret it another way. In my opinion, both groups read this section of scripture with their theological glasses on. This morning I would like to propose a better way of looking at this biblical text. </a:t>
            </a:r>
          </a:p>
        </p:txBody>
      </p:sp>
      <p:sp>
        <p:nvSpPr>
          <p:cNvPr id="4" name="Slide Number Placeholder 3"/>
          <p:cNvSpPr>
            <a:spLocks noGrp="1"/>
          </p:cNvSpPr>
          <p:nvPr>
            <p:ph type="sldNum" sz="quarter" idx="5"/>
          </p:nvPr>
        </p:nvSpPr>
        <p:spPr/>
        <p:txBody>
          <a:bodyPr/>
          <a:lstStyle/>
          <a:p>
            <a:fld id="{7890D42C-3DE7-45E4-B8F0-755DB046403D}" type="slidenum">
              <a:rPr lang="en-US" smtClean="0"/>
              <a:t>7</a:t>
            </a:fld>
            <a:endParaRPr lang="en-US"/>
          </a:p>
        </p:txBody>
      </p:sp>
    </p:spTree>
    <p:extLst>
      <p:ext uri="{BB962C8B-B14F-4D97-AF65-F5344CB8AC3E}">
        <p14:creationId xmlns:p14="http://schemas.microsoft.com/office/powerpoint/2010/main" val="12568834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point of contention in the debate between lordship salvation and free grace has to do with bearing fruit. Will a Christian always bear fruit?</a:t>
            </a:r>
          </a:p>
          <a:p>
            <a:r>
              <a:rPr lang="en-US" dirty="0"/>
              <a:t>Charles Ryrie, a free grace theologian, had this to say about that question:</a:t>
            </a:r>
          </a:p>
          <a:p>
            <a:endParaRPr lang="en-US" dirty="0"/>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70</a:t>
            </a:fld>
            <a:endParaRPr lang="en-US"/>
          </a:p>
        </p:txBody>
      </p:sp>
    </p:spTree>
    <p:extLst>
      <p:ext uri="{BB962C8B-B14F-4D97-AF65-F5344CB8AC3E}">
        <p14:creationId xmlns:p14="http://schemas.microsoft.com/office/powerpoint/2010/main" val="9638495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Charles Ryrie, a free grace theologian, had this to say about that question:</a:t>
            </a:r>
          </a:p>
          <a:p>
            <a:r>
              <a:rPr lang="en-US" dirty="0"/>
              <a:t>Every Christian will bear spiritual fruit. Somewhere, sometime, somehow.… Having said that, some caveats are in order.</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71</a:t>
            </a:fld>
            <a:endParaRPr lang="en-US"/>
          </a:p>
        </p:txBody>
      </p:sp>
    </p:spTree>
    <p:extLst>
      <p:ext uri="{BB962C8B-B14F-4D97-AF65-F5344CB8AC3E}">
        <p14:creationId xmlns:p14="http://schemas.microsoft.com/office/powerpoint/2010/main" val="26848038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this does not mean that a believer will always be fruitful. Certainly, we can admit that if there can be hours and days when a believer can be unfruitful, then why may there not also be months and even years when he can be in that same condition? Paul exhorted believers to engage in good works so they would not be unfruitful (Titus 3:14). Peter also exhorted believers to add the qualities of Christian character to their faith lest they be unfruitful (2 Peter 1:8). Obviously, both of those passages indicate that a true believer might be unfruitful. And the simple fact that both Paul and Peter exhort believers to be fruitful shows that believers are not always fruitful.</a:t>
            </a:r>
          </a:p>
        </p:txBody>
      </p:sp>
      <p:sp>
        <p:nvSpPr>
          <p:cNvPr id="4" name="Slide Number Placeholder 3"/>
          <p:cNvSpPr>
            <a:spLocks noGrp="1"/>
          </p:cNvSpPr>
          <p:nvPr>
            <p:ph type="sldNum" sz="quarter" idx="5"/>
          </p:nvPr>
        </p:nvSpPr>
        <p:spPr/>
        <p:txBody>
          <a:bodyPr/>
          <a:lstStyle/>
          <a:p>
            <a:fld id="{7890D42C-3DE7-45E4-B8F0-755DB046403D}" type="slidenum">
              <a:rPr lang="en-US" smtClean="0"/>
              <a:t>72</a:t>
            </a:fld>
            <a:endParaRPr lang="en-US"/>
          </a:p>
        </p:txBody>
      </p:sp>
    </p:spTree>
    <p:extLst>
      <p:ext uri="{BB962C8B-B14F-4D97-AF65-F5344CB8AC3E}">
        <p14:creationId xmlns:p14="http://schemas.microsoft.com/office/powerpoint/2010/main" val="5000484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this does not mean that a certain person’s fruit will necessarily be outwardly evident. Even if I know the person and have some regular contact with him, I still may not see his fruit. Indeed, I might even have legitimate grounds for wondering if he is a believer because I have not seen fruit. His fruit may be very private or erratic, but the fact that I do not see it does not mean it is not there.</a:t>
            </a:r>
          </a:p>
        </p:txBody>
      </p:sp>
      <p:sp>
        <p:nvSpPr>
          <p:cNvPr id="4" name="Slide Number Placeholder 3"/>
          <p:cNvSpPr>
            <a:spLocks noGrp="1"/>
          </p:cNvSpPr>
          <p:nvPr>
            <p:ph type="sldNum" sz="quarter" idx="5"/>
          </p:nvPr>
        </p:nvSpPr>
        <p:spPr/>
        <p:txBody>
          <a:bodyPr/>
          <a:lstStyle/>
          <a:p>
            <a:fld id="{7890D42C-3DE7-45E4-B8F0-755DB046403D}" type="slidenum">
              <a:rPr lang="en-US" smtClean="0"/>
              <a:t>73</a:t>
            </a:fld>
            <a:endParaRPr lang="en-US"/>
          </a:p>
        </p:txBody>
      </p:sp>
    </p:spTree>
    <p:extLst>
      <p:ext uri="{BB962C8B-B14F-4D97-AF65-F5344CB8AC3E}">
        <p14:creationId xmlns:p14="http://schemas.microsoft.com/office/powerpoint/2010/main" val="15069078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my understanding of what fruit is and therefore what I expect others to bear may be faulty and/or incomplete. It is all too easy to have a mental list of spiritual fruits and to conclude if someone does not produce what is on my list that he or she is not a believer. But the reality is that most lists that we humans devise are too short, too selective, too prejudiced, and often extra-biblical. God likely has a much more accurate and longer list than most of us do.</a:t>
            </a:r>
          </a:p>
        </p:txBody>
      </p:sp>
      <p:sp>
        <p:nvSpPr>
          <p:cNvPr id="4" name="Slide Number Placeholder 3"/>
          <p:cNvSpPr>
            <a:spLocks noGrp="1"/>
          </p:cNvSpPr>
          <p:nvPr>
            <p:ph type="sldNum" sz="quarter" idx="5"/>
          </p:nvPr>
        </p:nvSpPr>
        <p:spPr/>
        <p:txBody>
          <a:bodyPr/>
          <a:lstStyle/>
          <a:p>
            <a:fld id="{7890D42C-3DE7-45E4-B8F0-755DB046403D}" type="slidenum">
              <a:rPr lang="en-US" smtClean="0"/>
              <a:t>74</a:t>
            </a:fld>
            <a:endParaRPr lang="en-US"/>
          </a:p>
        </p:txBody>
      </p:sp>
    </p:spTree>
    <p:extLst>
      <p:ext uri="{BB962C8B-B14F-4D97-AF65-F5344CB8AC3E}">
        <p14:creationId xmlns:p14="http://schemas.microsoft.com/office/powerpoint/2010/main" val="26857953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told a parable about the wheat and the tares (aka weeds). An enemy of a certain landowner planted weeds among the wheat. The servants of the landowner asked if they should tear out the weeds. But the landowner said, “No! If you pull out the weeds, you might pull out the wheat with them (Mt. 13:29).”</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75</a:t>
            </a:fld>
            <a:endParaRPr lang="en-US"/>
          </a:p>
        </p:txBody>
      </p:sp>
    </p:spTree>
    <p:extLst>
      <p:ext uri="{BB962C8B-B14F-4D97-AF65-F5344CB8AC3E}">
        <p14:creationId xmlns:p14="http://schemas.microsoft.com/office/powerpoint/2010/main" val="1049315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Christians are more than willing to pass judgment on the Simons of this world. They write off immature believers as simply being weeds rather than genuine wheat. In doing so, they end up damaging the lives of these baby believers. The fact is that babies mess their diapers.</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76</a:t>
            </a:fld>
            <a:endParaRPr lang="en-US"/>
          </a:p>
        </p:txBody>
      </p:sp>
    </p:spTree>
    <p:extLst>
      <p:ext uri="{BB962C8B-B14F-4D97-AF65-F5344CB8AC3E}">
        <p14:creationId xmlns:p14="http://schemas.microsoft.com/office/powerpoint/2010/main" val="3555446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saying: Don’t throw the baby out with the bathwater!</a:t>
            </a:r>
          </a:p>
          <a:p>
            <a:r>
              <a:rPr lang="en-US" dirty="0"/>
              <a:t>&lt;click&gt;</a:t>
            </a:r>
          </a:p>
          <a:p>
            <a:r>
              <a:rPr lang="en-US" dirty="0"/>
              <a:t>New saying: Don’t throw the baby out with the messy diaper!</a:t>
            </a:r>
          </a:p>
          <a:p>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77</a:t>
            </a:fld>
            <a:endParaRPr lang="en-US"/>
          </a:p>
        </p:txBody>
      </p:sp>
    </p:spTree>
    <p:extLst>
      <p:ext uri="{BB962C8B-B14F-4D97-AF65-F5344CB8AC3E}">
        <p14:creationId xmlns:p14="http://schemas.microsoft.com/office/powerpoint/2010/main" val="4475066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need God’s grace and forgiveness! The grace that freely saves unbelievers will also abundantly forgive believers.</a:t>
            </a:r>
          </a:p>
        </p:txBody>
      </p:sp>
      <p:sp>
        <p:nvSpPr>
          <p:cNvPr id="4" name="Slide Number Placeholder 3"/>
          <p:cNvSpPr>
            <a:spLocks noGrp="1"/>
          </p:cNvSpPr>
          <p:nvPr>
            <p:ph type="sldNum" sz="quarter" idx="5"/>
          </p:nvPr>
        </p:nvSpPr>
        <p:spPr/>
        <p:txBody>
          <a:bodyPr/>
          <a:lstStyle/>
          <a:p>
            <a:fld id="{7890D42C-3DE7-45E4-B8F0-755DB046403D}" type="slidenum">
              <a:rPr lang="en-US" smtClean="0"/>
              <a:t>78</a:t>
            </a:fld>
            <a:endParaRPr lang="en-US"/>
          </a:p>
        </p:txBody>
      </p:sp>
    </p:spTree>
    <p:extLst>
      <p:ext uri="{BB962C8B-B14F-4D97-AF65-F5344CB8AC3E}">
        <p14:creationId xmlns:p14="http://schemas.microsoft.com/office/powerpoint/2010/main" val="2283181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Narrow" panose="020B0606020202030204" pitchFamily="34" charset="0"/>
                <a:ea typeface="Times" panose="02020603050405020304" pitchFamily="18" charset="0"/>
                <a:cs typeface="Times New Roman" panose="02020603050405020304" pitchFamily="18" charset="0"/>
              </a:rPr>
              <a:t>Acts 8:5–25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5</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Then Philip went down to the city of Samaria and preached Christ to them.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6</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And the multitudes with one accord heeded the things spoken by Philip, hearing and seeing the miracles which he did.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7</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For unclean spirits, crying with a loud voice, came out of many who were possessed; and many who were paralyzed and lame were healed.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8</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And there was great joy in that city.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9</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But there was a certain man called Simon, who previously practiced sorcery in the city and astonished the people of Samaria, claiming that he was someone great,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10</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to whom they all gave heed, from the least to the greatest, saying, “This man is the great power of God.” </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8</a:t>
            </a:fld>
            <a:endParaRPr lang="en-US"/>
          </a:p>
        </p:txBody>
      </p:sp>
    </p:spTree>
    <p:extLst>
      <p:ext uri="{BB962C8B-B14F-4D97-AF65-F5344CB8AC3E}">
        <p14:creationId xmlns:p14="http://schemas.microsoft.com/office/powerpoint/2010/main" val="3840949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11</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And they heeded him because he had astonished them with his sorceries for a long time.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12</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But when they believed Philip as he preached the things concerning the kingdom of God and the name of Jesus Christ, both men and women were baptized.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13</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Then Simon himself also believed; and when he was baptized he continued with Philip, and was amazed, seeing the miracles and signs which were done.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14</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Now when the apostles who were at Jerusalem heard that Samaria had received the word of God, they sent Peter and John to them, </a:t>
            </a:r>
            <a:r>
              <a:rPr lang="en-US" sz="1800" baseline="30000" dirty="0">
                <a:effectLst/>
                <a:latin typeface="Arial Narrow" panose="020B0606020202030204" pitchFamily="34" charset="0"/>
                <a:ea typeface="Times" panose="02020603050405020304" pitchFamily="18" charset="0"/>
                <a:cs typeface="Times New Roman" panose="02020603050405020304" pitchFamily="18" charset="0"/>
              </a:rPr>
              <a:t>15</a:t>
            </a:r>
            <a:r>
              <a:rPr lang="en-US" sz="1800" dirty="0">
                <a:effectLst/>
                <a:latin typeface="Arial Narrow" panose="020B0606020202030204" pitchFamily="34" charset="0"/>
                <a:ea typeface="Times" panose="02020603050405020304" pitchFamily="18" charset="0"/>
                <a:cs typeface="Times New Roman" panose="02020603050405020304" pitchFamily="18" charset="0"/>
              </a:rPr>
              <a:t> who, when they had come down, prayed for them that they might receive the Holy Spirit. </a:t>
            </a:r>
            <a:endParaRPr lang="en-US" dirty="0"/>
          </a:p>
        </p:txBody>
      </p:sp>
      <p:sp>
        <p:nvSpPr>
          <p:cNvPr id="4" name="Slide Number Placeholder 3"/>
          <p:cNvSpPr>
            <a:spLocks noGrp="1"/>
          </p:cNvSpPr>
          <p:nvPr>
            <p:ph type="sldNum" sz="quarter" idx="5"/>
          </p:nvPr>
        </p:nvSpPr>
        <p:spPr/>
        <p:txBody>
          <a:bodyPr/>
          <a:lstStyle/>
          <a:p>
            <a:fld id="{7890D42C-3DE7-45E4-B8F0-755DB046403D}" type="slidenum">
              <a:rPr lang="en-US" smtClean="0"/>
              <a:t>9</a:t>
            </a:fld>
            <a:endParaRPr lang="en-US"/>
          </a:p>
        </p:txBody>
      </p:sp>
    </p:spTree>
    <p:extLst>
      <p:ext uri="{BB962C8B-B14F-4D97-AF65-F5344CB8AC3E}">
        <p14:creationId xmlns:p14="http://schemas.microsoft.com/office/powerpoint/2010/main" val="355233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2B27-D00B-4581-929F-104CD3252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14FB19-7C09-48CE-9EEC-7A654CD646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EE6A5A-0F73-4639-852A-64E518DDAF74}"/>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5" name="Footer Placeholder 4">
            <a:extLst>
              <a:ext uri="{FF2B5EF4-FFF2-40B4-BE49-F238E27FC236}">
                <a16:creationId xmlns:a16="http://schemas.microsoft.com/office/drawing/2014/main" id="{899BBB51-E03F-4133-8DD1-3583905FD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CD6E9-5D28-4BB7-85E1-4E59E56C5878}"/>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37414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D3AF-59F9-4E55-9476-7A9B248D35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EDA3C6-73E7-4378-9271-238EB48904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CB630-432B-4B9E-A083-F4B1CF655D17}"/>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5" name="Footer Placeholder 4">
            <a:extLst>
              <a:ext uri="{FF2B5EF4-FFF2-40B4-BE49-F238E27FC236}">
                <a16:creationId xmlns:a16="http://schemas.microsoft.com/office/drawing/2014/main" id="{C97D8A07-FC68-4DF3-923E-8F5F3E15D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5EDE9-D2A1-4229-A1B5-2DA159A42B23}"/>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104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27A-522E-4A41-A3E5-C9C0DF6675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C8DB5C-23E3-4228-8DA6-5D86014717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AFE32-A391-4195-B624-607C0A403B81}"/>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5" name="Footer Placeholder 4">
            <a:extLst>
              <a:ext uri="{FF2B5EF4-FFF2-40B4-BE49-F238E27FC236}">
                <a16:creationId xmlns:a16="http://schemas.microsoft.com/office/drawing/2014/main" id="{06AC0310-A36F-47ED-87A3-F02C4316C4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2BE08-CADA-4D5C-A89B-FCBD231CEE50}"/>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400875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2501A-89CC-4414-AD9B-8B2B83E1D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E140B6-0409-4DFC-9345-D5A69E0C4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56DF6-FC97-4073-83D9-2CC47ABE3290}"/>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5" name="Footer Placeholder 4">
            <a:extLst>
              <a:ext uri="{FF2B5EF4-FFF2-40B4-BE49-F238E27FC236}">
                <a16:creationId xmlns:a16="http://schemas.microsoft.com/office/drawing/2014/main" id="{00CB4A23-8963-4166-ACE9-6D4AD0BD0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409CB-3B95-4A7C-BF97-287F537D9DBE}"/>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352957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7EC10-3CDD-42B4-9F8F-89FA27259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7944A5-ECDD-4AA6-8EB7-15B378D1D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B6349C-C7F6-4112-B1E8-3849A3523EDC}"/>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5" name="Footer Placeholder 4">
            <a:extLst>
              <a:ext uri="{FF2B5EF4-FFF2-40B4-BE49-F238E27FC236}">
                <a16:creationId xmlns:a16="http://schemas.microsoft.com/office/drawing/2014/main" id="{3AEB2F9D-DBFF-4F5D-81A2-BFE84A646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FA0AB-4B72-4C3B-B452-2B23DFCC2DD5}"/>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239184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825D-E014-4A6C-9A14-B2A80D2E99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FA958-186F-46F9-96B1-EE5BD91018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008E03-8546-4013-AAD3-7A9F203F7B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D68157-96B8-4023-85B5-666CCAFB1041}"/>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6" name="Footer Placeholder 5">
            <a:extLst>
              <a:ext uri="{FF2B5EF4-FFF2-40B4-BE49-F238E27FC236}">
                <a16:creationId xmlns:a16="http://schemas.microsoft.com/office/drawing/2014/main" id="{EE0CB113-F121-4E6A-9EEB-23F8CFC71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FF0F65-CF5C-4573-B035-DE6A3A2F208B}"/>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293449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0C4C-83CF-409F-89A6-565F97F09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CCF3EF-6690-466C-90C9-986B590C6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61572F-918B-4305-A09A-0B2EB6CF67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E82929-ED83-4F1D-8B31-1F6C042C4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D46AC8-CE03-4ECC-B1B1-470E6A8EB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4C807D-113C-4DBD-BEE9-6B7E7B7FC6C2}"/>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8" name="Footer Placeholder 7">
            <a:extLst>
              <a:ext uri="{FF2B5EF4-FFF2-40B4-BE49-F238E27FC236}">
                <a16:creationId xmlns:a16="http://schemas.microsoft.com/office/drawing/2014/main" id="{5BEDFB6D-B046-4D15-9CF0-753933840B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01AC08-D984-4365-8056-BFAFBDB1BCC8}"/>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385753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5BC2-470F-43E9-9521-4D9BDD3833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DE3142-ACB5-495C-8DFC-F77AB437F382}"/>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4" name="Footer Placeholder 3">
            <a:extLst>
              <a:ext uri="{FF2B5EF4-FFF2-40B4-BE49-F238E27FC236}">
                <a16:creationId xmlns:a16="http://schemas.microsoft.com/office/drawing/2014/main" id="{7E7110C4-914C-44EE-AC9A-039F2E0A59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467A1D-A9A0-467D-AE8D-4C8B0793EC41}"/>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865859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A8A630-E503-41A6-9BFD-2DE4E8400F0D}"/>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3" name="Footer Placeholder 2">
            <a:extLst>
              <a:ext uri="{FF2B5EF4-FFF2-40B4-BE49-F238E27FC236}">
                <a16:creationId xmlns:a16="http://schemas.microsoft.com/office/drawing/2014/main" id="{C543E4A9-69AE-4BA9-8129-98C393AE88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D17796-D4BC-4416-9F49-293A7C7AD3A3}"/>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4128183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72FAB-751D-4E33-82DD-5EC9A16DB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4C0B0D-471A-4782-BF68-D75ADB306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11E37F-4A7D-47BE-9020-EB190E4E7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54096-EC14-4328-B1D9-DF5B5D686CC0}"/>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6" name="Footer Placeholder 5">
            <a:extLst>
              <a:ext uri="{FF2B5EF4-FFF2-40B4-BE49-F238E27FC236}">
                <a16:creationId xmlns:a16="http://schemas.microsoft.com/office/drawing/2014/main" id="{2CBFDB60-E133-4F84-BCCB-B19E716B0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25D36-410A-4FB1-924B-A01F4D185E13}"/>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388307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9D4B-A68F-458F-A54F-6B156618BF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45477-5653-4899-BB1E-7C38FAFDB9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1A22D2-D40A-44A4-81A8-72F2F55A9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61C53-E371-4F36-ACF6-FD4DA4A098D1}"/>
              </a:ext>
            </a:extLst>
          </p:cNvPr>
          <p:cNvSpPr>
            <a:spLocks noGrp="1"/>
          </p:cNvSpPr>
          <p:nvPr>
            <p:ph type="dt" sz="half" idx="10"/>
          </p:nvPr>
        </p:nvSpPr>
        <p:spPr/>
        <p:txBody>
          <a:bodyPr/>
          <a:lstStyle/>
          <a:p>
            <a:fld id="{ADBE7B55-1BA1-4E22-BD1E-88038DAA35CD}" type="datetimeFigureOut">
              <a:rPr lang="en-US" smtClean="0"/>
              <a:t>11/12/2023</a:t>
            </a:fld>
            <a:endParaRPr lang="en-US"/>
          </a:p>
        </p:txBody>
      </p:sp>
      <p:sp>
        <p:nvSpPr>
          <p:cNvPr id="6" name="Footer Placeholder 5">
            <a:extLst>
              <a:ext uri="{FF2B5EF4-FFF2-40B4-BE49-F238E27FC236}">
                <a16:creationId xmlns:a16="http://schemas.microsoft.com/office/drawing/2014/main" id="{3D42C307-7407-4F35-B1C8-46EE2C1C0A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57E6D-4AF8-491C-89B4-EDE924712F25}"/>
              </a:ext>
            </a:extLst>
          </p:cNvPr>
          <p:cNvSpPr>
            <a:spLocks noGrp="1"/>
          </p:cNvSpPr>
          <p:nvPr>
            <p:ph type="sldNum" sz="quarter" idx="12"/>
          </p:nvPr>
        </p:nvSpPr>
        <p:spPr/>
        <p:txBody>
          <a:bodyPr/>
          <a:lstStyle/>
          <a:p>
            <a:fld id="{37DBE99D-848A-420B-8785-CEC129212D8B}" type="slidenum">
              <a:rPr lang="en-US" smtClean="0"/>
              <a:t>‹#›</a:t>
            </a:fld>
            <a:endParaRPr lang="en-US"/>
          </a:p>
        </p:txBody>
      </p:sp>
    </p:spTree>
    <p:extLst>
      <p:ext uri="{BB962C8B-B14F-4D97-AF65-F5344CB8AC3E}">
        <p14:creationId xmlns:p14="http://schemas.microsoft.com/office/powerpoint/2010/main" val="185551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435385-78C1-47D4-9160-B8D42E8F5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FDD810-F649-4D44-820E-BDF6009D6F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313BB-538E-4E4A-A4EB-34DDF2FC1C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E7B55-1BA1-4E22-BD1E-88038DAA35CD}" type="datetimeFigureOut">
              <a:rPr lang="en-US" smtClean="0"/>
              <a:t>11/12/2023</a:t>
            </a:fld>
            <a:endParaRPr lang="en-US"/>
          </a:p>
        </p:txBody>
      </p:sp>
      <p:sp>
        <p:nvSpPr>
          <p:cNvPr id="5" name="Footer Placeholder 4">
            <a:extLst>
              <a:ext uri="{FF2B5EF4-FFF2-40B4-BE49-F238E27FC236}">
                <a16:creationId xmlns:a16="http://schemas.microsoft.com/office/drawing/2014/main" id="{83E22EF6-6BC1-401F-BB3E-C629AD710B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9FE3D1-7E84-4822-BA39-4E1CEECFE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BE99D-848A-420B-8785-CEC129212D8B}" type="slidenum">
              <a:rPr lang="en-US" smtClean="0"/>
              <a:t>‹#›</a:t>
            </a:fld>
            <a:endParaRPr lang="en-US"/>
          </a:p>
        </p:txBody>
      </p:sp>
    </p:spTree>
    <p:extLst>
      <p:ext uri="{BB962C8B-B14F-4D97-AF65-F5344CB8AC3E}">
        <p14:creationId xmlns:p14="http://schemas.microsoft.com/office/powerpoint/2010/main" val="2356916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9E6411-B386-B303-C7F6-F8B74468B6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529"/>
          <a:stretch/>
        </p:blipFill>
        <p:spPr>
          <a:xfrm>
            <a:off x="1" y="0"/>
            <a:ext cx="12192000" cy="6858000"/>
          </a:xfrm>
          <a:prstGeom prst="rect">
            <a:avLst/>
          </a:prstGeom>
        </p:spPr>
      </p:pic>
      <p:sp>
        <p:nvSpPr>
          <p:cNvPr id="3" name="TextBox 2">
            <a:extLst>
              <a:ext uri="{FF2B5EF4-FFF2-40B4-BE49-F238E27FC236}">
                <a16:creationId xmlns:a16="http://schemas.microsoft.com/office/drawing/2014/main" id="{F31FB0F0-7435-6FE4-DF89-25B39ECDFFCA}"/>
              </a:ext>
            </a:extLst>
          </p:cNvPr>
          <p:cNvSpPr txBox="1"/>
          <p:nvPr/>
        </p:nvSpPr>
        <p:spPr>
          <a:xfrm>
            <a:off x="614218" y="18475"/>
            <a:ext cx="10963564" cy="1107996"/>
          </a:xfrm>
          <a:prstGeom prst="rect">
            <a:avLst/>
          </a:prstGeom>
          <a:noFill/>
        </p:spPr>
        <p:txBody>
          <a:bodyPr wrap="square" rtlCol="0">
            <a:spAutoFit/>
          </a:bodyPr>
          <a:lstStyle/>
          <a:p>
            <a:pPr algn="ctr">
              <a:spcAft>
                <a:spcPts val="2400"/>
              </a:spcAft>
            </a:pPr>
            <a:r>
              <a:rPr lang="en-US" sz="6600" b="1" dirty="0">
                <a:ln>
                  <a:solidFill>
                    <a:schemeClr val="tx1"/>
                  </a:solidFill>
                </a:ln>
                <a:solidFill>
                  <a:schemeClr val="bg1"/>
                </a:solidFill>
                <a:effectLst>
                  <a:outerShdw blurRad="38100" dist="38100" dir="2700000" algn="tl">
                    <a:srgbClr val="000000">
                      <a:alpha val="43137"/>
                    </a:srgbClr>
                  </a:outerShdw>
                </a:effectLst>
              </a:rPr>
              <a:t>Misunderstanding the Culture</a:t>
            </a:r>
            <a:endParaRPr lang="en-US" sz="5400" b="1" dirty="0">
              <a:ln>
                <a:solidFill>
                  <a:schemeClr val="tx1"/>
                </a:solidFill>
              </a:ln>
              <a:solidFill>
                <a:schemeClr val="bg1"/>
              </a:solidFill>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D84B02F8-0977-7E65-61DE-217C06DC93EB}"/>
              </a:ext>
            </a:extLst>
          </p:cNvPr>
          <p:cNvGrpSpPr/>
          <p:nvPr/>
        </p:nvGrpSpPr>
        <p:grpSpPr>
          <a:xfrm>
            <a:off x="7587340" y="4272983"/>
            <a:ext cx="4528457" cy="2522998"/>
            <a:chOff x="7587340" y="4272983"/>
            <a:chExt cx="4528457" cy="2522998"/>
          </a:xfrm>
        </p:grpSpPr>
        <p:pic>
          <p:nvPicPr>
            <p:cNvPr id="1026" name="Picture 2" descr="A close-up of a Caucasian man and a Caucasian woman wearing dark rose colored sunglasses and an Australian bush hat, both looking towards the camera, with a 1980s aesthetic">
              <a:extLst>
                <a:ext uri="{FF2B5EF4-FFF2-40B4-BE49-F238E27FC236}">
                  <a16:creationId xmlns:a16="http://schemas.microsoft.com/office/drawing/2014/main" id="{ED669849-2E44-9E0A-B885-3755C14E2E7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3650" b="30635"/>
            <a:stretch/>
          </p:blipFill>
          <p:spPr bwMode="auto">
            <a:xfrm>
              <a:off x="7587340" y="4272983"/>
              <a:ext cx="4528457" cy="2522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CDC46A-7BB5-2993-10FF-7FED2AC3C65C}"/>
                </a:ext>
              </a:extLst>
            </p:cNvPr>
            <p:cNvSpPr txBox="1"/>
            <p:nvPr/>
          </p:nvSpPr>
          <p:spPr>
            <a:xfrm>
              <a:off x="7708900" y="5030122"/>
              <a:ext cx="812800" cy="461665"/>
            </a:xfrm>
            <a:prstGeom prst="rect">
              <a:avLst/>
            </a:prstGeom>
            <a:noFill/>
          </p:spPr>
          <p:txBody>
            <a:bodyPr wrap="square" rtlCol="0">
              <a:spAutoFit/>
            </a:bodyPr>
            <a:lstStyle/>
            <a:p>
              <a:pPr algn="ctr"/>
              <a:r>
                <a:rPr lang="en-US" sz="2400" b="1" dirty="0">
                  <a:solidFill>
                    <a:schemeClr val="bg1">
                      <a:alpha val="42000"/>
                    </a:schemeClr>
                  </a:solidFill>
                </a:rPr>
                <a:t>USA</a:t>
              </a:r>
            </a:p>
          </p:txBody>
        </p:sp>
        <p:sp>
          <p:nvSpPr>
            <p:cNvPr id="5" name="TextBox 4">
              <a:extLst>
                <a:ext uri="{FF2B5EF4-FFF2-40B4-BE49-F238E27FC236}">
                  <a16:creationId xmlns:a16="http://schemas.microsoft.com/office/drawing/2014/main" id="{3B01657A-4457-F2C7-1D1F-4D4469C72FA0}"/>
                </a:ext>
              </a:extLst>
            </p:cNvPr>
            <p:cNvSpPr txBox="1"/>
            <p:nvPr/>
          </p:nvSpPr>
          <p:spPr>
            <a:xfrm>
              <a:off x="8681360" y="5030121"/>
              <a:ext cx="812800" cy="461665"/>
            </a:xfrm>
            <a:prstGeom prst="rect">
              <a:avLst/>
            </a:prstGeom>
            <a:noFill/>
          </p:spPr>
          <p:txBody>
            <a:bodyPr wrap="square" rtlCol="0">
              <a:spAutoFit/>
            </a:bodyPr>
            <a:lstStyle/>
            <a:p>
              <a:pPr algn="ctr"/>
              <a:r>
                <a:rPr lang="en-US" sz="2400" b="1" dirty="0">
                  <a:solidFill>
                    <a:schemeClr val="bg1">
                      <a:alpha val="42000"/>
                    </a:schemeClr>
                  </a:solidFill>
                </a:rPr>
                <a:t>USA</a:t>
              </a:r>
            </a:p>
          </p:txBody>
        </p:sp>
        <p:sp>
          <p:nvSpPr>
            <p:cNvPr id="6" name="TextBox 5">
              <a:extLst>
                <a:ext uri="{FF2B5EF4-FFF2-40B4-BE49-F238E27FC236}">
                  <a16:creationId xmlns:a16="http://schemas.microsoft.com/office/drawing/2014/main" id="{A8715CB8-7353-9A97-EF7F-E2467FA3977F}"/>
                </a:ext>
              </a:extLst>
            </p:cNvPr>
            <p:cNvSpPr txBox="1"/>
            <p:nvPr/>
          </p:nvSpPr>
          <p:spPr>
            <a:xfrm rot="21241083">
              <a:off x="9889666" y="5399454"/>
              <a:ext cx="812800" cy="461665"/>
            </a:xfrm>
            <a:prstGeom prst="rect">
              <a:avLst/>
            </a:prstGeom>
            <a:noFill/>
          </p:spPr>
          <p:txBody>
            <a:bodyPr wrap="square" rtlCol="0">
              <a:spAutoFit/>
            </a:bodyPr>
            <a:lstStyle/>
            <a:p>
              <a:pPr algn="ctr"/>
              <a:r>
                <a:rPr lang="en-US" sz="2400" b="1" dirty="0">
                  <a:solidFill>
                    <a:schemeClr val="bg1">
                      <a:alpha val="42000"/>
                    </a:schemeClr>
                  </a:solidFill>
                </a:rPr>
                <a:t>USA</a:t>
              </a:r>
            </a:p>
          </p:txBody>
        </p:sp>
        <p:sp>
          <p:nvSpPr>
            <p:cNvPr id="7" name="TextBox 6">
              <a:extLst>
                <a:ext uri="{FF2B5EF4-FFF2-40B4-BE49-F238E27FC236}">
                  <a16:creationId xmlns:a16="http://schemas.microsoft.com/office/drawing/2014/main" id="{5E06499E-7B21-396E-BC5C-98F275A4770A}"/>
                </a:ext>
              </a:extLst>
            </p:cNvPr>
            <p:cNvSpPr txBox="1"/>
            <p:nvPr/>
          </p:nvSpPr>
          <p:spPr>
            <a:xfrm rot="21241083">
              <a:off x="10777063" y="5302049"/>
              <a:ext cx="812800" cy="461665"/>
            </a:xfrm>
            <a:prstGeom prst="rect">
              <a:avLst/>
            </a:prstGeom>
            <a:noFill/>
          </p:spPr>
          <p:txBody>
            <a:bodyPr wrap="square" rtlCol="0">
              <a:spAutoFit/>
            </a:bodyPr>
            <a:lstStyle/>
            <a:p>
              <a:pPr algn="ctr"/>
              <a:r>
                <a:rPr lang="en-US" sz="2400" b="1" dirty="0">
                  <a:solidFill>
                    <a:schemeClr val="bg1">
                      <a:alpha val="42000"/>
                    </a:schemeClr>
                  </a:solidFill>
                </a:rPr>
                <a:t>USA</a:t>
              </a:r>
            </a:p>
          </p:txBody>
        </p:sp>
      </p:grpSp>
    </p:spTree>
    <p:extLst>
      <p:ext uri="{BB962C8B-B14F-4D97-AF65-F5344CB8AC3E}">
        <p14:creationId xmlns:p14="http://schemas.microsoft.com/office/powerpoint/2010/main" val="13820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Acts 8:5–25</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016758"/>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aseline="30000" dirty="0">
                <a:effectLst/>
                <a:ea typeface="Times" panose="02020603050405020304" pitchFamily="18" charset="0"/>
                <a:cs typeface="Times New Roman" panose="02020603050405020304" pitchFamily="18" charset="0"/>
              </a:rPr>
              <a:t>16</a:t>
            </a:r>
            <a:r>
              <a:rPr lang="en-US" sz="3200" dirty="0">
                <a:effectLst/>
                <a:ea typeface="Times" panose="02020603050405020304" pitchFamily="18" charset="0"/>
                <a:cs typeface="Times New Roman" panose="02020603050405020304" pitchFamily="18" charset="0"/>
              </a:rPr>
              <a:t> For as yet He had fallen upon none of them. They had only been baptized in the name of the Lord Jesus. </a:t>
            </a:r>
            <a:r>
              <a:rPr lang="en-US" sz="3200" baseline="30000" dirty="0">
                <a:effectLst/>
                <a:ea typeface="Times" panose="02020603050405020304" pitchFamily="18" charset="0"/>
                <a:cs typeface="Times New Roman" panose="02020603050405020304" pitchFamily="18" charset="0"/>
              </a:rPr>
              <a:t>17</a:t>
            </a:r>
            <a:r>
              <a:rPr lang="en-US" sz="3200" dirty="0">
                <a:effectLst/>
                <a:ea typeface="Times" panose="02020603050405020304" pitchFamily="18" charset="0"/>
                <a:cs typeface="Times New Roman" panose="02020603050405020304" pitchFamily="18" charset="0"/>
              </a:rPr>
              <a:t> Then they laid hands on them, and they received the Holy Spirit. </a:t>
            </a:r>
            <a:r>
              <a:rPr lang="en-US" sz="3200" baseline="30000" dirty="0">
                <a:effectLst/>
                <a:ea typeface="Times" panose="02020603050405020304" pitchFamily="18" charset="0"/>
                <a:cs typeface="Times New Roman" panose="02020603050405020304" pitchFamily="18" charset="0"/>
              </a:rPr>
              <a:t>18</a:t>
            </a:r>
            <a:r>
              <a:rPr lang="en-US" sz="3200" dirty="0">
                <a:effectLst/>
                <a:ea typeface="Times" panose="02020603050405020304" pitchFamily="18" charset="0"/>
                <a:cs typeface="Times New Roman" panose="02020603050405020304" pitchFamily="18" charset="0"/>
              </a:rPr>
              <a:t> And when Simon saw that through the laying on of the apostles’ hands the Holy Spirit was given, he offered them money, </a:t>
            </a:r>
            <a:r>
              <a:rPr lang="en-US" sz="3200" baseline="30000" dirty="0">
                <a:effectLst/>
                <a:ea typeface="Times" panose="02020603050405020304" pitchFamily="18" charset="0"/>
                <a:cs typeface="Times New Roman" panose="02020603050405020304" pitchFamily="18" charset="0"/>
              </a:rPr>
              <a:t>19</a:t>
            </a:r>
            <a:r>
              <a:rPr lang="en-US" sz="3200" dirty="0">
                <a:effectLst/>
                <a:ea typeface="Times" panose="02020603050405020304" pitchFamily="18" charset="0"/>
                <a:cs typeface="Times New Roman" panose="02020603050405020304" pitchFamily="18" charset="0"/>
              </a:rPr>
              <a:t> saying, “Give me this power also, that anyone on whom I lay hands may receive the Holy Spirit.” </a:t>
            </a:r>
            <a:r>
              <a:rPr lang="en-US" sz="3200" baseline="30000" dirty="0">
                <a:effectLst/>
                <a:ea typeface="Times" panose="02020603050405020304" pitchFamily="18" charset="0"/>
                <a:cs typeface="Times New Roman" panose="02020603050405020304" pitchFamily="18" charset="0"/>
              </a:rPr>
              <a:t>20</a:t>
            </a:r>
            <a:r>
              <a:rPr lang="en-US" sz="3200" dirty="0">
                <a:effectLst/>
                <a:ea typeface="Times" panose="02020603050405020304" pitchFamily="18" charset="0"/>
                <a:cs typeface="Times New Roman" panose="02020603050405020304" pitchFamily="18" charset="0"/>
              </a:rPr>
              <a:t> But Peter said to him, “Your money perish with you, because you thought that the gift of God could be purchased with money! </a:t>
            </a:r>
            <a:r>
              <a:rPr lang="en-US" sz="3200" baseline="30000" dirty="0">
                <a:effectLst/>
                <a:ea typeface="Times" panose="02020603050405020304" pitchFamily="18" charset="0"/>
                <a:cs typeface="Times New Roman" panose="02020603050405020304" pitchFamily="18" charset="0"/>
              </a:rPr>
              <a:t>21</a:t>
            </a:r>
            <a:r>
              <a:rPr lang="en-US" sz="3200" dirty="0">
                <a:effectLst/>
                <a:ea typeface="Times" panose="02020603050405020304" pitchFamily="18" charset="0"/>
                <a:cs typeface="Times New Roman" panose="02020603050405020304" pitchFamily="18" charset="0"/>
              </a:rPr>
              <a:t> You have neither part nor portion in this matter, for your heart is not right in the sight of God. </a:t>
            </a:r>
            <a:endParaRPr lang="en-US" sz="3200" dirty="0"/>
          </a:p>
        </p:txBody>
      </p:sp>
    </p:spTree>
    <p:extLst>
      <p:ext uri="{BB962C8B-B14F-4D97-AF65-F5344CB8AC3E}">
        <p14:creationId xmlns:p14="http://schemas.microsoft.com/office/powerpoint/2010/main" val="120580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Acts 8:5–25</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4031873"/>
          </a:xfrm>
          <a:prstGeom prst="rect">
            <a:avLst/>
          </a:prstGeom>
          <a:solidFill>
            <a:schemeClr val="bg1">
              <a:alpha val="61000"/>
            </a:schemeClr>
          </a:solidFill>
          <a:ln>
            <a:solidFill>
              <a:schemeClr val="tx1"/>
            </a:solidFill>
          </a:ln>
        </p:spPr>
        <p:txBody>
          <a:bodyPr wrap="square" rtlCol="0">
            <a:spAutoFit/>
          </a:bodyPr>
          <a:lstStyle/>
          <a:p>
            <a:pPr marL="0" marR="0">
              <a:spcBef>
                <a:spcPts val="0"/>
              </a:spcBef>
              <a:spcAft>
                <a:spcPts val="600"/>
              </a:spcAft>
            </a:pPr>
            <a:r>
              <a:rPr lang="en-US" sz="3200" baseline="30000" dirty="0">
                <a:effectLst/>
                <a:ea typeface="Times" panose="02020603050405020304" pitchFamily="18" charset="0"/>
                <a:cs typeface="Times New Roman" panose="02020603050405020304" pitchFamily="18" charset="0"/>
              </a:rPr>
              <a:t>22</a:t>
            </a:r>
            <a:r>
              <a:rPr lang="en-US" sz="3200" dirty="0">
                <a:effectLst/>
                <a:ea typeface="Times" panose="02020603050405020304" pitchFamily="18" charset="0"/>
                <a:cs typeface="Times New Roman" panose="02020603050405020304" pitchFamily="18" charset="0"/>
              </a:rPr>
              <a:t> Repent therefore of this your wickedness, and pray God if perhaps the thought of your heart may be forgiven you. </a:t>
            </a:r>
            <a:r>
              <a:rPr lang="en-US" sz="3200" baseline="30000" dirty="0">
                <a:effectLst/>
                <a:ea typeface="Times" panose="02020603050405020304" pitchFamily="18" charset="0"/>
                <a:cs typeface="Times New Roman" panose="02020603050405020304" pitchFamily="18" charset="0"/>
              </a:rPr>
              <a:t>23</a:t>
            </a:r>
            <a:r>
              <a:rPr lang="en-US" sz="3200" dirty="0">
                <a:effectLst/>
                <a:ea typeface="Times" panose="02020603050405020304" pitchFamily="18" charset="0"/>
                <a:cs typeface="Times New Roman" panose="02020603050405020304" pitchFamily="18" charset="0"/>
              </a:rPr>
              <a:t> For I see that you are poisoned by bitterness and bound by iniquity.” </a:t>
            </a:r>
            <a:r>
              <a:rPr lang="en-US" sz="3200" baseline="30000" dirty="0">
                <a:effectLst/>
                <a:ea typeface="Times" panose="02020603050405020304" pitchFamily="18" charset="0"/>
                <a:cs typeface="Times New Roman" panose="02020603050405020304" pitchFamily="18" charset="0"/>
              </a:rPr>
              <a:t>24</a:t>
            </a:r>
            <a:r>
              <a:rPr lang="en-US" sz="3200" dirty="0">
                <a:effectLst/>
                <a:ea typeface="Times" panose="02020603050405020304" pitchFamily="18" charset="0"/>
                <a:cs typeface="Times New Roman" panose="02020603050405020304" pitchFamily="18" charset="0"/>
              </a:rPr>
              <a:t> Then Simon answered and said, “Pray to the Lord for me, that none of the things which you have spoken may come upon me.” </a:t>
            </a:r>
            <a:r>
              <a:rPr lang="en-US" sz="3200" baseline="30000" dirty="0">
                <a:effectLst/>
                <a:ea typeface="Times" panose="02020603050405020304" pitchFamily="18" charset="0"/>
                <a:cs typeface="Times New Roman" panose="02020603050405020304" pitchFamily="18" charset="0"/>
              </a:rPr>
              <a:t>25</a:t>
            </a:r>
            <a:r>
              <a:rPr lang="en-US" sz="3200" dirty="0">
                <a:effectLst/>
                <a:ea typeface="Times" panose="02020603050405020304" pitchFamily="18" charset="0"/>
                <a:cs typeface="Times New Roman" panose="02020603050405020304" pitchFamily="18" charset="0"/>
              </a:rPr>
              <a:t> So when they had testified and preached the word of the Lord, they returned to Jerusalem, preaching the gospel in many villages of the Samaritans. </a:t>
            </a:r>
          </a:p>
        </p:txBody>
      </p:sp>
    </p:spTree>
    <p:extLst>
      <p:ext uri="{BB962C8B-B14F-4D97-AF65-F5344CB8AC3E}">
        <p14:creationId xmlns:p14="http://schemas.microsoft.com/office/powerpoint/2010/main" val="187852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454562" y="5893884"/>
            <a:ext cx="11282876" cy="569387"/>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100" dirty="0" err="1"/>
              <a:t>Barna</a:t>
            </a:r>
            <a:r>
              <a:rPr lang="en-US" sz="3100" dirty="0"/>
              <a:t> Group: 75% of young adults leave the church after high school!</a:t>
            </a:r>
          </a:p>
        </p:txBody>
      </p:sp>
      <p:pic>
        <p:nvPicPr>
          <p:cNvPr id="5" name="Picture 4">
            <a:extLst>
              <a:ext uri="{FF2B5EF4-FFF2-40B4-BE49-F238E27FC236}">
                <a16:creationId xmlns:a16="http://schemas.microsoft.com/office/drawing/2014/main" id="{0FC3343B-7335-B9D9-FD6D-35B70B723D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562" y="1011795"/>
            <a:ext cx="3965280" cy="4590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a:extLst>
              <a:ext uri="{FF2B5EF4-FFF2-40B4-BE49-F238E27FC236}">
                <a16:creationId xmlns:a16="http://schemas.microsoft.com/office/drawing/2014/main" id="{EEE7E1D4-5F4E-1C9E-3E86-85F767B699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2504" y="1011795"/>
            <a:ext cx="3113020" cy="4590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00 Best Children's Books of All Time (Ages 10-11)">
            <a:extLst>
              <a:ext uri="{FF2B5EF4-FFF2-40B4-BE49-F238E27FC236}">
                <a16:creationId xmlns:a16="http://schemas.microsoft.com/office/drawing/2014/main" id="{C0EE504E-9F51-249F-89C4-3209DD9350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38186" y="1011794"/>
            <a:ext cx="3599252" cy="459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3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2579129" y="2894624"/>
            <a:ext cx="7033742" cy="3170099"/>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600" b="1" dirty="0"/>
              <a:t>Twenty-six million Americans stopped reading the Bible in 2022. </a:t>
            </a:r>
          </a:p>
          <a:p>
            <a:pPr algn="ctr">
              <a:spcAft>
                <a:spcPts val="2400"/>
              </a:spcAft>
            </a:pPr>
            <a:r>
              <a:rPr lang="en-US" sz="3600" b="1" dirty="0"/>
              <a:t>A Bible reader is described as one who reads his or her Bible three times per year. </a:t>
            </a:r>
          </a:p>
        </p:txBody>
      </p:sp>
      <p:pic>
        <p:nvPicPr>
          <p:cNvPr id="6" name="Picture 5">
            <a:extLst>
              <a:ext uri="{FF2B5EF4-FFF2-40B4-BE49-F238E27FC236}">
                <a16:creationId xmlns:a16="http://schemas.microsoft.com/office/drawing/2014/main" id="{6AB94CF2-75D6-E11B-D909-03EF1CC67127}"/>
              </a:ext>
            </a:extLst>
          </p:cNvPr>
          <p:cNvPicPr>
            <a:picLocks noChangeAspect="1"/>
          </p:cNvPicPr>
          <p:nvPr/>
        </p:nvPicPr>
        <p:blipFill>
          <a:blip r:embed="rId3"/>
          <a:stretch>
            <a:fillRect/>
          </a:stretch>
        </p:blipFill>
        <p:spPr>
          <a:xfrm>
            <a:off x="2966601" y="1038093"/>
            <a:ext cx="6258798" cy="1514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845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3602510"/>
            <a:ext cx="10963564" cy="2923877"/>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600" b="1" dirty="0"/>
              <a:t>Do you agree with the following statement?</a:t>
            </a:r>
          </a:p>
          <a:p>
            <a:pPr algn="ctr">
              <a:spcAft>
                <a:spcPts val="2400"/>
              </a:spcAft>
            </a:pPr>
            <a:r>
              <a:rPr lang="en-US" sz="3600" b="1" i="1" dirty="0"/>
              <a:t>“The Bible contains helpful accounts </a:t>
            </a:r>
            <a:br>
              <a:rPr lang="en-US" sz="3600" b="1" i="1" dirty="0"/>
            </a:br>
            <a:r>
              <a:rPr lang="en-US" sz="3600" b="1" i="1" dirty="0"/>
              <a:t>of ancient myths but is not literally true.” </a:t>
            </a:r>
          </a:p>
          <a:p>
            <a:pPr algn="ctr">
              <a:spcAft>
                <a:spcPts val="2400"/>
              </a:spcAft>
            </a:pPr>
            <a:r>
              <a:rPr lang="en-US" sz="3600" b="1" dirty="0"/>
              <a:t>26% of evangelicals said “yes.”</a:t>
            </a:r>
          </a:p>
        </p:txBody>
      </p:sp>
      <p:pic>
        <p:nvPicPr>
          <p:cNvPr id="1026" name="Picture 2" descr="Brody's Notes &amp; Scribbles: January 2013">
            <a:extLst>
              <a:ext uri="{FF2B5EF4-FFF2-40B4-BE49-F238E27FC236}">
                <a16:creationId xmlns:a16="http://schemas.microsoft.com/office/drawing/2014/main" id="{BBA5BDC6-F4F1-6CB9-C799-E88BDFFEB5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7012" y="1006702"/>
            <a:ext cx="6657975" cy="2028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5487850"/>
            <a:ext cx="10963564" cy="1077218"/>
          </a:xfrm>
          <a:prstGeom prst="rect">
            <a:avLst/>
          </a:prstGeom>
          <a:solidFill>
            <a:schemeClr val="bg1">
              <a:alpha val="61000"/>
            </a:schemeClr>
          </a:solidFill>
          <a:ln>
            <a:solidFill>
              <a:schemeClr val="tx1"/>
            </a:solidFill>
          </a:ln>
        </p:spPr>
        <p:txBody>
          <a:bodyPr wrap="square" rtlCol="0">
            <a:spAutoFit/>
          </a:bodyPr>
          <a:lstStyle/>
          <a:p>
            <a:pPr algn="ctr" eaLnBrk="1" hangingPunct="1">
              <a:spcAft>
                <a:spcPct val="50000"/>
              </a:spcAft>
            </a:pPr>
            <a:r>
              <a:rPr lang="en-US" sz="3200" dirty="0">
                <a:latin typeface="Arial" charset="0"/>
              </a:rPr>
              <a:t>The Bible is still trustworthy if we learn to distinguish between inspired fiction and inspired history. </a:t>
            </a:r>
          </a:p>
        </p:txBody>
      </p:sp>
      <p:pic>
        <p:nvPicPr>
          <p:cNvPr id="5" name="Picture 4">
            <a:extLst>
              <a:ext uri="{FF2B5EF4-FFF2-40B4-BE49-F238E27FC236}">
                <a16:creationId xmlns:a16="http://schemas.microsoft.com/office/drawing/2014/main" id="{AA781FF0-B894-BE67-F598-9A7B05D35C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022" y="878833"/>
            <a:ext cx="4203209" cy="4521215"/>
          </a:xfrm>
          <a:prstGeom prst="rect">
            <a:avLst/>
          </a:prstGeom>
        </p:spPr>
      </p:pic>
      <p:pic>
        <p:nvPicPr>
          <p:cNvPr id="6" name="Picture 5">
            <a:extLst>
              <a:ext uri="{FF2B5EF4-FFF2-40B4-BE49-F238E27FC236}">
                <a16:creationId xmlns:a16="http://schemas.microsoft.com/office/drawing/2014/main" id="{347774AC-B264-FBD7-35B4-5D72D75D3AD1}"/>
              </a:ext>
            </a:extLst>
          </p:cNvPr>
          <p:cNvPicPr>
            <a:picLocks noChangeAspect="1"/>
          </p:cNvPicPr>
          <p:nvPr/>
        </p:nvPicPr>
        <p:blipFill>
          <a:blip r:embed="rId4"/>
          <a:stretch>
            <a:fillRect/>
          </a:stretch>
        </p:blipFill>
        <p:spPr>
          <a:xfrm>
            <a:off x="7696201" y="894063"/>
            <a:ext cx="4114161" cy="4505985"/>
          </a:xfrm>
          <a:prstGeom prst="rect">
            <a:avLst/>
          </a:prstGeom>
        </p:spPr>
      </p:pic>
      <p:pic>
        <p:nvPicPr>
          <p:cNvPr id="7" name="Picture 6">
            <a:extLst>
              <a:ext uri="{FF2B5EF4-FFF2-40B4-BE49-F238E27FC236}">
                <a16:creationId xmlns:a16="http://schemas.microsoft.com/office/drawing/2014/main" id="{5B2AD44D-6C61-DC8A-519B-6A428E5405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8633" y="878832"/>
            <a:ext cx="3017164" cy="4521217"/>
          </a:xfrm>
          <a:prstGeom prst="rect">
            <a:avLst/>
          </a:prstGeom>
        </p:spPr>
      </p:pic>
    </p:spTree>
    <p:extLst>
      <p:ext uri="{BB962C8B-B14F-4D97-AF65-F5344CB8AC3E}">
        <p14:creationId xmlns:p14="http://schemas.microsoft.com/office/powerpoint/2010/main" val="28539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2631490"/>
          </a:xfrm>
          <a:prstGeom prst="rect">
            <a:avLst/>
          </a:prstGeom>
          <a:solidFill>
            <a:schemeClr val="bg1">
              <a:alpha val="61000"/>
            </a:schemeClr>
          </a:solidFill>
          <a:ln>
            <a:solidFill>
              <a:schemeClr val="tx1"/>
            </a:solidFill>
          </a:ln>
        </p:spPr>
        <p:txBody>
          <a:bodyPr wrap="square" rtlCol="0">
            <a:spAutoFit/>
          </a:bodyPr>
          <a:lstStyle/>
          <a:p>
            <a:pPr marL="228600" marR="0">
              <a:spcBef>
                <a:spcPts val="0"/>
              </a:spcBef>
              <a:spcAft>
                <a:spcPts val="600"/>
              </a:spcAft>
            </a:pPr>
            <a:r>
              <a:rPr lang="en-US" sz="3200" b="1" dirty="0">
                <a:effectLst/>
                <a:ea typeface="Times" panose="02020603050405020304" pitchFamily="18" charset="0"/>
                <a:cs typeface="Times New Roman" panose="02020603050405020304" pitchFamily="18" charset="0"/>
              </a:rPr>
              <a:t>Examples of inspired fiction:</a:t>
            </a:r>
          </a:p>
          <a:p>
            <a:pPr marL="800100" lvl="1" indent="-342900">
              <a:buFont typeface="Symbol" panose="05050102010706020507" pitchFamily="18" charset="2"/>
              <a:buChar char=""/>
            </a:pPr>
            <a:r>
              <a:rPr lang="en-US" sz="3200" dirty="0">
                <a:effectLst/>
                <a:ea typeface="Times" panose="02020603050405020304" pitchFamily="18" charset="0"/>
                <a:cs typeface="Times New Roman" panose="02020603050405020304" pitchFamily="18" charset="0"/>
              </a:rPr>
              <a:t>Genesis 1-3</a:t>
            </a:r>
          </a:p>
          <a:p>
            <a:pPr marL="800100" lvl="1" indent="-342900">
              <a:buFont typeface="Symbol" panose="05050102010706020507" pitchFamily="18" charset="2"/>
              <a:buChar char=""/>
            </a:pPr>
            <a:r>
              <a:rPr lang="en-US" sz="3200" dirty="0">
                <a:effectLst/>
                <a:ea typeface="Times" panose="02020603050405020304" pitchFamily="18" charset="0"/>
                <a:cs typeface="Times New Roman" panose="02020603050405020304" pitchFamily="18" charset="0"/>
              </a:rPr>
              <a:t>The book of Job.</a:t>
            </a:r>
          </a:p>
          <a:p>
            <a:pPr marL="800100" lvl="1" indent="-342900">
              <a:buFont typeface="Symbol" panose="05050102010706020507" pitchFamily="18" charset="2"/>
              <a:buChar char=""/>
            </a:pPr>
            <a:r>
              <a:rPr lang="en-US" sz="3200" dirty="0">
                <a:effectLst/>
                <a:ea typeface="Times" panose="02020603050405020304" pitchFamily="18" charset="0"/>
                <a:cs typeface="Times New Roman" panose="02020603050405020304" pitchFamily="18" charset="0"/>
              </a:rPr>
              <a:t>The book of Jonah. </a:t>
            </a:r>
          </a:p>
          <a:p>
            <a:pPr marL="800100" lvl="1" indent="-342900">
              <a:spcAft>
                <a:spcPts val="600"/>
              </a:spcAft>
              <a:buFont typeface="Symbol" panose="05050102010706020507" pitchFamily="18" charset="2"/>
              <a:buChar char=""/>
            </a:pPr>
            <a:r>
              <a:rPr lang="en-US" sz="3200" dirty="0">
                <a:effectLst/>
                <a:ea typeface="Times" panose="02020603050405020304" pitchFamily="18" charset="0"/>
                <a:cs typeface="Times New Roman" panose="02020603050405020304" pitchFamily="18" charset="0"/>
              </a:rPr>
              <a:t>The resurrection of the of saints in Matthew 27. </a:t>
            </a:r>
            <a:endParaRPr lang="en-US" sz="3200" dirty="0"/>
          </a:p>
        </p:txBody>
      </p:sp>
      <p:pic>
        <p:nvPicPr>
          <p:cNvPr id="4" name="Picture 3">
            <a:extLst>
              <a:ext uri="{FF2B5EF4-FFF2-40B4-BE49-F238E27FC236}">
                <a16:creationId xmlns:a16="http://schemas.microsoft.com/office/drawing/2014/main" id="{9E9FE3E7-E78D-7D67-E00F-787C007A36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218" y="3642220"/>
            <a:ext cx="1994157" cy="2657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6E2F60A-70CD-1F2C-39C9-677510F09B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1236" r="18596" b="6666"/>
          <a:stretch/>
        </p:blipFill>
        <p:spPr>
          <a:xfrm>
            <a:off x="2611114" y="3642220"/>
            <a:ext cx="3069306" cy="2678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Matthew 27:52 And the graves were opened; and many bodies of the saints ...">
            <a:extLst>
              <a:ext uri="{FF2B5EF4-FFF2-40B4-BE49-F238E27FC236}">
                <a16:creationId xmlns:a16="http://schemas.microsoft.com/office/drawing/2014/main" id="{04224B48-95FE-391E-B46D-5F157A8F27A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899654" y="3642220"/>
            <a:ext cx="2678128" cy="2678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EEA99A-ED29-212C-4D0F-3466955BA8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267" r="4733"/>
          <a:stretch/>
        </p:blipFill>
        <p:spPr>
          <a:xfrm>
            <a:off x="5683159" y="3642220"/>
            <a:ext cx="3213755" cy="2678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67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4843153" cy="5016758"/>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John 20:30–31 And truly Jesus did many other signs in the presence of His disciples, which are not written in this book; but these are written that you may believe that Jesus is the Christ, the Son of God, and that believing you may have life in His name.</a:t>
            </a:r>
          </a:p>
        </p:txBody>
      </p:sp>
      <p:pic>
        <p:nvPicPr>
          <p:cNvPr id="5" name="Picture 4">
            <a:extLst>
              <a:ext uri="{FF2B5EF4-FFF2-40B4-BE49-F238E27FC236}">
                <a16:creationId xmlns:a16="http://schemas.microsoft.com/office/drawing/2014/main" id="{EF8B91B9-1788-9046-73EE-287237E5BF0D}"/>
              </a:ext>
            </a:extLst>
          </p:cNvPr>
          <p:cNvPicPr>
            <a:picLocks noChangeAspect="1"/>
          </p:cNvPicPr>
          <p:nvPr/>
        </p:nvPicPr>
        <p:blipFill>
          <a:blip r:embed="rId3"/>
          <a:stretch>
            <a:fillRect/>
          </a:stretch>
        </p:blipFill>
        <p:spPr>
          <a:xfrm>
            <a:off x="5690510" y="891308"/>
            <a:ext cx="5887272" cy="5016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Free download Open Bible Template [1024x768] for your Desktop, Mobile ...">
            <a:extLst>
              <a:ext uri="{FF2B5EF4-FFF2-40B4-BE49-F238E27FC236}">
                <a16:creationId xmlns:a16="http://schemas.microsoft.com/office/drawing/2014/main" id="{958713A0-F20F-38B1-19E0-C222C7C1FD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1170" y="2292592"/>
            <a:ext cx="4732658" cy="3549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2D0788-8DED-DF1E-8C68-C7ABEE35102A}"/>
              </a:ext>
            </a:extLst>
          </p:cNvPr>
          <p:cNvSpPr/>
          <p:nvPr/>
        </p:nvSpPr>
        <p:spPr>
          <a:xfrm>
            <a:off x="681170" y="949934"/>
            <a:ext cx="4732658" cy="1276679"/>
          </a:xfrm>
          <a:prstGeom prst="rect">
            <a:avLst/>
          </a:prstGeom>
          <a:solidFill>
            <a:srgbClr val="020202"/>
          </a:solidFill>
          <a:ln>
            <a:solidFill>
              <a:srgbClr val="0303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masis MT Pro Black" panose="02040A04050005020304" pitchFamily="18" charset="0"/>
              </a:rPr>
              <a:t>Not just a collection of “Bible stories!”</a:t>
            </a:r>
          </a:p>
        </p:txBody>
      </p:sp>
    </p:spTree>
    <p:extLst>
      <p:ext uri="{BB962C8B-B14F-4D97-AF65-F5344CB8AC3E}">
        <p14:creationId xmlns:p14="http://schemas.microsoft.com/office/powerpoint/2010/main" val="332087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1938992"/>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000" dirty="0"/>
              <a:t>Luke and Acts were written with a purpose in mind. Luke is a historical account of the life of Christ. Acts is a historical account of the growth of the church.</a:t>
            </a:r>
          </a:p>
        </p:txBody>
      </p:sp>
      <p:pic>
        <p:nvPicPr>
          <p:cNvPr id="7" name="Picture 6">
            <a:extLst>
              <a:ext uri="{FF2B5EF4-FFF2-40B4-BE49-F238E27FC236}">
                <a16:creationId xmlns:a16="http://schemas.microsoft.com/office/drawing/2014/main" id="{2722EB9E-58E1-F232-295D-E537D20F6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2695" y="3063998"/>
            <a:ext cx="4405087" cy="3293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9123E53-E76B-056D-DC91-880963F10A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218" y="3063998"/>
            <a:ext cx="6187124" cy="3293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51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4031873"/>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Luke 1:1–4 Inasmuch as many have taken in hand to set in order a narrative of those things which have been fulfilled among us, just as those who from the beginning were eyewitnesses and ministers of the word delivered them to us, it seemed good to me also, having had perfect understanding of all things from the very first, to write to you an orderly account, most excellent Theophilus, that you may know the certainty of those things in which you were instructed.</a:t>
            </a:r>
          </a:p>
        </p:txBody>
      </p:sp>
    </p:spTree>
    <p:extLst>
      <p:ext uri="{BB962C8B-B14F-4D97-AF65-F5344CB8AC3E}">
        <p14:creationId xmlns:p14="http://schemas.microsoft.com/office/powerpoint/2010/main" val="332726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F60F74-2D5F-1094-2076-5AF11BCA2049}"/>
              </a:ext>
            </a:extLst>
          </p:cNvPr>
          <p:cNvSpPr txBox="1"/>
          <p:nvPr/>
        </p:nvSpPr>
        <p:spPr>
          <a:xfrm>
            <a:off x="7112000" y="441366"/>
            <a:ext cx="4862286" cy="5632311"/>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6000" dirty="0"/>
              <a:t>Erroneous conclusions result when we read God’s Word wearing tinted glasses.</a:t>
            </a:r>
          </a:p>
        </p:txBody>
      </p:sp>
      <p:grpSp>
        <p:nvGrpSpPr>
          <p:cNvPr id="6" name="Group 5">
            <a:extLst>
              <a:ext uri="{FF2B5EF4-FFF2-40B4-BE49-F238E27FC236}">
                <a16:creationId xmlns:a16="http://schemas.microsoft.com/office/drawing/2014/main" id="{56835F0B-4EA1-FBEA-BC4C-F3D72BD0577D}"/>
              </a:ext>
            </a:extLst>
          </p:cNvPr>
          <p:cNvGrpSpPr/>
          <p:nvPr/>
        </p:nvGrpSpPr>
        <p:grpSpPr>
          <a:xfrm>
            <a:off x="0" y="0"/>
            <a:ext cx="6858000" cy="6858000"/>
            <a:chOff x="0" y="0"/>
            <a:chExt cx="6858000" cy="6858000"/>
          </a:xfrm>
        </p:grpSpPr>
        <p:pic>
          <p:nvPicPr>
            <p:cNvPr id="3" name="Picture 2">
              <a:extLst>
                <a:ext uri="{FF2B5EF4-FFF2-40B4-BE49-F238E27FC236}">
                  <a16:creationId xmlns:a16="http://schemas.microsoft.com/office/drawing/2014/main" id="{66C1BD1B-5830-5108-0482-67391F8353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4" name="TextBox 3">
              <a:extLst>
                <a:ext uri="{FF2B5EF4-FFF2-40B4-BE49-F238E27FC236}">
                  <a16:creationId xmlns:a16="http://schemas.microsoft.com/office/drawing/2014/main" id="{9D63C557-BFB0-FB0C-CE47-BD181F209DAD}"/>
                </a:ext>
              </a:extLst>
            </p:cNvPr>
            <p:cNvSpPr txBox="1"/>
            <p:nvPr/>
          </p:nvSpPr>
          <p:spPr>
            <a:xfrm rot="21333909">
              <a:off x="2717800" y="1460500"/>
              <a:ext cx="698500" cy="369332"/>
            </a:xfrm>
            <a:prstGeom prst="rect">
              <a:avLst/>
            </a:prstGeom>
            <a:noFill/>
          </p:spPr>
          <p:txBody>
            <a:bodyPr wrap="square" rtlCol="0">
              <a:spAutoFit/>
            </a:bodyPr>
            <a:lstStyle/>
            <a:p>
              <a:pPr algn="ctr"/>
              <a:r>
                <a:rPr lang="en-US" b="1" dirty="0">
                  <a:solidFill>
                    <a:schemeClr val="bg1"/>
                  </a:solidFill>
                </a:rPr>
                <a:t>bias</a:t>
              </a:r>
            </a:p>
          </p:txBody>
        </p:sp>
        <p:sp>
          <p:nvSpPr>
            <p:cNvPr id="5" name="TextBox 4">
              <a:extLst>
                <a:ext uri="{FF2B5EF4-FFF2-40B4-BE49-F238E27FC236}">
                  <a16:creationId xmlns:a16="http://schemas.microsoft.com/office/drawing/2014/main" id="{036A2D8E-EDE3-9B19-3734-72EF2C14B1E4}"/>
                </a:ext>
              </a:extLst>
            </p:cNvPr>
            <p:cNvSpPr txBox="1"/>
            <p:nvPr/>
          </p:nvSpPr>
          <p:spPr>
            <a:xfrm rot="21333909">
              <a:off x="3454933" y="1403867"/>
              <a:ext cx="698500" cy="369332"/>
            </a:xfrm>
            <a:prstGeom prst="rect">
              <a:avLst/>
            </a:prstGeom>
            <a:noFill/>
          </p:spPr>
          <p:txBody>
            <a:bodyPr wrap="square" rtlCol="0">
              <a:spAutoFit/>
            </a:bodyPr>
            <a:lstStyle/>
            <a:p>
              <a:pPr algn="ctr"/>
              <a:r>
                <a:rPr lang="en-US" b="1" dirty="0">
                  <a:solidFill>
                    <a:schemeClr val="bg1"/>
                  </a:solidFill>
                </a:rPr>
                <a:t>bias</a:t>
              </a:r>
            </a:p>
          </p:txBody>
        </p:sp>
      </p:grpSp>
    </p:spTree>
    <p:extLst>
      <p:ext uri="{BB962C8B-B14F-4D97-AF65-F5344CB8AC3E}">
        <p14:creationId xmlns:p14="http://schemas.microsoft.com/office/powerpoint/2010/main" val="28987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7" y="891308"/>
            <a:ext cx="4727039" cy="5016758"/>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Acts 1:1–2 The first account I composed, Theophilus, about all that Jesus began to do and teach, until the day when He was taken up to heaven, after He had by the Holy Spirit given orders to the apostles whom He had chosen.</a:t>
            </a:r>
          </a:p>
        </p:txBody>
      </p:sp>
      <p:pic>
        <p:nvPicPr>
          <p:cNvPr id="1026" name="Picture 2" descr="The Book of Acts…Act Three | Dan Rupple">
            <a:extLst>
              <a:ext uri="{FF2B5EF4-FFF2-40B4-BE49-F238E27FC236}">
                <a16:creationId xmlns:a16="http://schemas.microsoft.com/office/drawing/2014/main" id="{E2808910-48BD-0A94-BF85-E2DCA6C3CE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1782" y="891308"/>
            <a:ext cx="6096000" cy="5016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1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7" y="891308"/>
            <a:ext cx="4727039" cy="5025735"/>
          </a:xfrm>
          <a:prstGeom prst="rect">
            <a:avLst/>
          </a:prstGeom>
          <a:solidFill>
            <a:schemeClr val="bg1">
              <a:alpha val="61000"/>
            </a:schemeClr>
          </a:solidFill>
          <a:ln>
            <a:solidFill>
              <a:schemeClr val="tx1"/>
            </a:solidFill>
          </a:ln>
        </p:spPr>
        <p:txBody>
          <a:bodyPr wrap="square" rtlCol="0">
            <a:spAutoFit/>
          </a:bodyPr>
          <a:lstStyle/>
          <a:p>
            <a:pPr>
              <a:lnSpc>
                <a:spcPts val="4300"/>
              </a:lnSpc>
              <a:spcAft>
                <a:spcPts val="2400"/>
              </a:spcAft>
            </a:pPr>
            <a:r>
              <a:rPr lang="en-US" sz="3200" dirty="0"/>
              <a:t>Acts 2:41, 47b Then those who gladly received his word were baptized; and that day about three thousand souls were added to them. … And the Lord added to the church daily those who were being saved.</a:t>
            </a:r>
          </a:p>
        </p:txBody>
      </p:sp>
      <p:pic>
        <p:nvPicPr>
          <p:cNvPr id="1026" name="Picture 2" descr="The Book of Acts…Act Three | Dan Rupple">
            <a:extLst>
              <a:ext uri="{FF2B5EF4-FFF2-40B4-BE49-F238E27FC236}">
                <a16:creationId xmlns:a16="http://schemas.microsoft.com/office/drawing/2014/main" id="{E2808910-48BD-0A94-BF85-E2DCA6C3CE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1782" y="891308"/>
            <a:ext cx="6096000" cy="5016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E189A0-5380-7F46-14D9-E30FEBCEB8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010" y="949934"/>
            <a:ext cx="4650756" cy="34769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useBgFill="1">
        <p:nvSpPr>
          <p:cNvPr id="5" name="Rectangle 4">
            <a:extLst>
              <a:ext uri="{FF2B5EF4-FFF2-40B4-BE49-F238E27FC236}">
                <a16:creationId xmlns:a16="http://schemas.microsoft.com/office/drawing/2014/main" id="{9FC48A0D-D96E-0B27-6D2F-C8F1771B09B9}"/>
              </a:ext>
            </a:extLst>
          </p:cNvPr>
          <p:cNvSpPr/>
          <p:nvPr/>
        </p:nvSpPr>
        <p:spPr>
          <a:xfrm>
            <a:off x="614217" y="4485483"/>
            <a:ext cx="4727039" cy="1431560"/>
          </a:xfrm>
          <a:prstGeom prst="rect">
            <a:avLst/>
          </a:prstGeom>
          <a:ln w="412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Amasis MT Pro Black" panose="02040A04050005020304" pitchFamily="18" charset="0"/>
              </a:rPr>
              <a:t>The spread of the gospel and the growth of the church.</a:t>
            </a:r>
          </a:p>
        </p:txBody>
      </p:sp>
    </p:spTree>
    <p:extLst>
      <p:ext uri="{BB962C8B-B14F-4D97-AF65-F5344CB8AC3E}">
        <p14:creationId xmlns:p14="http://schemas.microsoft.com/office/powerpoint/2010/main" val="25242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4154984"/>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1" i="1" dirty="0"/>
              <a:t>Luke chose these stories for a specific purpose:</a:t>
            </a:r>
          </a:p>
          <a:p>
            <a:pPr marL="914400" indent="-457200">
              <a:spcAft>
                <a:spcPts val="600"/>
              </a:spcAft>
              <a:buFont typeface="Arial" panose="020B0604020202020204" pitchFamily="34" charset="0"/>
              <a:buChar char="•"/>
            </a:pPr>
            <a:r>
              <a:rPr lang="en-US" sz="3200" dirty="0"/>
              <a:t>Stephen was martyred for his faith (8:2).</a:t>
            </a:r>
          </a:p>
          <a:p>
            <a:pPr marL="914400" indent="-457200">
              <a:spcAft>
                <a:spcPts val="600"/>
              </a:spcAft>
              <a:buFont typeface="Arial" panose="020B0604020202020204" pitchFamily="34" charset="0"/>
              <a:buChar char="•"/>
            </a:pPr>
            <a:r>
              <a:rPr lang="en-US" sz="3200" dirty="0"/>
              <a:t>Saul/Paul persecuted the church (8:3) and later believed the gospel (Ch. 9).</a:t>
            </a:r>
          </a:p>
          <a:p>
            <a:pPr marL="914400" indent="-457200">
              <a:spcAft>
                <a:spcPts val="600"/>
              </a:spcAft>
              <a:buFont typeface="Arial" panose="020B0604020202020204" pitchFamily="34" charset="0"/>
              <a:buChar char="•"/>
            </a:pPr>
            <a:r>
              <a:rPr lang="en-US" sz="3200" dirty="0"/>
              <a:t>The Samaritans believed and were baptized (8:13).</a:t>
            </a:r>
          </a:p>
          <a:p>
            <a:pPr marL="914400" indent="-457200">
              <a:spcAft>
                <a:spcPts val="600"/>
              </a:spcAft>
              <a:buFont typeface="Arial" panose="020B0604020202020204" pitchFamily="34" charset="0"/>
              <a:buChar char="•"/>
            </a:pPr>
            <a:r>
              <a:rPr lang="en-US" sz="3200" dirty="0"/>
              <a:t>Simon the Sorcerer believed and was baptized (8:5–25).</a:t>
            </a:r>
          </a:p>
          <a:p>
            <a:pPr marL="914400" indent="-457200">
              <a:spcAft>
                <a:spcPts val="600"/>
              </a:spcAft>
              <a:buFont typeface="Arial" panose="020B0604020202020204" pitchFamily="34" charset="0"/>
              <a:buChar char="•"/>
            </a:pPr>
            <a:r>
              <a:rPr lang="en-US" sz="3200" dirty="0"/>
              <a:t>The Ethiopian eunuch believed and was baptized (8:26-40).</a:t>
            </a:r>
          </a:p>
        </p:txBody>
      </p:sp>
    </p:spTree>
    <p:extLst>
      <p:ext uri="{BB962C8B-B14F-4D97-AF65-F5344CB8AC3E}">
        <p14:creationId xmlns:p14="http://schemas.microsoft.com/office/powerpoint/2010/main" val="89312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1021938"/>
            <a:ext cx="10963564" cy="144655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400" dirty="0">
                <a:solidFill>
                  <a:schemeClr val="accent6">
                    <a:lumMod val="50000"/>
                  </a:schemeClr>
                </a:solidFill>
                <a:latin typeface="Amasis MT Pro Black" panose="02040A04050005020304" pitchFamily="18" charset="0"/>
              </a:rPr>
              <a:t>The reach of the gospel is comprehensive!</a:t>
            </a:r>
          </a:p>
        </p:txBody>
      </p:sp>
      <p:pic>
        <p:nvPicPr>
          <p:cNvPr id="2050" name="Picture 2" descr="Who Was Apostle Paul [1] - Timothy Babajide Ogundele-Jesu Official Website">
            <a:extLst>
              <a:ext uri="{FF2B5EF4-FFF2-40B4-BE49-F238E27FC236}">
                <a16:creationId xmlns:a16="http://schemas.microsoft.com/office/drawing/2014/main" id="{5FA4F773-D966-9AAB-A821-338B934F9E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2582" y="2993101"/>
            <a:ext cx="5638800" cy="3178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FE65AC-6ED8-7C12-ADF0-52AF44DD35E2}"/>
              </a:ext>
            </a:extLst>
          </p:cNvPr>
          <p:cNvGrpSpPr/>
          <p:nvPr/>
        </p:nvGrpSpPr>
        <p:grpSpPr>
          <a:xfrm>
            <a:off x="1047646" y="2993101"/>
            <a:ext cx="4235555" cy="3178875"/>
            <a:chOff x="1047646" y="2993101"/>
            <a:chExt cx="4235555" cy="3178875"/>
          </a:xfrm>
        </p:grpSpPr>
        <p:pic>
          <p:nvPicPr>
            <p:cNvPr id="2052" name="Picture 4" descr="Matthew Wester the Blog: Philip and the Ethiopian Eunuch">
              <a:extLst>
                <a:ext uri="{FF2B5EF4-FFF2-40B4-BE49-F238E27FC236}">
                  <a16:creationId xmlns:a16="http://schemas.microsoft.com/office/drawing/2014/main" id="{4013D6CE-E4FF-63E0-8051-731629C3E4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7646" y="2993102"/>
              <a:ext cx="4235555" cy="3178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88E5A1-84E0-1648-1629-AAC61BFE0553}"/>
                </a:ext>
              </a:extLst>
            </p:cNvPr>
            <p:cNvSpPr txBox="1"/>
            <p:nvPr/>
          </p:nvSpPr>
          <p:spPr>
            <a:xfrm>
              <a:off x="1372908" y="2993101"/>
              <a:ext cx="3585029" cy="584775"/>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latin typeface="Aptos Black" panose="020F0502020204030204" pitchFamily="34" charset="0"/>
                </a:rPr>
                <a:t>Ethiopian Eunuch</a:t>
              </a:r>
            </a:p>
          </p:txBody>
        </p:sp>
      </p:grpSp>
    </p:spTree>
    <p:extLst>
      <p:ext uri="{BB962C8B-B14F-4D97-AF65-F5344CB8AC3E}">
        <p14:creationId xmlns:p14="http://schemas.microsoft.com/office/powerpoint/2010/main" val="122420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Context</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2322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2800" b="1" i="1" dirty="0"/>
              <a:t>No one doubts the salvation of Stephen, Paul or the Ethiopian Eunuch.</a:t>
            </a:r>
          </a:p>
        </p:txBody>
      </p:sp>
      <p:pic>
        <p:nvPicPr>
          <p:cNvPr id="4" name="Picture 2" descr="Who Was Apostle Paul [1] - Timothy Babajide Ogundele-Jesu Official Website">
            <a:extLst>
              <a:ext uri="{FF2B5EF4-FFF2-40B4-BE49-F238E27FC236}">
                <a16:creationId xmlns:a16="http://schemas.microsoft.com/office/drawing/2014/main" id="{A18FA3CA-AB4F-85CF-FDF4-EB6D3B7C53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4524" y="1731179"/>
            <a:ext cx="3834434" cy="2161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37C7BB3-5B96-3488-5F73-5FEFD2A207CE}"/>
              </a:ext>
            </a:extLst>
          </p:cNvPr>
          <p:cNvGrpSpPr/>
          <p:nvPr/>
        </p:nvGrpSpPr>
        <p:grpSpPr>
          <a:xfrm>
            <a:off x="8912416" y="2927496"/>
            <a:ext cx="2665366" cy="2115298"/>
            <a:chOff x="5065486" y="2993101"/>
            <a:chExt cx="2510972" cy="1884538"/>
          </a:xfrm>
        </p:grpSpPr>
        <p:pic>
          <p:nvPicPr>
            <p:cNvPr id="6" name="Picture 4" descr="Matthew Wester the Blog: Philip and the Ethiopian Eunuch">
              <a:extLst>
                <a:ext uri="{FF2B5EF4-FFF2-40B4-BE49-F238E27FC236}">
                  <a16:creationId xmlns:a16="http://schemas.microsoft.com/office/drawing/2014/main" id="{78F4012E-72D2-9ABE-B1B2-285941017D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5486" y="2993101"/>
              <a:ext cx="2510972" cy="1884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FD248B3-6536-7715-A1D1-80D5EAB7CE7D}"/>
                </a:ext>
              </a:extLst>
            </p:cNvPr>
            <p:cNvSpPr txBox="1"/>
            <p:nvPr/>
          </p:nvSpPr>
          <p:spPr>
            <a:xfrm>
              <a:off x="5065486" y="2993259"/>
              <a:ext cx="2510972" cy="40011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2000" dirty="0">
                  <a:latin typeface="Aptos Black" panose="020F0502020204030204" pitchFamily="34" charset="0"/>
                </a:rPr>
                <a:t>Ethiopian Eunuch</a:t>
              </a:r>
            </a:p>
          </p:txBody>
        </p:sp>
      </p:grpSp>
      <p:pic>
        <p:nvPicPr>
          <p:cNvPr id="3074" name="Picture 2" descr="Acts 6 | The Martyrdom of Stephen | The Bible - YouTube">
            <a:extLst>
              <a:ext uri="{FF2B5EF4-FFF2-40B4-BE49-F238E27FC236}">
                <a16:creationId xmlns:a16="http://schemas.microsoft.com/office/drawing/2014/main" id="{72439588-5E9D-09EE-2BA8-2DE1A3285CA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4218" y="2906032"/>
            <a:ext cx="3836847" cy="2158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E24F694-884F-C37E-F750-20ED85D85B5C}"/>
              </a:ext>
            </a:extLst>
          </p:cNvPr>
          <p:cNvGrpSpPr/>
          <p:nvPr/>
        </p:nvGrpSpPr>
        <p:grpSpPr>
          <a:xfrm>
            <a:off x="4762110" y="4083968"/>
            <a:ext cx="3836847" cy="2668473"/>
            <a:chOff x="4762110" y="4171052"/>
            <a:chExt cx="3836847" cy="2668473"/>
          </a:xfrm>
        </p:grpSpPr>
        <p:pic>
          <p:nvPicPr>
            <p:cNvPr id="9" name="Picture 8">
              <a:extLst>
                <a:ext uri="{FF2B5EF4-FFF2-40B4-BE49-F238E27FC236}">
                  <a16:creationId xmlns:a16="http://schemas.microsoft.com/office/drawing/2014/main" id="{DA06EABE-77AE-C216-0B2B-9F02B7F2A1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62110" y="4171052"/>
              <a:ext cx="3836847" cy="2616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56411D09-C270-ABBA-3715-24FD59B0388E}"/>
                </a:ext>
              </a:extLst>
            </p:cNvPr>
            <p:cNvSpPr txBox="1"/>
            <p:nvPr/>
          </p:nvSpPr>
          <p:spPr>
            <a:xfrm>
              <a:off x="4762110" y="6377860"/>
              <a:ext cx="3836847" cy="461665"/>
            </a:xfrm>
            <a:prstGeom prst="rect">
              <a:avLst/>
            </a:prstGeom>
            <a:noFill/>
          </p:spPr>
          <p:txBody>
            <a:bodyPr wrap="square" rtlCol="0">
              <a:spAutoFit/>
            </a:bodyPr>
            <a:lstStyle/>
            <a:p>
              <a:pPr algn="ctr"/>
              <a:r>
                <a:rPr lang="en-US" sz="2400" b="1" dirty="0">
                  <a:solidFill>
                    <a:schemeClr val="bg1"/>
                  </a:solidFill>
                </a:rPr>
                <a:t>Simon the Sorcerer</a:t>
              </a:r>
            </a:p>
          </p:txBody>
        </p:sp>
      </p:grpSp>
      <p:pic>
        <p:nvPicPr>
          <p:cNvPr id="13" name="Picture 2" descr="Check mark Computer Icons Clip art - green tick png download - 1920 ...">
            <a:extLst>
              <a:ext uri="{FF2B5EF4-FFF2-40B4-BE49-F238E27FC236}">
                <a16:creationId xmlns:a16="http://schemas.microsoft.com/office/drawing/2014/main" id="{7A78CE9A-EF77-B5C3-37C5-EAD176F9AD2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6963" y="2140219"/>
            <a:ext cx="684102" cy="684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eck mark Computer Icons Clip art - green tick png download - 1920 ...">
            <a:extLst>
              <a:ext uri="{FF2B5EF4-FFF2-40B4-BE49-F238E27FC236}">
                <a16:creationId xmlns:a16="http://schemas.microsoft.com/office/drawing/2014/main" id="{AE19330F-5043-D724-9144-2705DB4BD7F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66879" y="1579475"/>
            <a:ext cx="684102" cy="684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eck mark Computer Icons Clip art - green tick png download - 1920 ...">
            <a:extLst>
              <a:ext uri="{FF2B5EF4-FFF2-40B4-BE49-F238E27FC236}">
                <a16:creationId xmlns:a16="http://schemas.microsoft.com/office/drawing/2014/main" id="{097A2DB4-5EA4-03C2-149E-293C2650AA4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26490" y="2140219"/>
            <a:ext cx="684102" cy="684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 up of a toy&#10;&#10;Description generated with high confidence">
            <a:extLst>
              <a:ext uri="{FF2B5EF4-FFF2-40B4-BE49-F238E27FC236}">
                <a16:creationId xmlns:a16="http://schemas.microsoft.com/office/drawing/2014/main" id="{5DB3DFA7-981E-80BD-EDF6-409601463C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65806" y="5440565"/>
            <a:ext cx="1185175" cy="1364230"/>
          </a:xfrm>
          <a:prstGeom prst="rect">
            <a:avLst/>
          </a:prstGeom>
        </p:spPr>
      </p:pic>
    </p:spTree>
    <p:extLst>
      <p:ext uri="{BB962C8B-B14F-4D97-AF65-F5344CB8AC3E}">
        <p14:creationId xmlns:p14="http://schemas.microsoft.com/office/powerpoint/2010/main" val="104354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4770530"/>
            <a:ext cx="5235038" cy="1077218"/>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t>Simon was doing miracles and amazed the people. </a:t>
            </a:r>
          </a:p>
        </p:txBody>
      </p:sp>
      <p:pic>
        <p:nvPicPr>
          <p:cNvPr id="5" name="Picture 4">
            <a:extLst>
              <a:ext uri="{FF2B5EF4-FFF2-40B4-BE49-F238E27FC236}">
                <a16:creationId xmlns:a16="http://schemas.microsoft.com/office/drawing/2014/main" id="{B115952D-873F-3D7A-3913-3E3334A395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218" y="1078676"/>
            <a:ext cx="5235039" cy="3570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7AD6094-1496-1284-9752-2D9EDB300502}"/>
              </a:ext>
            </a:extLst>
          </p:cNvPr>
          <p:cNvSpPr txBox="1"/>
          <p:nvPr/>
        </p:nvSpPr>
        <p:spPr>
          <a:xfrm>
            <a:off x="6342744" y="4770530"/>
            <a:ext cx="5235038" cy="1077218"/>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t>Simon believed </a:t>
            </a:r>
            <a:br>
              <a:rPr lang="en-US" sz="3200" dirty="0"/>
            </a:br>
            <a:r>
              <a:rPr lang="en-US" sz="3200" dirty="0"/>
              <a:t>and was baptized. </a:t>
            </a:r>
          </a:p>
        </p:txBody>
      </p:sp>
      <p:pic>
        <p:nvPicPr>
          <p:cNvPr id="4098" name="Picture 2" descr="The Samaritans being baptized in Acts Chapter 8">
            <a:extLst>
              <a:ext uri="{FF2B5EF4-FFF2-40B4-BE49-F238E27FC236}">
                <a16:creationId xmlns:a16="http://schemas.microsoft.com/office/drawing/2014/main" id="{BCE397D9-F9CE-FCB2-60D9-0BDD37D2AB3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5260" b="16538"/>
          <a:stretch/>
        </p:blipFill>
        <p:spPr bwMode="auto">
          <a:xfrm>
            <a:off x="6342744" y="1078677"/>
            <a:ext cx="5235038" cy="3570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70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1DF72-B4CD-4D1B-B2C1-3349FAA3D7BB}"/>
              </a:ext>
            </a:extLst>
          </p:cNvPr>
          <p:cNvSpPr txBox="1"/>
          <p:nvPr/>
        </p:nvSpPr>
        <p:spPr>
          <a:xfrm>
            <a:off x="6589486" y="1259175"/>
            <a:ext cx="4988296" cy="433965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latin typeface="Amasis MT Pro Black" panose="02040A04050005020304" pitchFamily="18" charset="0"/>
              </a:rPr>
              <a:t>Peter and John prayed that the Holy Spirit would come upon the Samaritans who had believed in Christ.</a:t>
            </a:r>
          </a:p>
          <a:p>
            <a:pPr algn="ctr">
              <a:spcAft>
                <a:spcPts val="2400"/>
              </a:spcAft>
            </a:pPr>
            <a:r>
              <a:rPr lang="en-US" sz="3200" dirty="0">
                <a:latin typeface="Amasis MT Pro Black" panose="02040A04050005020304" pitchFamily="18" charset="0"/>
              </a:rPr>
              <a:t>When Simon saw this miracle, he asked to purchase that power.</a:t>
            </a:r>
          </a:p>
        </p:txBody>
      </p:sp>
      <p:pic>
        <p:nvPicPr>
          <p:cNvPr id="5" name="Picture 4">
            <a:extLst>
              <a:ext uri="{FF2B5EF4-FFF2-40B4-BE49-F238E27FC236}">
                <a16:creationId xmlns:a16="http://schemas.microsoft.com/office/drawing/2014/main" id="{2D0560B5-E4C0-AD98-3E77-3194E690DF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218" y="875475"/>
            <a:ext cx="5597896" cy="5597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32E3A407-39E4-A096-CE3C-28C39FB5FFA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51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2985433"/>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1" i="1" dirty="0"/>
              <a:t>Our dilemma:</a:t>
            </a:r>
          </a:p>
          <a:p>
            <a:pPr marL="914400" indent="-457200">
              <a:spcAft>
                <a:spcPts val="2400"/>
              </a:spcAft>
              <a:buFont typeface="Arial" panose="020B0604020202020204" pitchFamily="34" charset="0"/>
              <a:buChar char="•"/>
            </a:pPr>
            <a:r>
              <a:rPr lang="en-US" sz="3200" dirty="0"/>
              <a:t>Simon believed in Christ and was baptized (Acts 8:13).</a:t>
            </a:r>
          </a:p>
          <a:p>
            <a:pPr marL="914400" indent="-457200">
              <a:spcAft>
                <a:spcPts val="2400"/>
              </a:spcAft>
              <a:buFont typeface="Arial" panose="020B0604020202020204" pitchFamily="34" charset="0"/>
              <a:buChar char="•"/>
            </a:pPr>
            <a:r>
              <a:rPr lang="en-US" sz="3200" dirty="0"/>
              <a:t>Simon’s actions seem inconsistent with a genuine believer.</a:t>
            </a:r>
          </a:p>
          <a:p>
            <a:pPr marL="914400" indent="-457200">
              <a:spcAft>
                <a:spcPts val="2400"/>
              </a:spcAft>
              <a:buFont typeface="Arial" panose="020B0604020202020204" pitchFamily="34" charset="0"/>
              <a:buChar char="•"/>
            </a:pPr>
            <a:r>
              <a:rPr lang="en-US" sz="3200" dirty="0"/>
              <a:t>Peter had very harsh words for Simon.</a:t>
            </a:r>
          </a:p>
        </p:txBody>
      </p:sp>
    </p:spTree>
    <p:extLst>
      <p:ext uri="{BB962C8B-B14F-4D97-AF65-F5344CB8AC3E}">
        <p14:creationId xmlns:p14="http://schemas.microsoft.com/office/powerpoint/2010/main" val="20175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9" y="1078677"/>
            <a:ext cx="5235038" cy="1077218"/>
          </a:xfrm>
          <a:prstGeom prst="rect">
            <a:avLst/>
          </a:prstGeom>
          <a:solidFill>
            <a:schemeClr val="bg1">
              <a:alpha val="61000"/>
            </a:schemeClr>
          </a:solidFill>
          <a:ln>
            <a:solidFill>
              <a:schemeClr val="tx1"/>
            </a:solidFill>
          </a:ln>
        </p:spPr>
        <p:txBody>
          <a:bodyPr wrap="square" rtlCol="0">
            <a:spAutoFit/>
          </a:bodyPr>
          <a:lstStyle/>
          <a:p>
            <a:pPr algn="ctr">
              <a:spcAft>
                <a:spcPts val="600"/>
              </a:spcAft>
            </a:pPr>
            <a:r>
              <a:rPr lang="en-US" sz="3200" dirty="0"/>
              <a:t>Question #1: </a:t>
            </a:r>
            <a:br>
              <a:rPr lang="en-US" sz="3200" dirty="0"/>
            </a:br>
            <a:r>
              <a:rPr lang="en-US" sz="3200" dirty="0"/>
              <a:t>Was Simon really saved?</a:t>
            </a:r>
          </a:p>
        </p:txBody>
      </p:sp>
      <p:sp>
        <p:nvSpPr>
          <p:cNvPr id="4" name="TextBox 3">
            <a:extLst>
              <a:ext uri="{FF2B5EF4-FFF2-40B4-BE49-F238E27FC236}">
                <a16:creationId xmlns:a16="http://schemas.microsoft.com/office/drawing/2014/main" id="{26720129-4128-422C-B179-CFF54665D15D}"/>
              </a:ext>
            </a:extLst>
          </p:cNvPr>
          <p:cNvSpPr txBox="1"/>
          <p:nvPr/>
        </p:nvSpPr>
        <p:spPr>
          <a:xfrm>
            <a:off x="614218" y="3079389"/>
            <a:ext cx="5235038" cy="156966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t>Question #2: </a:t>
            </a:r>
            <a:br>
              <a:rPr lang="en-US" sz="3200" dirty="0"/>
            </a:br>
            <a:r>
              <a:rPr lang="en-US" sz="3200" dirty="0"/>
              <a:t>How many conditions are there for salvation?</a:t>
            </a:r>
          </a:p>
        </p:txBody>
      </p:sp>
      <p:sp>
        <p:nvSpPr>
          <p:cNvPr id="5" name="TextBox 4">
            <a:extLst>
              <a:ext uri="{FF2B5EF4-FFF2-40B4-BE49-F238E27FC236}">
                <a16:creationId xmlns:a16="http://schemas.microsoft.com/office/drawing/2014/main" id="{580BFBED-4F9B-9CB8-929F-B51DC787177D}"/>
              </a:ext>
            </a:extLst>
          </p:cNvPr>
          <p:cNvSpPr txBox="1"/>
          <p:nvPr/>
        </p:nvSpPr>
        <p:spPr>
          <a:xfrm>
            <a:off x="6342744" y="4770530"/>
            <a:ext cx="5235038" cy="52322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2800" dirty="0"/>
              <a:t>Simon believed and was baptized. </a:t>
            </a:r>
          </a:p>
        </p:txBody>
      </p:sp>
      <p:pic>
        <p:nvPicPr>
          <p:cNvPr id="6" name="Picture 2" descr="The Samaritans being baptized in Acts Chapter 8">
            <a:extLst>
              <a:ext uri="{FF2B5EF4-FFF2-40B4-BE49-F238E27FC236}">
                <a16:creationId xmlns:a16="http://schemas.microsoft.com/office/drawing/2014/main" id="{5B1FCE50-7051-7AB7-811C-E015CB72038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260" b="16538"/>
          <a:stretch/>
        </p:blipFill>
        <p:spPr bwMode="auto">
          <a:xfrm>
            <a:off x="6342744" y="1078677"/>
            <a:ext cx="5235038" cy="3570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41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324535"/>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Question: What does a person need to do to be saved?</a:t>
            </a:r>
          </a:p>
          <a:p>
            <a:pPr lvl="1"/>
            <a:r>
              <a:rPr lang="en-US" sz="3200" dirty="0"/>
              <a:t>• Confess Jesus Christ. </a:t>
            </a:r>
          </a:p>
          <a:p>
            <a:pPr lvl="1"/>
            <a:r>
              <a:rPr lang="en-US" sz="3200" dirty="0"/>
              <a:t>• Be baptized.</a:t>
            </a:r>
          </a:p>
          <a:p>
            <a:pPr lvl="1"/>
            <a:r>
              <a:rPr lang="en-US" sz="3200" dirty="0"/>
              <a:t>• Turn from your sins.</a:t>
            </a:r>
          </a:p>
          <a:p>
            <a:pPr lvl="1"/>
            <a:r>
              <a:rPr lang="en-US" sz="3200" dirty="0"/>
              <a:t>• Believe in Jesus Christ.</a:t>
            </a:r>
          </a:p>
          <a:p>
            <a:pPr lvl="1"/>
            <a:r>
              <a:rPr lang="en-US" sz="3200" dirty="0"/>
              <a:t>• Keep the commandments.</a:t>
            </a:r>
          </a:p>
          <a:p>
            <a:pPr lvl="1"/>
            <a:r>
              <a:rPr lang="en-US" sz="3200" dirty="0"/>
              <a:t>• Try to live by the Bible.</a:t>
            </a:r>
          </a:p>
          <a:p>
            <a:pPr lvl="1"/>
            <a:r>
              <a:rPr lang="en-US" sz="3200" dirty="0"/>
              <a:t>• Attend a good church.</a:t>
            </a:r>
          </a:p>
          <a:p>
            <a:pPr lvl="1"/>
            <a:r>
              <a:rPr lang="en-US" sz="3200" dirty="0"/>
              <a:t>• Give your heart to Jesus.</a:t>
            </a:r>
          </a:p>
          <a:p>
            <a:pPr lvl="1"/>
            <a:r>
              <a:rPr lang="en-US" sz="3200" dirty="0"/>
              <a:t>• Make Jesus Lord of your life.</a:t>
            </a:r>
          </a:p>
        </p:txBody>
      </p:sp>
      <p:sp>
        <p:nvSpPr>
          <p:cNvPr id="4" name="Rectangle: Rounded Corners 3">
            <a:extLst>
              <a:ext uri="{FF2B5EF4-FFF2-40B4-BE49-F238E27FC236}">
                <a16:creationId xmlns:a16="http://schemas.microsoft.com/office/drawing/2014/main" id="{BB938766-A2E5-9AE1-E065-277B65882BE4}"/>
              </a:ext>
            </a:extLst>
          </p:cNvPr>
          <p:cNvSpPr/>
          <p:nvPr/>
        </p:nvSpPr>
        <p:spPr>
          <a:xfrm>
            <a:off x="6705600" y="2075543"/>
            <a:ext cx="4586514" cy="31060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4">
                    <a:lumMod val="60000"/>
                    <a:lumOff val="40000"/>
                  </a:schemeClr>
                </a:solidFill>
                <a:latin typeface="Amasis MT Pro Black" panose="02040A04050005020304" pitchFamily="18" charset="0"/>
              </a:rPr>
              <a:t>Only 1 Condition for Salvation:</a:t>
            </a:r>
            <a:br>
              <a:rPr lang="en-US" sz="3600" dirty="0">
                <a:solidFill>
                  <a:schemeClr val="accent4">
                    <a:lumMod val="60000"/>
                    <a:lumOff val="40000"/>
                  </a:schemeClr>
                </a:solidFill>
                <a:latin typeface="Amasis MT Pro Black" panose="02040A04050005020304" pitchFamily="18" charset="0"/>
              </a:rPr>
            </a:br>
            <a:endParaRPr lang="en-US" sz="3600" dirty="0">
              <a:solidFill>
                <a:schemeClr val="accent4">
                  <a:lumMod val="60000"/>
                  <a:lumOff val="40000"/>
                </a:schemeClr>
              </a:solidFill>
              <a:latin typeface="Amasis MT Pro Black" panose="02040A04050005020304" pitchFamily="18" charset="0"/>
            </a:endParaRPr>
          </a:p>
          <a:p>
            <a:pPr algn="ctr"/>
            <a:r>
              <a:rPr lang="en-US" sz="3600" dirty="0">
                <a:solidFill>
                  <a:schemeClr val="accent4">
                    <a:lumMod val="60000"/>
                    <a:lumOff val="40000"/>
                  </a:schemeClr>
                </a:solidFill>
                <a:latin typeface="Amasis MT Pro Black" panose="02040A04050005020304" pitchFamily="18" charset="0"/>
              </a:rPr>
              <a:t>Faith Alone in Christ alone!</a:t>
            </a:r>
          </a:p>
        </p:txBody>
      </p:sp>
      <p:sp>
        <p:nvSpPr>
          <p:cNvPr id="5" name="Rectangle 4">
            <a:extLst>
              <a:ext uri="{FF2B5EF4-FFF2-40B4-BE49-F238E27FC236}">
                <a16:creationId xmlns:a16="http://schemas.microsoft.com/office/drawing/2014/main" id="{647438D2-5145-3DE0-B425-C912B937E9C2}"/>
              </a:ext>
            </a:extLst>
          </p:cNvPr>
          <p:cNvSpPr/>
          <p:nvPr/>
        </p:nvSpPr>
        <p:spPr>
          <a:xfrm>
            <a:off x="1059543" y="3149600"/>
            <a:ext cx="4267200" cy="595086"/>
          </a:xfrm>
          <a:prstGeom prst="rect">
            <a:avLst/>
          </a:prstGeom>
          <a:solidFill>
            <a:schemeClr val="accent4">
              <a:lumMod val="20000"/>
              <a:lumOff val="80000"/>
              <a:alpha val="28000"/>
            </a:scheme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46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277561-5CE4-B7B5-9F8A-7DDE8608D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2" name="TextBox 1">
            <a:extLst>
              <a:ext uri="{FF2B5EF4-FFF2-40B4-BE49-F238E27FC236}">
                <a16:creationId xmlns:a16="http://schemas.microsoft.com/office/drawing/2014/main" id="{540A4FE1-BF64-AFB8-24EC-433E213FBA37}"/>
              </a:ext>
            </a:extLst>
          </p:cNvPr>
          <p:cNvSpPr txBox="1"/>
          <p:nvPr/>
        </p:nvSpPr>
        <p:spPr>
          <a:xfrm>
            <a:off x="7112000" y="441366"/>
            <a:ext cx="4862286" cy="5632311"/>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6000" dirty="0"/>
              <a:t>We need to remove our tinted glasses and allow the text to speak for itself.</a:t>
            </a:r>
          </a:p>
        </p:txBody>
      </p:sp>
    </p:spTree>
    <p:extLst>
      <p:ext uri="{BB962C8B-B14F-4D97-AF65-F5344CB8AC3E}">
        <p14:creationId xmlns:p14="http://schemas.microsoft.com/office/powerpoint/2010/main" val="300238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1022567"/>
            <a:ext cx="10963564" cy="523220"/>
          </a:xfrm>
          <a:prstGeom prst="rect">
            <a:avLst/>
          </a:prstGeom>
          <a:noFill/>
          <a:ln>
            <a:noFill/>
          </a:ln>
        </p:spPr>
        <p:txBody>
          <a:bodyPr wrap="square" rtlCol="0">
            <a:spAutoFit/>
          </a:bodyPr>
          <a:lstStyle/>
          <a:p>
            <a:pPr algn="ctr">
              <a:spcAft>
                <a:spcPts val="2400"/>
              </a:spcAft>
            </a:pPr>
            <a:r>
              <a:rPr lang="en-US" sz="2800" b="1" i="1" dirty="0">
                <a:solidFill>
                  <a:schemeClr val="accent6">
                    <a:lumMod val="50000"/>
                  </a:schemeClr>
                </a:solidFill>
                <a:latin typeface="Amasis MT Pro Black" panose="02040A04050005020304" pitchFamily="18" charset="0"/>
              </a:rPr>
              <a:t>Faith alone in Christ alone is the only condition for salvation!</a:t>
            </a:r>
          </a:p>
        </p:txBody>
      </p:sp>
      <p:sp>
        <p:nvSpPr>
          <p:cNvPr id="4" name="TextBox 3">
            <a:extLst>
              <a:ext uri="{FF2B5EF4-FFF2-40B4-BE49-F238E27FC236}">
                <a16:creationId xmlns:a16="http://schemas.microsoft.com/office/drawing/2014/main" id="{73C258E2-5195-2CB4-52F5-2FC9A456C39A}"/>
              </a:ext>
            </a:extLst>
          </p:cNvPr>
          <p:cNvSpPr txBox="1"/>
          <p:nvPr/>
        </p:nvSpPr>
        <p:spPr>
          <a:xfrm>
            <a:off x="614218" y="1841993"/>
            <a:ext cx="10963564" cy="3354765"/>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John 3:16 For God so loved the world that He gave His only begotten Son, that whoever believes in Him should not perish but have everlasting life.</a:t>
            </a:r>
          </a:p>
          <a:p>
            <a:pPr>
              <a:spcAft>
                <a:spcPts val="2400"/>
              </a:spcAft>
            </a:pPr>
            <a:r>
              <a:rPr lang="en-US" sz="3200" dirty="0"/>
              <a:t>John 5:24 Most assuredly, I say to you, he who hears My word and believes in Him who sent Me has everlasting life and shall not come into judgment but has passed from death into life.</a:t>
            </a:r>
          </a:p>
        </p:txBody>
      </p:sp>
    </p:spTree>
    <p:extLst>
      <p:ext uri="{BB962C8B-B14F-4D97-AF65-F5344CB8AC3E}">
        <p14:creationId xmlns:p14="http://schemas.microsoft.com/office/powerpoint/2010/main" val="37895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1022567"/>
            <a:ext cx="10963564" cy="523220"/>
          </a:xfrm>
          <a:prstGeom prst="rect">
            <a:avLst/>
          </a:prstGeom>
          <a:noFill/>
          <a:ln>
            <a:noFill/>
          </a:ln>
        </p:spPr>
        <p:txBody>
          <a:bodyPr wrap="square" rtlCol="0">
            <a:spAutoFit/>
          </a:bodyPr>
          <a:lstStyle/>
          <a:p>
            <a:pPr algn="ctr">
              <a:spcAft>
                <a:spcPts val="2400"/>
              </a:spcAft>
            </a:pPr>
            <a:r>
              <a:rPr lang="en-US" sz="2800" b="1" i="1" dirty="0">
                <a:solidFill>
                  <a:schemeClr val="accent6">
                    <a:lumMod val="50000"/>
                  </a:schemeClr>
                </a:solidFill>
                <a:latin typeface="Amasis MT Pro Black" panose="02040A04050005020304" pitchFamily="18" charset="0"/>
              </a:rPr>
              <a:t>Faith alone in Christ alone is the only condition for salvation!</a:t>
            </a:r>
          </a:p>
        </p:txBody>
      </p:sp>
      <p:sp>
        <p:nvSpPr>
          <p:cNvPr id="4" name="TextBox 3">
            <a:extLst>
              <a:ext uri="{FF2B5EF4-FFF2-40B4-BE49-F238E27FC236}">
                <a16:creationId xmlns:a16="http://schemas.microsoft.com/office/drawing/2014/main" id="{73C258E2-5195-2CB4-52F5-2FC9A456C39A}"/>
              </a:ext>
            </a:extLst>
          </p:cNvPr>
          <p:cNvSpPr txBox="1"/>
          <p:nvPr/>
        </p:nvSpPr>
        <p:spPr>
          <a:xfrm>
            <a:off x="614218" y="1841993"/>
            <a:ext cx="10963564" cy="4832092"/>
          </a:xfrm>
          <a:prstGeom prst="rect">
            <a:avLst/>
          </a:prstGeom>
          <a:solidFill>
            <a:schemeClr val="bg1">
              <a:alpha val="61000"/>
            </a:schemeClr>
          </a:solidFill>
          <a:ln>
            <a:solidFill>
              <a:schemeClr val="tx1"/>
            </a:solidFill>
          </a:ln>
        </p:spPr>
        <p:txBody>
          <a:bodyPr wrap="square" rtlCol="0">
            <a:spAutoFit/>
          </a:bodyPr>
          <a:lstStyle/>
          <a:p>
            <a:pPr>
              <a:spcAft>
                <a:spcPts val="1200"/>
              </a:spcAft>
            </a:pPr>
            <a:r>
              <a:rPr lang="en-US" sz="3200" dirty="0"/>
              <a:t>John 11:25-26 Jesus said to her, “I am the resurrection and the life. He who believes in Me, though he may die, he shall live. And whoever lives and believes in Me shall never die. Do you believe this?”</a:t>
            </a:r>
          </a:p>
          <a:p>
            <a:pPr>
              <a:spcAft>
                <a:spcPts val="1200"/>
              </a:spcAft>
            </a:pPr>
            <a:r>
              <a:rPr lang="en-US" sz="3200" dirty="0"/>
              <a:t>Romans 3:28  Therefore we conclude that a man is justified by faith apart from the deeds of the law.</a:t>
            </a:r>
          </a:p>
          <a:p>
            <a:pPr>
              <a:spcAft>
                <a:spcPts val="600"/>
              </a:spcAft>
            </a:pPr>
            <a:r>
              <a:rPr lang="en-US" sz="3200" dirty="0"/>
              <a:t>Romans 4:5 But to him who does not work but believes on Him who justifies the ungodly, his faith is accounted for righteousness.</a:t>
            </a:r>
          </a:p>
        </p:txBody>
      </p:sp>
    </p:spTree>
    <p:extLst>
      <p:ext uri="{BB962C8B-B14F-4D97-AF65-F5344CB8AC3E}">
        <p14:creationId xmlns:p14="http://schemas.microsoft.com/office/powerpoint/2010/main" val="331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1078677"/>
            <a:ext cx="4915725" cy="3539430"/>
          </a:xfrm>
          <a:prstGeom prst="rect">
            <a:avLst/>
          </a:prstGeom>
          <a:solidFill>
            <a:schemeClr val="bg1">
              <a:alpha val="61000"/>
            </a:schemeClr>
          </a:solidFill>
          <a:ln>
            <a:solidFill>
              <a:schemeClr val="tx1"/>
            </a:solidFill>
          </a:ln>
        </p:spPr>
        <p:txBody>
          <a:bodyPr wrap="square" rtlCol="0">
            <a:spAutoFit/>
          </a:bodyPr>
          <a:lstStyle/>
          <a:p>
            <a:r>
              <a:rPr lang="en-US" sz="3200" dirty="0"/>
              <a:t>Acts 8:13 </a:t>
            </a:r>
          </a:p>
          <a:p>
            <a:r>
              <a:rPr lang="en-US" sz="3200" dirty="0"/>
              <a:t>Then Simon himself also believed; and when he was baptized he continued with Philip, and was amazed, seeing the miracles and signs which were done. </a:t>
            </a:r>
          </a:p>
        </p:txBody>
      </p:sp>
      <p:sp>
        <p:nvSpPr>
          <p:cNvPr id="4" name="TextBox 3">
            <a:extLst>
              <a:ext uri="{FF2B5EF4-FFF2-40B4-BE49-F238E27FC236}">
                <a16:creationId xmlns:a16="http://schemas.microsoft.com/office/drawing/2014/main" id="{E62465A8-789A-E3E3-C06D-657F8393643F}"/>
              </a:ext>
            </a:extLst>
          </p:cNvPr>
          <p:cNvSpPr txBox="1"/>
          <p:nvPr/>
        </p:nvSpPr>
        <p:spPr>
          <a:xfrm>
            <a:off x="6342744" y="4770530"/>
            <a:ext cx="5235038" cy="52322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2800" dirty="0"/>
              <a:t>Simon believed and was baptized. </a:t>
            </a:r>
          </a:p>
        </p:txBody>
      </p:sp>
      <p:pic>
        <p:nvPicPr>
          <p:cNvPr id="5" name="Picture 2" descr="The Samaritans being baptized in Acts Chapter 8">
            <a:extLst>
              <a:ext uri="{FF2B5EF4-FFF2-40B4-BE49-F238E27FC236}">
                <a16:creationId xmlns:a16="http://schemas.microsoft.com/office/drawing/2014/main" id="{0B5E6D97-8E59-1442-5FB9-285E9B2A4B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260" b="16538"/>
          <a:stretch/>
        </p:blipFill>
        <p:spPr bwMode="auto">
          <a:xfrm>
            <a:off x="6342744" y="1078677"/>
            <a:ext cx="5235038" cy="3570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F18D88-60A9-CC3B-B177-F1E11CF01583}"/>
              </a:ext>
            </a:extLst>
          </p:cNvPr>
          <p:cNvSpPr txBox="1"/>
          <p:nvPr/>
        </p:nvSpPr>
        <p:spPr>
          <a:xfrm>
            <a:off x="614218" y="5863116"/>
            <a:ext cx="10963564" cy="584775"/>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i="1" dirty="0">
                <a:solidFill>
                  <a:schemeClr val="accent6">
                    <a:lumMod val="50000"/>
                  </a:schemeClr>
                </a:solidFill>
                <a:latin typeface="Amasis MT Pro Black" panose="02040A04050005020304" pitchFamily="18" charset="0"/>
              </a:rPr>
              <a:t>Simon’s problem was that his halo was on crooked!</a:t>
            </a:r>
          </a:p>
        </p:txBody>
      </p:sp>
      <p:sp>
        <p:nvSpPr>
          <p:cNvPr id="7" name="Oval 6">
            <a:extLst>
              <a:ext uri="{FF2B5EF4-FFF2-40B4-BE49-F238E27FC236}">
                <a16:creationId xmlns:a16="http://schemas.microsoft.com/office/drawing/2014/main" id="{11458C54-A4A5-FE4E-E658-EFAFE0DF9984}"/>
              </a:ext>
            </a:extLst>
          </p:cNvPr>
          <p:cNvSpPr/>
          <p:nvPr/>
        </p:nvSpPr>
        <p:spPr>
          <a:xfrm rot="3117699">
            <a:off x="9015354" y="2836339"/>
            <a:ext cx="562093" cy="200189"/>
          </a:xfrm>
          <a:prstGeom prst="ellipse">
            <a:avLst/>
          </a:prstGeom>
          <a:noFill/>
          <a:ln w="762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17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Problem</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139869"/>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1" i="1" dirty="0"/>
              <a:t>Peter’s words could only apply to an unbeliever: </a:t>
            </a:r>
          </a:p>
          <a:p>
            <a:pPr marL="457200" indent="-457200">
              <a:spcAft>
                <a:spcPts val="600"/>
              </a:spcAft>
              <a:buFont typeface="Arial" panose="020B0604020202020204" pitchFamily="34" charset="0"/>
              <a:buChar char="•"/>
            </a:pPr>
            <a:r>
              <a:rPr lang="en-US" sz="3200" dirty="0"/>
              <a:t>Peter curses Simon indicating he will perish (v. 20).</a:t>
            </a:r>
          </a:p>
          <a:p>
            <a:pPr marL="457200" indent="-457200">
              <a:spcAft>
                <a:spcPts val="600"/>
              </a:spcAft>
              <a:buFont typeface="Arial" panose="020B0604020202020204" pitchFamily="34" charset="0"/>
              <a:buChar char="•"/>
            </a:pPr>
            <a:r>
              <a:rPr lang="en-US" sz="3200" dirty="0"/>
              <a:t>Peter says Simon does not have any part in “this matter” </a:t>
            </a:r>
            <a:br>
              <a:rPr lang="en-US" sz="3200" dirty="0"/>
            </a:br>
            <a:r>
              <a:rPr lang="en-US" sz="3200" dirty="0"/>
              <a:t>(v. 21).</a:t>
            </a:r>
          </a:p>
          <a:p>
            <a:pPr marL="457200" indent="-457200">
              <a:spcAft>
                <a:spcPts val="600"/>
              </a:spcAft>
              <a:buFont typeface="Arial" panose="020B0604020202020204" pitchFamily="34" charset="0"/>
              <a:buChar char="•"/>
            </a:pPr>
            <a:r>
              <a:rPr lang="en-US" sz="3200" dirty="0"/>
              <a:t>Peter says Simon’s heart is not right with God (v. 21).</a:t>
            </a:r>
          </a:p>
          <a:p>
            <a:pPr marL="457200" indent="-457200">
              <a:spcAft>
                <a:spcPts val="600"/>
              </a:spcAft>
              <a:buFont typeface="Arial" panose="020B0604020202020204" pitchFamily="34" charset="0"/>
              <a:buChar char="•"/>
            </a:pPr>
            <a:r>
              <a:rPr lang="en-US" sz="3200" dirty="0"/>
              <a:t>Peter tells Simon to repent of his wickedness to be forgiven </a:t>
            </a:r>
            <a:br>
              <a:rPr lang="en-US" sz="3200" dirty="0"/>
            </a:br>
            <a:r>
              <a:rPr lang="en-US" sz="3200" dirty="0"/>
              <a:t>(v. 22).</a:t>
            </a:r>
          </a:p>
          <a:p>
            <a:pPr marL="457200" indent="-457200">
              <a:spcAft>
                <a:spcPts val="600"/>
              </a:spcAft>
              <a:buFont typeface="Arial" panose="020B0604020202020204" pitchFamily="34" charset="0"/>
              <a:buChar char="•"/>
            </a:pPr>
            <a:r>
              <a:rPr lang="en-US" sz="3200" dirty="0"/>
              <a:t>Peter says Simon is poisoned by bitterness and bound by iniquity (v. 23).</a:t>
            </a:r>
          </a:p>
        </p:txBody>
      </p:sp>
    </p:spTree>
    <p:extLst>
      <p:ext uri="{BB962C8B-B14F-4D97-AF65-F5344CB8AC3E}">
        <p14:creationId xmlns:p14="http://schemas.microsoft.com/office/powerpoint/2010/main" val="3391544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Arminian Solution</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3224597C-D08E-DEEF-BA3F-BA0BB78D0094}"/>
              </a:ext>
            </a:extLst>
          </p:cNvPr>
          <p:cNvSpPr txBox="1"/>
          <p:nvPr/>
        </p:nvSpPr>
        <p:spPr>
          <a:xfrm>
            <a:off x="3478481" y="4770530"/>
            <a:ext cx="5235038" cy="1261884"/>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2800" dirty="0"/>
              <a:t>Simon believed and was baptized.</a:t>
            </a:r>
          </a:p>
          <a:p>
            <a:pPr algn="ctr">
              <a:spcAft>
                <a:spcPts val="2400"/>
              </a:spcAft>
            </a:pPr>
            <a:r>
              <a:rPr lang="en-US" sz="2800" dirty="0"/>
              <a:t>But he lost his salvation. </a:t>
            </a:r>
          </a:p>
        </p:txBody>
      </p:sp>
      <p:pic>
        <p:nvPicPr>
          <p:cNvPr id="5" name="Picture 2" descr="The Samaritans being baptized in Acts Chapter 8">
            <a:extLst>
              <a:ext uri="{FF2B5EF4-FFF2-40B4-BE49-F238E27FC236}">
                <a16:creationId xmlns:a16="http://schemas.microsoft.com/office/drawing/2014/main" id="{A9A156CD-F695-5B04-A3BE-28EEEE5CA30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260" b="16538"/>
          <a:stretch/>
        </p:blipFill>
        <p:spPr bwMode="auto">
          <a:xfrm>
            <a:off x="3478481" y="1078677"/>
            <a:ext cx="5235038" cy="3570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9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Calvinistic Solution</a:t>
            </a:r>
            <a:endParaRPr lang="en-US" sz="3200" b="1" dirty="0">
              <a:effectLst>
                <a:outerShdw blurRad="38100" dist="38100" dir="2700000" algn="tl">
                  <a:srgbClr val="000000">
                    <a:alpha val="43137"/>
                  </a:srgbClr>
                </a:outerShdw>
              </a:effectLst>
            </a:endParaRPr>
          </a:p>
        </p:txBody>
      </p:sp>
      <p:grpSp>
        <p:nvGrpSpPr>
          <p:cNvPr id="5" name="Group 4">
            <a:extLst>
              <a:ext uri="{FF2B5EF4-FFF2-40B4-BE49-F238E27FC236}">
                <a16:creationId xmlns:a16="http://schemas.microsoft.com/office/drawing/2014/main" id="{13A86423-66AD-9D68-19F3-078DC693A0C0}"/>
              </a:ext>
            </a:extLst>
          </p:cNvPr>
          <p:cNvGrpSpPr/>
          <p:nvPr/>
        </p:nvGrpSpPr>
        <p:grpSpPr>
          <a:xfrm>
            <a:off x="988160" y="1001485"/>
            <a:ext cx="10215680" cy="5632312"/>
            <a:chOff x="841827" y="1001485"/>
            <a:chExt cx="10215680" cy="5632312"/>
          </a:xfrm>
        </p:grpSpPr>
        <p:sp>
          <p:nvSpPr>
            <p:cNvPr id="3" name="TextBox 2">
              <a:extLst>
                <a:ext uri="{FF2B5EF4-FFF2-40B4-BE49-F238E27FC236}">
                  <a16:creationId xmlns:a16="http://schemas.microsoft.com/office/drawing/2014/main" id="{6551DF72-B4CD-4D1B-B2C1-3349FAA3D7BB}"/>
                </a:ext>
              </a:extLst>
            </p:cNvPr>
            <p:cNvSpPr txBox="1"/>
            <p:nvPr/>
          </p:nvSpPr>
          <p:spPr>
            <a:xfrm>
              <a:off x="6096001" y="1001486"/>
              <a:ext cx="4961506" cy="5632311"/>
            </a:xfrm>
            <a:prstGeom prst="rect">
              <a:avLst/>
            </a:prstGeom>
            <a:solidFill>
              <a:schemeClr val="bg1">
                <a:alpha val="61000"/>
              </a:schemeClr>
            </a:solidFill>
            <a:ln>
              <a:solidFill>
                <a:schemeClr val="tx1"/>
              </a:solidFill>
            </a:ln>
          </p:spPr>
          <p:txBody>
            <a:bodyPr wrap="square" rtlCol="0">
              <a:spAutoFit/>
            </a:bodyPr>
            <a:lstStyle/>
            <a:p>
              <a:pPr marL="457200" indent="-457200">
                <a:spcAft>
                  <a:spcPts val="2400"/>
                </a:spcAft>
                <a:buFont typeface="Arial" panose="020B0604020202020204" pitchFamily="34" charset="0"/>
                <a:buChar char="•"/>
              </a:pPr>
              <a:r>
                <a:rPr lang="en-US" sz="4000" b="1" dirty="0"/>
                <a:t>Simon did not have the right kind of faith.</a:t>
              </a:r>
            </a:p>
            <a:p>
              <a:pPr marL="457200" indent="-457200">
                <a:spcAft>
                  <a:spcPts val="2400"/>
                </a:spcAft>
                <a:buFont typeface="Arial" panose="020B0604020202020204" pitchFamily="34" charset="0"/>
                <a:buChar char="•"/>
              </a:pPr>
              <a:r>
                <a:rPr lang="en-US" sz="4000" b="1" dirty="0"/>
                <a:t>Simon had a false faith.</a:t>
              </a:r>
            </a:p>
            <a:p>
              <a:pPr marL="457200" indent="-457200">
                <a:spcAft>
                  <a:spcPts val="2400"/>
                </a:spcAft>
                <a:buFont typeface="Arial" panose="020B0604020202020204" pitchFamily="34" charset="0"/>
                <a:buChar char="•"/>
              </a:pPr>
              <a:r>
                <a:rPr lang="en-US" sz="4000" b="1" dirty="0"/>
                <a:t>Simon only believed with his head and not with his heart.</a:t>
              </a:r>
            </a:p>
          </p:txBody>
        </p:sp>
        <p:pic>
          <p:nvPicPr>
            <p:cNvPr id="4" name="Picture 2" descr="The Samaritans being baptized in Acts Chapter 8">
              <a:extLst>
                <a:ext uri="{FF2B5EF4-FFF2-40B4-BE49-F238E27FC236}">
                  <a16:creationId xmlns:a16="http://schemas.microsoft.com/office/drawing/2014/main" id="{E32F09B0-C4AE-1F7A-7A0E-989F600D8B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0256" t="15260" r="19665" b="16538"/>
            <a:stretch/>
          </p:blipFill>
          <p:spPr bwMode="auto">
            <a:xfrm>
              <a:off x="841827" y="1001485"/>
              <a:ext cx="4961505" cy="5632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490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Calvinistic Solution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6744525" cy="4832092"/>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A. W. Pink: </a:t>
            </a:r>
          </a:p>
          <a:p>
            <a:pPr>
              <a:spcAft>
                <a:spcPts val="2400"/>
              </a:spcAft>
            </a:pPr>
            <a:r>
              <a:rPr lang="en-US" sz="3200" dirty="0"/>
              <a:t>“There is a deadly and damnable heresy being widely propagated today to the effect that, if a sinner truly accepts Christ as his personal </a:t>
            </a:r>
            <a:r>
              <a:rPr lang="en-US" sz="3200" dirty="0" err="1"/>
              <a:t>Saviour</a:t>
            </a:r>
            <a:r>
              <a:rPr lang="en-US" sz="3200" dirty="0"/>
              <a:t> … he cannot perish. That is a satanic lie… </a:t>
            </a:r>
            <a:r>
              <a:rPr lang="en-US" sz="3200" b="1" i="1" u="sng" dirty="0"/>
              <a:t>Something more than believing in Christ is necessary to ensure the soul’s reaching heaven</a:t>
            </a:r>
            <a:r>
              <a:rPr lang="en-US" sz="3200" dirty="0"/>
              <a:t>.”</a:t>
            </a:r>
          </a:p>
        </p:txBody>
      </p:sp>
      <p:pic>
        <p:nvPicPr>
          <p:cNvPr id="1026" name="Picture 2" descr="Tithing Sermon by Arthur W. Pink - Tithe And Offering Scriptures .com">
            <a:extLst>
              <a:ext uri="{FF2B5EF4-FFF2-40B4-BE49-F238E27FC236}">
                <a16:creationId xmlns:a16="http://schemas.microsoft.com/office/drawing/2014/main" id="{2AD1B66F-4B60-9ADE-035B-866329E2009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366" r="12189"/>
          <a:stretch/>
        </p:blipFill>
        <p:spPr bwMode="auto">
          <a:xfrm>
            <a:off x="7576458" y="1021354"/>
            <a:ext cx="4209142"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4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Calvinistic Solution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6091382" cy="4832092"/>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William Hendrickson: </a:t>
            </a:r>
          </a:p>
          <a:p>
            <a:pPr>
              <a:spcAft>
                <a:spcPts val="2400"/>
              </a:spcAft>
            </a:pPr>
            <a:r>
              <a:rPr lang="en-US" sz="3200" dirty="0"/>
              <a:t>“Many trusted in his name; i.e., because of the manner in which his power was displayed they accepted him as a great prophet and perhaps even as the Messiah. This, however, is not the same as saying that they surrendered their hearts to him. </a:t>
            </a:r>
            <a:r>
              <a:rPr lang="en-US" sz="3200" b="1" i="1" u="sng" dirty="0"/>
              <a:t>Not all faith is saving faith</a:t>
            </a:r>
            <a:r>
              <a:rPr lang="en-US" sz="3200" dirty="0"/>
              <a:t>...”</a:t>
            </a:r>
          </a:p>
        </p:txBody>
      </p:sp>
      <p:pic>
        <p:nvPicPr>
          <p:cNvPr id="5" name="Picture 4">
            <a:extLst>
              <a:ext uri="{FF2B5EF4-FFF2-40B4-BE49-F238E27FC236}">
                <a16:creationId xmlns:a16="http://schemas.microsoft.com/office/drawing/2014/main" id="{B501910E-6B49-9274-ED80-2D88022D40EF}"/>
              </a:ext>
            </a:extLst>
          </p:cNvPr>
          <p:cNvPicPr>
            <a:picLocks noChangeAspect="1"/>
          </p:cNvPicPr>
          <p:nvPr/>
        </p:nvPicPr>
        <p:blipFill>
          <a:blip r:embed="rId3">
            <a:duotone>
              <a:prstClr val="black"/>
              <a:srgbClr val="D9C3A5">
                <a:tint val="50000"/>
                <a:satMod val="180000"/>
              </a:srgbClr>
            </a:duotone>
          </a:blip>
          <a:stretch>
            <a:fillRect/>
          </a:stretch>
        </p:blipFill>
        <p:spPr>
          <a:xfrm>
            <a:off x="7680933" y="891308"/>
            <a:ext cx="3896849" cy="4832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94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Calvinistic Solution</a:t>
            </a:r>
            <a:endParaRPr lang="en-US" sz="3200" b="1" dirty="0">
              <a:effectLst>
                <a:outerShdw blurRad="38100" dist="38100" dir="2700000" algn="tl">
                  <a:srgbClr val="000000">
                    <a:alpha val="43137"/>
                  </a:srgbClr>
                </a:outerShdw>
              </a:effectLst>
            </a:endParaRPr>
          </a:p>
        </p:txBody>
      </p:sp>
      <p:pic>
        <p:nvPicPr>
          <p:cNvPr id="2050" name="Picture 2" descr="A person with a questioning expression on their face">
            <a:extLst>
              <a:ext uri="{FF2B5EF4-FFF2-40B4-BE49-F238E27FC236}">
                <a16:creationId xmlns:a16="http://schemas.microsoft.com/office/drawing/2014/main" id="{0D6CE799-BD20-5DE1-08FA-D3A8AADA8AD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765629" y="1011052"/>
            <a:ext cx="5330371" cy="5330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4A395E7B-5026-18A1-3807-CFE9AB5FDEDD}"/>
              </a:ext>
            </a:extLst>
          </p:cNvPr>
          <p:cNvSpPr/>
          <p:nvPr/>
        </p:nvSpPr>
        <p:spPr>
          <a:xfrm>
            <a:off x="5776687" y="1011052"/>
            <a:ext cx="6284684" cy="4835896"/>
          </a:xfrm>
          <a:prstGeom prst="cloudCallout">
            <a:avLst>
              <a:gd name="adj1" fmla="val -70599"/>
              <a:gd name="adj2" fmla="val -36661"/>
            </a:avLst>
          </a:prstGeom>
          <a:gradFill flip="none" rotWithShape="1">
            <a:gsLst>
              <a:gs pos="0">
                <a:srgbClr val="2A411B"/>
              </a:gs>
              <a:gs pos="48000">
                <a:srgbClr val="517D33"/>
              </a:gs>
              <a:gs pos="100000">
                <a:srgbClr val="73B149"/>
              </a:gs>
            </a:gsLst>
            <a:lin ang="16200000" scaled="1"/>
            <a:tileRect/>
          </a:gra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3200" b="1" dirty="0">
                <a:ln>
                  <a:solidFill>
                    <a:schemeClr val="tx1"/>
                  </a:solidFill>
                </a:ln>
                <a:solidFill>
                  <a:schemeClr val="accent4">
                    <a:lumMod val="20000"/>
                    <a:lumOff val="80000"/>
                  </a:schemeClr>
                </a:solidFill>
                <a:latin typeface="Amasis MT Pro Black" panose="02040A04050005020304" pitchFamily="18" charset="0"/>
              </a:rPr>
              <a:t>Did I really believe?</a:t>
            </a:r>
          </a:p>
          <a:p>
            <a:pPr algn="ctr">
              <a:spcAft>
                <a:spcPts val="1200"/>
              </a:spcAft>
            </a:pPr>
            <a:r>
              <a:rPr lang="en-US" sz="3200" b="1" dirty="0">
                <a:ln>
                  <a:solidFill>
                    <a:schemeClr val="tx1"/>
                  </a:solidFill>
                </a:ln>
                <a:solidFill>
                  <a:schemeClr val="accent4">
                    <a:lumMod val="20000"/>
                    <a:lumOff val="80000"/>
                  </a:schemeClr>
                </a:solidFill>
                <a:latin typeface="Amasis MT Pro Black" panose="02040A04050005020304" pitchFamily="18" charset="0"/>
              </a:rPr>
              <a:t>Do I have the right kind of faith?</a:t>
            </a:r>
          </a:p>
          <a:p>
            <a:pPr algn="ctr">
              <a:spcAft>
                <a:spcPts val="1200"/>
              </a:spcAft>
            </a:pPr>
            <a:r>
              <a:rPr lang="en-US" sz="3200" b="1" dirty="0">
                <a:ln>
                  <a:solidFill>
                    <a:schemeClr val="tx1"/>
                  </a:solidFill>
                </a:ln>
                <a:solidFill>
                  <a:schemeClr val="accent4">
                    <a:lumMod val="20000"/>
                    <a:lumOff val="80000"/>
                  </a:schemeClr>
                </a:solidFill>
                <a:latin typeface="Amasis MT Pro Black" panose="02040A04050005020304" pitchFamily="18" charset="0"/>
              </a:rPr>
              <a:t>How can I know for sure?</a:t>
            </a:r>
          </a:p>
        </p:txBody>
      </p:sp>
    </p:spTree>
    <p:extLst>
      <p:ext uri="{BB962C8B-B14F-4D97-AF65-F5344CB8AC3E}">
        <p14:creationId xmlns:p14="http://schemas.microsoft.com/office/powerpoint/2010/main" val="34582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5631542" y="18475"/>
            <a:ext cx="5946239" cy="707886"/>
          </a:xfrm>
          <a:prstGeom prst="rect">
            <a:avLst/>
          </a:prstGeom>
          <a:noFill/>
        </p:spPr>
        <p:txBody>
          <a:bodyPr wrap="square" rtlCol="0">
            <a:spAutoFit/>
          </a:bodyPr>
          <a:lstStyle/>
          <a:p>
            <a:pPr algn="ctr">
              <a:spcAft>
                <a:spcPts val="2400"/>
              </a:spcAft>
            </a:pPr>
            <a:r>
              <a:rPr lang="en-US" sz="4000" b="1" dirty="0">
                <a:solidFill>
                  <a:schemeClr val="bg1"/>
                </a:solidFill>
                <a:effectLst>
                  <a:outerShdw blurRad="38100" dist="38100" dir="2700000" algn="tl">
                    <a:srgbClr val="000000">
                      <a:alpha val="43137"/>
                    </a:srgbClr>
                  </a:outerShdw>
                </a:effectLst>
              </a:rPr>
              <a:t>The Compelling Evidence</a:t>
            </a:r>
            <a:endParaRPr lang="en-US" sz="32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852B028B-852F-391A-2D05-5B8EAD4EA513}"/>
              </a:ext>
            </a:extLst>
          </p:cNvPr>
          <p:cNvSpPr txBox="1"/>
          <p:nvPr/>
        </p:nvSpPr>
        <p:spPr>
          <a:xfrm>
            <a:off x="8011886" y="6258249"/>
            <a:ext cx="4073895" cy="523220"/>
          </a:xfrm>
          <a:prstGeom prst="rect">
            <a:avLst/>
          </a:prstGeom>
          <a:noFill/>
          <a:ln>
            <a:noFill/>
          </a:ln>
        </p:spPr>
        <p:txBody>
          <a:bodyPr wrap="square" rtlCol="0">
            <a:spAutoFit/>
          </a:bodyPr>
          <a:lstStyle/>
          <a:p>
            <a:pPr algn="ctr">
              <a:spcAft>
                <a:spcPts val="2400"/>
              </a:spcAft>
            </a:pPr>
            <a:r>
              <a:rPr lang="en-US" sz="2800" dirty="0">
                <a:solidFill>
                  <a:schemeClr val="bg1"/>
                </a:solidFill>
              </a:rPr>
              <a:t>Simon was a true believer.</a:t>
            </a:r>
          </a:p>
        </p:txBody>
      </p:sp>
      <p:pic>
        <p:nvPicPr>
          <p:cNvPr id="5" name="Picture 2" descr="The Samaritans being baptized in Acts Chapter 8">
            <a:extLst>
              <a:ext uri="{FF2B5EF4-FFF2-40B4-BE49-F238E27FC236}">
                <a16:creationId xmlns:a16="http://schemas.microsoft.com/office/drawing/2014/main" id="{77E8A2F3-A436-6C65-58D6-5B43377876C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5260" b="16538"/>
          <a:stretch/>
        </p:blipFill>
        <p:spPr bwMode="auto">
          <a:xfrm>
            <a:off x="8011885" y="3479793"/>
            <a:ext cx="4073896" cy="2778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4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AC0385-B225-C2A9-351C-F0D8A48546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643" r="15238" b="17920"/>
          <a:stretch/>
        </p:blipFill>
        <p:spPr>
          <a:xfrm>
            <a:off x="0" y="-1"/>
            <a:ext cx="12192000" cy="6858001"/>
          </a:xfrm>
          <a:prstGeom prst="rect">
            <a:avLst/>
          </a:prstGeom>
        </p:spPr>
      </p:pic>
      <p:sp>
        <p:nvSpPr>
          <p:cNvPr id="6" name="Rectangle: Rounded Corners 5">
            <a:extLst>
              <a:ext uri="{FF2B5EF4-FFF2-40B4-BE49-F238E27FC236}">
                <a16:creationId xmlns:a16="http://schemas.microsoft.com/office/drawing/2014/main" id="{9DA85805-FF73-F92D-BAC8-4E59DFEB988E}"/>
              </a:ext>
            </a:extLst>
          </p:cNvPr>
          <p:cNvSpPr/>
          <p:nvPr/>
        </p:nvSpPr>
        <p:spPr>
          <a:xfrm>
            <a:off x="6458857" y="43544"/>
            <a:ext cx="1886857" cy="449943"/>
          </a:xfrm>
          <a:prstGeom prst="roundRect">
            <a:avLst/>
          </a:prstGeom>
          <a:solidFill>
            <a:srgbClr val="FFFF00">
              <a:alpha val="24000"/>
            </a:srgbClr>
          </a:solid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01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678F132-FADD-DA3D-5310-14FDA4F6FE77}"/>
              </a:ext>
            </a:extLst>
          </p:cNvPr>
          <p:cNvSpPr txBox="1"/>
          <p:nvPr/>
        </p:nvSpPr>
        <p:spPr>
          <a:xfrm>
            <a:off x="614218" y="891308"/>
            <a:ext cx="10963564" cy="144655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400" dirty="0"/>
              <a:t>The Gospels and Acts are not simply “Bible Stories” written for our entertainment!</a:t>
            </a:r>
          </a:p>
        </p:txBody>
      </p:sp>
      <p:pic>
        <p:nvPicPr>
          <p:cNvPr id="5" name="Picture 4">
            <a:extLst>
              <a:ext uri="{FF2B5EF4-FFF2-40B4-BE49-F238E27FC236}">
                <a16:creationId xmlns:a16="http://schemas.microsoft.com/office/drawing/2014/main" id="{E9FD3628-96C4-5624-361C-D43CF72FC6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218" y="2773717"/>
            <a:ext cx="6231903" cy="3492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5EDD7D1-74EB-2752-A5E4-6DAAEECD97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5720" y="2773717"/>
            <a:ext cx="4672061" cy="3492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223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4570482"/>
          </a:xfrm>
          <a:prstGeom prst="rect">
            <a:avLst/>
          </a:prstGeom>
          <a:solidFill>
            <a:schemeClr val="bg1">
              <a:alpha val="61000"/>
            </a:schemeClr>
          </a:solidFill>
          <a:ln>
            <a:solidFill>
              <a:schemeClr val="tx1"/>
            </a:solidFill>
          </a:ln>
        </p:spPr>
        <p:txBody>
          <a:bodyPr wrap="square" rtlCol="0">
            <a:spAutoFit/>
          </a:bodyPr>
          <a:lstStyle/>
          <a:p>
            <a:pPr>
              <a:spcAft>
                <a:spcPts val="1200"/>
              </a:spcAft>
            </a:pPr>
            <a:r>
              <a:rPr lang="en-US" sz="3200" b="1" dirty="0"/>
              <a:t>Acts chapter 8:</a:t>
            </a:r>
          </a:p>
          <a:p>
            <a:pPr marL="914400" indent="-457200">
              <a:spcAft>
                <a:spcPts val="600"/>
              </a:spcAft>
              <a:buFont typeface="Arial" panose="020B0604020202020204" pitchFamily="34" charset="0"/>
              <a:buChar char="•"/>
            </a:pPr>
            <a:r>
              <a:rPr lang="en-US" sz="3200" dirty="0"/>
              <a:t>Stephen was martyred for his faith (8:2).</a:t>
            </a:r>
          </a:p>
          <a:p>
            <a:pPr marL="914400" indent="-457200">
              <a:spcAft>
                <a:spcPts val="600"/>
              </a:spcAft>
              <a:buFont typeface="Arial" panose="020B0604020202020204" pitchFamily="34" charset="0"/>
              <a:buChar char="•"/>
            </a:pPr>
            <a:r>
              <a:rPr lang="en-US" sz="3200" dirty="0"/>
              <a:t>Saul/Paul persecuted the church (8:3) and later believed the gospel (Ch. 9).</a:t>
            </a:r>
          </a:p>
          <a:p>
            <a:pPr marL="914400" indent="-457200">
              <a:spcAft>
                <a:spcPts val="600"/>
              </a:spcAft>
              <a:buFont typeface="Arial" panose="020B0604020202020204" pitchFamily="34" charset="0"/>
              <a:buChar char="•"/>
            </a:pPr>
            <a:r>
              <a:rPr lang="en-US" sz="3200" dirty="0"/>
              <a:t>The Samaritans believed and were baptized (8:12).</a:t>
            </a:r>
          </a:p>
          <a:p>
            <a:pPr marL="914400" indent="-457200">
              <a:spcAft>
                <a:spcPts val="600"/>
              </a:spcAft>
              <a:buFont typeface="Arial" panose="020B0604020202020204" pitchFamily="34" charset="0"/>
              <a:buChar char="•"/>
            </a:pPr>
            <a:r>
              <a:rPr lang="en-US" sz="3200" dirty="0"/>
              <a:t>Simon the Sorcerer believed and was baptized (8:5–25).</a:t>
            </a:r>
          </a:p>
          <a:p>
            <a:pPr marL="914400" indent="-457200">
              <a:spcAft>
                <a:spcPts val="600"/>
              </a:spcAft>
              <a:buFont typeface="Arial" panose="020B0604020202020204" pitchFamily="34" charset="0"/>
              <a:buChar char="•"/>
            </a:pPr>
            <a:r>
              <a:rPr lang="en-US" sz="3200" dirty="0"/>
              <a:t>The Ethiopian eunuch believed and was baptized (8:26-40).</a:t>
            </a:r>
          </a:p>
          <a:p>
            <a:pPr lvl="1">
              <a:spcAft>
                <a:spcPts val="2400"/>
              </a:spcAft>
            </a:pPr>
            <a:r>
              <a:rPr lang="en-US" sz="3200" i="1" dirty="0"/>
              <a:t>If Simon was not saved, he is the exception in this narrative. </a:t>
            </a:r>
          </a:p>
        </p:txBody>
      </p:sp>
    </p:spTree>
    <p:extLst>
      <p:ext uri="{BB962C8B-B14F-4D97-AF65-F5344CB8AC3E}">
        <p14:creationId xmlns:p14="http://schemas.microsoft.com/office/powerpoint/2010/main" val="38689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078313"/>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1" dirty="0"/>
              <a:t>Luke wrote:</a:t>
            </a:r>
            <a:endParaRPr lang="en-US" sz="3200" dirty="0"/>
          </a:p>
          <a:p>
            <a:pPr lvl="1">
              <a:spcAft>
                <a:spcPts val="2400"/>
              </a:spcAft>
            </a:pPr>
            <a:r>
              <a:rPr lang="en-US" sz="3200" dirty="0"/>
              <a:t>• The Samaritans </a:t>
            </a:r>
            <a:r>
              <a:rPr lang="en-US" sz="3200" b="1" u="sng" dirty="0"/>
              <a:t>believed and were baptized</a:t>
            </a:r>
            <a:r>
              <a:rPr lang="en-US" sz="3200" dirty="0"/>
              <a:t> (v. 12).</a:t>
            </a:r>
          </a:p>
          <a:p>
            <a:pPr lvl="1">
              <a:spcAft>
                <a:spcPts val="2400"/>
              </a:spcAft>
            </a:pPr>
            <a:r>
              <a:rPr lang="en-US" sz="3200" dirty="0"/>
              <a:t>• Simon </a:t>
            </a:r>
            <a:r>
              <a:rPr lang="en-US" sz="3200" b="1" u="sng" dirty="0"/>
              <a:t>believed and was baptized</a:t>
            </a:r>
            <a:r>
              <a:rPr lang="en-US" sz="3200" dirty="0"/>
              <a:t> (v. 13).</a:t>
            </a:r>
          </a:p>
          <a:p>
            <a:pPr lvl="1">
              <a:spcAft>
                <a:spcPts val="2400"/>
              </a:spcAft>
            </a:pPr>
            <a:r>
              <a:rPr lang="en-US" sz="3200" dirty="0"/>
              <a:t>• The Ethiopian eunuch </a:t>
            </a:r>
            <a:r>
              <a:rPr lang="en-US" sz="3200" b="1" u="sng" dirty="0"/>
              <a:t>believed and was baptized</a:t>
            </a:r>
            <a:r>
              <a:rPr lang="en-US" sz="3200" dirty="0"/>
              <a:t> (v. 37-38).</a:t>
            </a:r>
          </a:p>
          <a:p>
            <a:pPr lvl="1">
              <a:spcAft>
                <a:spcPts val="2400"/>
              </a:spcAft>
            </a:pPr>
            <a:r>
              <a:rPr lang="en-US" sz="3200" dirty="0"/>
              <a:t>If Simon did not truly believe, why did not Luke make that absolutely clear?</a:t>
            </a:r>
          </a:p>
          <a:p>
            <a:pPr lvl="1">
              <a:spcAft>
                <a:spcPts val="2400"/>
              </a:spcAft>
            </a:pPr>
            <a:r>
              <a:rPr lang="en-US" sz="3200" dirty="0"/>
              <a:t>If Philip had any doubts about Simon, why did he baptize him? </a:t>
            </a:r>
          </a:p>
        </p:txBody>
      </p:sp>
    </p:spTree>
    <p:extLst>
      <p:ext uri="{BB962C8B-B14F-4D97-AF65-F5344CB8AC3E}">
        <p14:creationId xmlns:p14="http://schemas.microsoft.com/office/powerpoint/2010/main" val="34262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5040086" cy="5016758"/>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4000" b="1" dirty="0"/>
              <a:t>Peter’s Rebuke:</a:t>
            </a:r>
          </a:p>
          <a:p>
            <a:pPr marL="914400" lvl="1" indent="-457200">
              <a:spcAft>
                <a:spcPts val="2400"/>
              </a:spcAft>
              <a:buFont typeface="Arial" panose="020B0604020202020204" pitchFamily="34" charset="0"/>
              <a:buChar char="•"/>
            </a:pPr>
            <a:r>
              <a:rPr lang="en-US" sz="4000" dirty="0"/>
              <a:t>Peter never said that Simon did not believe the gospel.</a:t>
            </a:r>
          </a:p>
          <a:p>
            <a:pPr marL="914400" lvl="1" indent="-457200">
              <a:spcAft>
                <a:spcPts val="2400"/>
              </a:spcAft>
              <a:buFont typeface="Arial" panose="020B0604020202020204" pitchFamily="34" charset="0"/>
              <a:buChar char="•"/>
            </a:pPr>
            <a:r>
              <a:rPr lang="en-US" sz="4000" dirty="0"/>
              <a:t>Peter never said that Simon rejected Christ. </a:t>
            </a:r>
          </a:p>
        </p:txBody>
      </p:sp>
      <p:pic>
        <p:nvPicPr>
          <p:cNvPr id="3074" name="Picture 2" descr="Two men living in first century Israel. Peter, who is about 40 years old, is scolding Simon, who is about 60 years old.">
            <a:extLst>
              <a:ext uri="{FF2B5EF4-FFF2-40B4-BE49-F238E27FC236}">
                <a16:creationId xmlns:a16="http://schemas.microsoft.com/office/drawing/2014/main" id="{679E446B-1C62-2CA8-532D-386E4689A0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7696" y="908957"/>
            <a:ext cx="5040086" cy="504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A2C8A57-680A-3D10-288F-0535B4183131}"/>
              </a:ext>
            </a:extLst>
          </p:cNvPr>
          <p:cNvSpPr txBox="1"/>
          <p:nvPr/>
        </p:nvSpPr>
        <p:spPr>
          <a:xfrm>
            <a:off x="614218" y="891308"/>
            <a:ext cx="5040086" cy="2246769"/>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4000" b="1" dirty="0"/>
              <a:t>Peter said:</a:t>
            </a:r>
          </a:p>
          <a:p>
            <a:pPr marL="914400" lvl="1" indent="-457200">
              <a:spcAft>
                <a:spcPts val="2400"/>
              </a:spcAft>
              <a:buFont typeface="Arial" panose="020B0604020202020204" pitchFamily="34" charset="0"/>
              <a:buChar char="•"/>
            </a:pPr>
            <a:r>
              <a:rPr lang="en-US" sz="4000" dirty="0"/>
              <a:t>Your money </a:t>
            </a:r>
            <a:r>
              <a:rPr lang="en-US" sz="4000" b="1" u="sng" dirty="0"/>
              <a:t>perish</a:t>
            </a:r>
            <a:r>
              <a:rPr lang="en-US" sz="4000" dirty="0"/>
              <a:t> with you!</a:t>
            </a:r>
          </a:p>
        </p:txBody>
      </p:sp>
      <p:pic>
        <p:nvPicPr>
          <p:cNvPr id="5" name="Picture 2" descr="Two men living in first century Israel. Peter, who is about 40 years old, is scolding Simon, who is about 60 years old.">
            <a:extLst>
              <a:ext uri="{FF2B5EF4-FFF2-40B4-BE49-F238E27FC236}">
                <a16:creationId xmlns:a16="http://schemas.microsoft.com/office/drawing/2014/main" id="{7D2AB122-052C-5A3D-9BD7-D81E1EB30F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7696" y="908957"/>
            <a:ext cx="5040086" cy="504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9516FD-3DF1-44B9-F799-A10BB6207DAA}"/>
              </a:ext>
            </a:extLst>
          </p:cNvPr>
          <p:cNvSpPr txBox="1"/>
          <p:nvPr/>
        </p:nvSpPr>
        <p:spPr>
          <a:xfrm>
            <a:off x="614218" y="3640719"/>
            <a:ext cx="5040086" cy="2308324"/>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600" dirty="0"/>
              <a:t>John 3:16 … whoever believes in Him should not </a:t>
            </a:r>
            <a:r>
              <a:rPr lang="en-US" sz="3600" b="1" u="sng" dirty="0"/>
              <a:t>perish</a:t>
            </a:r>
            <a:r>
              <a:rPr lang="en-US" sz="3600" dirty="0"/>
              <a:t> but have everlasting life.</a:t>
            </a:r>
          </a:p>
        </p:txBody>
      </p:sp>
    </p:spTree>
    <p:extLst>
      <p:ext uri="{BB962C8B-B14F-4D97-AF65-F5344CB8AC3E}">
        <p14:creationId xmlns:p14="http://schemas.microsoft.com/office/powerpoint/2010/main" val="238772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3477875"/>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i="1" dirty="0"/>
              <a:t>Will there be actual money in hell? Will money perish in hell?</a:t>
            </a:r>
          </a:p>
          <a:p>
            <a:pPr>
              <a:spcAft>
                <a:spcPts val="2400"/>
              </a:spcAft>
            </a:pPr>
            <a:r>
              <a:rPr lang="en-US" sz="3200" dirty="0"/>
              <a:t>1 Cor. 8:11 And because of your knowledge shall the weak brother </a:t>
            </a:r>
            <a:r>
              <a:rPr lang="en-US" sz="3200" b="1" u="sng" dirty="0"/>
              <a:t>perish</a:t>
            </a:r>
            <a:r>
              <a:rPr lang="en-US" sz="3200" dirty="0"/>
              <a:t>, for whom Christ died?</a:t>
            </a:r>
          </a:p>
          <a:p>
            <a:pPr marL="914400" lvl="1" indent="-457200">
              <a:spcAft>
                <a:spcPts val="2400"/>
              </a:spcAft>
              <a:buFont typeface="Arial" panose="020B0604020202020204" pitchFamily="34" charset="0"/>
              <a:buChar char="•"/>
            </a:pPr>
            <a:r>
              <a:rPr lang="en-US" sz="3200" dirty="0"/>
              <a:t>(ESV) this weak person is </a:t>
            </a:r>
            <a:r>
              <a:rPr lang="en-US" sz="3200" b="1" u="sng" dirty="0"/>
              <a:t>destroyed</a:t>
            </a:r>
            <a:r>
              <a:rPr lang="en-US" sz="3200" dirty="0"/>
              <a:t>. </a:t>
            </a:r>
          </a:p>
          <a:p>
            <a:pPr marL="914400" lvl="1" indent="-457200">
              <a:spcAft>
                <a:spcPts val="2400"/>
              </a:spcAft>
              <a:buFont typeface="Arial" panose="020B0604020202020204" pitchFamily="34" charset="0"/>
              <a:buChar char="•"/>
            </a:pPr>
            <a:r>
              <a:rPr lang="en-US" sz="3200" dirty="0"/>
              <a:t>(NASB) he who is weak is </a:t>
            </a:r>
            <a:r>
              <a:rPr lang="en-US" sz="3200" b="1" u="sng" dirty="0"/>
              <a:t>ruined</a:t>
            </a:r>
            <a:r>
              <a:rPr lang="en-US" sz="3200" dirty="0"/>
              <a:t>. </a:t>
            </a:r>
          </a:p>
        </p:txBody>
      </p:sp>
    </p:spTree>
    <p:extLst>
      <p:ext uri="{BB962C8B-B14F-4D97-AF65-F5344CB8AC3E}">
        <p14:creationId xmlns:p14="http://schemas.microsoft.com/office/powerpoint/2010/main" val="104203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6307282" cy="5447645"/>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1" i="1" dirty="0"/>
              <a:t>Simon had problems:</a:t>
            </a:r>
          </a:p>
          <a:p>
            <a:pPr marL="457200" indent="-457200">
              <a:spcAft>
                <a:spcPts val="2400"/>
              </a:spcAft>
              <a:buFont typeface="Arial" panose="020B0604020202020204" pitchFamily="34" charset="0"/>
              <a:buChar char="•"/>
            </a:pPr>
            <a:r>
              <a:rPr lang="en-US" sz="3200" dirty="0"/>
              <a:t>He had a distorted view of the apostle’s authority.</a:t>
            </a:r>
          </a:p>
          <a:p>
            <a:pPr marL="457200" indent="-457200">
              <a:spcAft>
                <a:spcPts val="2400"/>
              </a:spcAft>
              <a:buFont typeface="Arial" panose="020B0604020202020204" pitchFamily="34" charset="0"/>
              <a:buChar char="•"/>
            </a:pPr>
            <a:r>
              <a:rPr lang="en-US" sz="3200" dirty="0"/>
              <a:t>He did not understand the bestowal of the Holy Spirit.</a:t>
            </a:r>
          </a:p>
          <a:p>
            <a:pPr marL="457200" indent="-457200">
              <a:spcAft>
                <a:spcPts val="2400"/>
              </a:spcAft>
              <a:buFont typeface="Arial" panose="020B0604020202020204" pitchFamily="34" charset="0"/>
              <a:buChar char="•"/>
            </a:pPr>
            <a:r>
              <a:rPr lang="en-US" sz="3200" dirty="0"/>
              <a:t>He did not realize that his sin of coveting could have ruinous results for his newfound faith in Christ.</a:t>
            </a:r>
          </a:p>
        </p:txBody>
      </p:sp>
      <p:pic>
        <p:nvPicPr>
          <p:cNvPr id="5" name="Picture 4">
            <a:extLst>
              <a:ext uri="{FF2B5EF4-FFF2-40B4-BE49-F238E27FC236}">
                <a16:creationId xmlns:a16="http://schemas.microsoft.com/office/drawing/2014/main" id="{E9D1F26D-7E40-CD17-9ECD-E40ACFA189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81"/>
          <a:stretch/>
        </p:blipFill>
        <p:spPr>
          <a:xfrm>
            <a:off x="7305891" y="891307"/>
            <a:ext cx="4271892" cy="5447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43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2AB11E-03F4-1CEB-B6A7-E8B19CCC4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218" y="3251438"/>
            <a:ext cx="6243782" cy="3210626"/>
          </a:xfrm>
          <a:prstGeom prst="rect">
            <a:avLst/>
          </a:prstGeom>
        </p:spPr>
      </p:pic>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6243782" cy="5570756"/>
          </a:xfrm>
          <a:prstGeom prst="rect">
            <a:avLst/>
          </a:prstGeom>
          <a:solidFill>
            <a:schemeClr val="bg1">
              <a:alpha val="0"/>
            </a:schemeClr>
          </a:solidFill>
          <a:ln>
            <a:solidFill>
              <a:schemeClr val="tx1"/>
            </a:solidFill>
          </a:ln>
        </p:spPr>
        <p:txBody>
          <a:bodyPr wrap="square" rtlCol="0">
            <a:spAutoFit/>
          </a:bodyPr>
          <a:lstStyle/>
          <a:p>
            <a:pPr>
              <a:spcAft>
                <a:spcPts val="2400"/>
              </a:spcAft>
            </a:pPr>
            <a:r>
              <a:rPr lang="en-US" sz="3200" dirty="0"/>
              <a:t>Keep in mind that Simon is a brand-new believer.</a:t>
            </a:r>
          </a:p>
          <a:p>
            <a:pPr>
              <a:spcAft>
                <a:spcPts val="2400"/>
              </a:spcAft>
            </a:pPr>
            <a:r>
              <a:rPr lang="en-US" sz="3200" dirty="0"/>
              <a:t>Babies are not expected to act as adults.</a:t>
            </a:r>
          </a:p>
          <a:p>
            <a:pPr>
              <a:spcAft>
                <a:spcPts val="2400"/>
              </a:spcAft>
            </a:pPr>
            <a:r>
              <a:rPr lang="en-US" sz="3200" dirty="0"/>
              <a:t>Growth takes time.</a:t>
            </a:r>
          </a:p>
          <a:p>
            <a:pPr>
              <a:spcAft>
                <a:spcPts val="2400"/>
              </a:spcAft>
            </a:pPr>
            <a:endParaRPr lang="en-US" sz="3200" dirty="0"/>
          </a:p>
          <a:p>
            <a:pPr>
              <a:spcAft>
                <a:spcPts val="2400"/>
              </a:spcAft>
            </a:pPr>
            <a:endParaRPr lang="en-US" sz="3200" dirty="0"/>
          </a:p>
          <a:p>
            <a:pPr>
              <a:spcAft>
                <a:spcPts val="2400"/>
              </a:spcAft>
            </a:pPr>
            <a:endParaRPr lang="en-US" sz="3200" dirty="0"/>
          </a:p>
        </p:txBody>
      </p:sp>
      <p:pic>
        <p:nvPicPr>
          <p:cNvPr id="5" name="Picture 4">
            <a:extLst>
              <a:ext uri="{FF2B5EF4-FFF2-40B4-BE49-F238E27FC236}">
                <a16:creationId xmlns:a16="http://schemas.microsoft.com/office/drawing/2014/main" id="{FA9CDBFC-5493-F2BB-F625-B17CB48CF3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1481"/>
          <a:stretch/>
        </p:blipFill>
        <p:spPr>
          <a:xfrm>
            <a:off x="7305891" y="891307"/>
            <a:ext cx="4271892" cy="5447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240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6764482" cy="5324535"/>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4000" b="1" i="1" dirty="0"/>
              <a:t>Miles Stanford: </a:t>
            </a:r>
          </a:p>
          <a:p>
            <a:pPr marL="457200">
              <a:spcAft>
                <a:spcPts val="2400"/>
              </a:spcAft>
            </a:pPr>
            <a:r>
              <a:rPr lang="en-US" sz="4000" dirty="0"/>
              <a:t>“It seems that most believers have difficulty in realizing and facing up to the fact that God does not hurry in His development of our Christian life. He is working from and for eternity!”</a:t>
            </a:r>
          </a:p>
        </p:txBody>
      </p:sp>
      <p:pic>
        <p:nvPicPr>
          <p:cNvPr id="5" name="Picture 4">
            <a:extLst>
              <a:ext uri="{FF2B5EF4-FFF2-40B4-BE49-F238E27FC236}">
                <a16:creationId xmlns:a16="http://schemas.microsoft.com/office/drawing/2014/main" id="{CEC21DB4-EBCE-432D-A5AB-634B5AE9C8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84740" y="891308"/>
            <a:ext cx="3693042" cy="5324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84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7" y="975945"/>
            <a:ext cx="6243782" cy="5401479"/>
          </a:xfrm>
          <a:prstGeom prst="rect">
            <a:avLst/>
          </a:prstGeom>
          <a:solidFill>
            <a:schemeClr val="bg1">
              <a:alpha val="0"/>
            </a:schemeClr>
          </a:solidFill>
          <a:ln>
            <a:solidFill>
              <a:schemeClr val="tx1"/>
            </a:solidFill>
          </a:ln>
        </p:spPr>
        <p:txBody>
          <a:bodyPr wrap="square" rtlCol="0">
            <a:spAutoFit/>
          </a:bodyPr>
          <a:lstStyle/>
          <a:p>
            <a:pPr>
              <a:spcAft>
                <a:spcPts val="3000"/>
              </a:spcAft>
            </a:pPr>
            <a:r>
              <a:rPr lang="en-US" sz="3500" dirty="0"/>
              <a:t>Simon was still thinking as a pagan.</a:t>
            </a:r>
          </a:p>
          <a:p>
            <a:pPr>
              <a:spcAft>
                <a:spcPts val="3000"/>
              </a:spcAft>
            </a:pPr>
            <a:r>
              <a:rPr lang="en-US" sz="3500" dirty="0"/>
              <a:t>He had a huge following.</a:t>
            </a:r>
          </a:p>
          <a:p>
            <a:pPr>
              <a:spcAft>
                <a:spcPts val="3000"/>
              </a:spcAft>
            </a:pPr>
            <a:r>
              <a:rPr lang="en-US" sz="3500" dirty="0"/>
              <a:t>He had power and influence.</a:t>
            </a:r>
          </a:p>
          <a:p>
            <a:pPr>
              <a:spcAft>
                <a:spcPts val="3000"/>
              </a:spcAft>
            </a:pPr>
            <a:r>
              <a:rPr lang="en-US" sz="3500" dirty="0"/>
              <a:t>He desired to regain that status.</a:t>
            </a:r>
          </a:p>
          <a:p>
            <a:pPr>
              <a:spcAft>
                <a:spcPts val="3000"/>
              </a:spcAft>
            </a:pPr>
            <a:r>
              <a:rPr lang="en-US" sz="3500" dirty="0"/>
              <a:t>He carried a lot of pagan baggage into his new-found faith.</a:t>
            </a:r>
          </a:p>
        </p:txBody>
      </p:sp>
      <p:pic>
        <p:nvPicPr>
          <p:cNvPr id="4" name="Picture 3">
            <a:extLst>
              <a:ext uri="{FF2B5EF4-FFF2-40B4-BE49-F238E27FC236}">
                <a16:creationId xmlns:a16="http://schemas.microsoft.com/office/drawing/2014/main" id="{850C5603-3E6B-6433-462F-3B89B67D5D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81"/>
          <a:stretch/>
        </p:blipFill>
        <p:spPr>
          <a:xfrm>
            <a:off x="7209351" y="891307"/>
            <a:ext cx="4368432" cy="557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720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83BC2-450E-23A1-61E3-EFDD83B34E32}"/>
              </a:ext>
            </a:extLst>
          </p:cNvPr>
          <p:cNvPicPr>
            <a:picLocks noChangeAspect="1"/>
          </p:cNvPicPr>
          <p:nvPr/>
        </p:nvPicPr>
        <p:blipFill rotWithShape="1">
          <a:blip r:embed="rId3"/>
          <a:srcRect l="15576" r="15576" b="21270"/>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84A2E25B-5FBE-3C7B-9F36-FF29066931DF}"/>
              </a:ext>
            </a:extLst>
          </p:cNvPr>
          <p:cNvSpPr/>
          <p:nvPr/>
        </p:nvSpPr>
        <p:spPr>
          <a:xfrm>
            <a:off x="551543" y="1059544"/>
            <a:ext cx="2815771" cy="449943"/>
          </a:xfrm>
          <a:prstGeom prst="roundRect">
            <a:avLst/>
          </a:prstGeom>
          <a:solidFill>
            <a:srgbClr val="FFFF00">
              <a:alpha val="24000"/>
            </a:srgbClr>
          </a:solid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87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grpSp>
        <p:nvGrpSpPr>
          <p:cNvPr id="6" name="Group 5">
            <a:extLst>
              <a:ext uri="{FF2B5EF4-FFF2-40B4-BE49-F238E27FC236}">
                <a16:creationId xmlns:a16="http://schemas.microsoft.com/office/drawing/2014/main" id="{5EE0DF6A-F203-EA31-104C-EE8D38EEFA7D}"/>
              </a:ext>
            </a:extLst>
          </p:cNvPr>
          <p:cNvGrpSpPr/>
          <p:nvPr/>
        </p:nvGrpSpPr>
        <p:grpSpPr>
          <a:xfrm>
            <a:off x="1326202" y="1183695"/>
            <a:ext cx="9539596" cy="5478454"/>
            <a:chOff x="1484005" y="1183695"/>
            <a:chExt cx="9539596" cy="5478454"/>
          </a:xfrm>
        </p:grpSpPr>
        <p:pic>
          <p:nvPicPr>
            <p:cNvPr id="5" name="Picture 4">
              <a:extLst>
                <a:ext uri="{FF2B5EF4-FFF2-40B4-BE49-F238E27FC236}">
                  <a16:creationId xmlns:a16="http://schemas.microsoft.com/office/drawing/2014/main" id="{5FCB8D16-76C0-07AD-57F3-314BF75CD5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4005" y="1183695"/>
              <a:ext cx="9539596" cy="5478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551DF72-B4CD-4D1B-B2C1-3349FAA3D7BB}"/>
                </a:ext>
              </a:extLst>
            </p:cNvPr>
            <p:cNvSpPr txBox="1"/>
            <p:nvPr/>
          </p:nvSpPr>
          <p:spPr>
            <a:xfrm>
              <a:off x="1484005" y="1183695"/>
              <a:ext cx="3005282" cy="1077218"/>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solidFill>
                    <a:schemeClr val="accent1">
                      <a:lumMod val="75000"/>
                    </a:schemeClr>
                  </a:solidFill>
                  <a:latin typeface="Amasis MT Pro Black" panose="02040A04050005020304" pitchFamily="18" charset="0"/>
                </a:rPr>
                <a:t>Thou shalt not covet!</a:t>
              </a:r>
            </a:p>
          </p:txBody>
        </p:sp>
      </p:grpSp>
    </p:spTree>
    <p:extLst>
      <p:ext uri="{BB962C8B-B14F-4D97-AF65-F5344CB8AC3E}">
        <p14:creationId xmlns:p14="http://schemas.microsoft.com/office/powerpoint/2010/main" val="760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5900882" cy="2062103"/>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Those who want to throw Simon under the bus might want to examine their own lives first for greediness.</a:t>
            </a:r>
          </a:p>
        </p:txBody>
      </p:sp>
      <p:pic>
        <p:nvPicPr>
          <p:cNvPr id="4" name="Picture 3">
            <a:extLst>
              <a:ext uri="{FF2B5EF4-FFF2-40B4-BE49-F238E27FC236}">
                <a16:creationId xmlns:a16="http://schemas.microsoft.com/office/drawing/2014/main" id="{101A4722-D099-320B-D84A-421305B423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7200" y="891308"/>
            <a:ext cx="4770582" cy="3518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LET HE WHO IS WITHOUT SIN, CAST THE FIRST STONE - June 11, 2023 - YouTube">
            <a:extLst>
              <a:ext uri="{FF2B5EF4-FFF2-40B4-BE49-F238E27FC236}">
                <a16:creationId xmlns:a16="http://schemas.microsoft.com/office/drawing/2014/main" id="{327C6319-C6EA-061F-32D9-32257566624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4722" b="16389"/>
          <a:stretch/>
        </p:blipFill>
        <p:spPr bwMode="auto">
          <a:xfrm>
            <a:off x="614218" y="3219168"/>
            <a:ext cx="5900882" cy="3048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6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1081808"/>
            <a:ext cx="5176982" cy="5262979"/>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800" dirty="0"/>
              <a:t>Simon is not the first or the last person in the history of Christianity to covet power, prominence, or the spotlight. </a:t>
            </a:r>
          </a:p>
        </p:txBody>
      </p:sp>
      <p:pic>
        <p:nvPicPr>
          <p:cNvPr id="2050" name="Picture 2" descr="Preaching For The Money | Biblical Proof">
            <a:extLst>
              <a:ext uri="{FF2B5EF4-FFF2-40B4-BE49-F238E27FC236}">
                <a16:creationId xmlns:a16="http://schemas.microsoft.com/office/drawing/2014/main" id="{41F643C7-107C-C5BD-A822-0A8A820ACA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20023" y="1081808"/>
            <a:ext cx="5395677" cy="5261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87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5583382" cy="5139869"/>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400" dirty="0"/>
              <a:t>Some indeed preach Christ even from envy and strife, and some also from goodwill: The former preach Christ from selfish ambition… </a:t>
            </a:r>
          </a:p>
          <a:p>
            <a:pPr algn="ctr">
              <a:spcAft>
                <a:spcPts val="2400"/>
              </a:spcAft>
            </a:pPr>
            <a:r>
              <a:rPr lang="en-US" sz="4400" dirty="0"/>
              <a:t>Phil 1:15–16 </a:t>
            </a:r>
          </a:p>
        </p:txBody>
      </p:sp>
      <p:pic>
        <p:nvPicPr>
          <p:cNvPr id="3074" name="Picture 2" descr="The Prayers of Paul | Struck By Grace">
            <a:extLst>
              <a:ext uri="{FF2B5EF4-FFF2-40B4-BE49-F238E27FC236}">
                <a16:creationId xmlns:a16="http://schemas.microsoft.com/office/drawing/2014/main" id="{FAC0EBBD-7D83-D980-3CDC-643C7528999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1538"/>
          <a:stretch/>
        </p:blipFill>
        <p:spPr bwMode="auto">
          <a:xfrm>
            <a:off x="7072457" y="891308"/>
            <a:ext cx="4505325" cy="5139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3666259" y="916708"/>
            <a:ext cx="4859482" cy="584775"/>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b="1" i="1" dirty="0">
                <a:solidFill>
                  <a:schemeClr val="accent6">
                    <a:lumMod val="50000"/>
                  </a:schemeClr>
                </a:solidFill>
                <a:latin typeface="Amasis MT Pro Black" panose="02040A04050005020304" pitchFamily="18" charset="0"/>
              </a:rPr>
              <a:t>What is the real issue?</a:t>
            </a:r>
          </a:p>
        </p:txBody>
      </p:sp>
      <p:sp>
        <p:nvSpPr>
          <p:cNvPr id="4" name="Rectangle: Rounded Corners 3">
            <a:extLst>
              <a:ext uri="{FF2B5EF4-FFF2-40B4-BE49-F238E27FC236}">
                <a16:creationId xmlns:a16="http://schemas.microsoft.com/office/drawing/2014/main" id="{0AF228ED-9F3E-4CB8-1B09-AF5244763F44}"/>
              </a:ext>
            </a:extLst>
          </p:cNvPr>
          <p:cNvSpPr/>
          <p:nvPr/>
        </p:nvSpPr>
        <p:spPr>
          <a:xfrm>
            <a:off x="1257301" y="1727200"/>
            <a:ext cx="3848100" cy="283210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600" dirty="0">
                <a:latin typeface="Amasis MT Pro Black" panose="02040A04050005020304" pitchFamily="18" charset="0"/>
              </a:rPr>
              <a:t>Justification?</a:t>
            </a:r>
          </a:p>
          <a:p>
            <a:pPr algn="ctr"/>
            <a:endParaRPr lang="en-US" sz="3600" dirty="0">
              <a:latin typeface="Amasis MT Pro Black" panose="02040A04050005020304" pitchFamily="18" charset="0"/>
            </a:endParaRPr>
          </a:p>
          <a:p>
            <a:pPr algn="ctr"/>
            <a:r>
              <a:rPr lang="en-US" sz="3600" dirty="0">
                <a:latin typeface="Amasis MT Pro Black" panose="02040A04050005020304" pitchFamily="18" charset="0"/>
              </a:rPr>
              <a:t>The 1</a:t>
            </a:r>
            <a:r>
              <a:rPr lang="en-US" sz="3600" baseline="30000" dirty="0">
                <a:latin typeface="Amasis MT Pro Black" panose="02040A04050005020304" pitchFamily="18" charset="0"/>
              </a:rPr>
              <a:t>st</a:t>
            </a:r>
            <a:r>
              <a:rPr lang="en-US" sz="3600" dirty="0">
                <a:latin typeface="Amasis MT Pro Black" panose="02040A04050005020304" pitchFamily="18" charset="0"/>
              </a:rPr>
              <a:t> tense of Salvation?</a:t>
            </a:r>
          </a:p>
        </p:txBody>
      </p:sp>
      <p:sp>
        <p:nvSpPr>
          <p:cNvPr id="5" name="Rectangle: Rounded Corners 4">
            <a:extLst>
              <a:ext uri="{FF2B5EF4-FFF2-40B4-BE49-F238E27FC236}">
                <a16:creationId xmlns:a16="http://schemas.microsoft.com/office/drawing/2014/main" id="{D5898EB8-3B1B-74C4-E2D0-C86BD3B7EAE1}"/>
              </a:ext>
            </a:extLst>
          </p:cNvPr>
          <p:cNvSpPr/>
          <p:nvPr/>
        </p:nvSpPr>
        <p:spPr>
          <a:xfrm>
            <a:off x="6997699" y="1727200"/>
            <a:ext cx="4191000" cy="283210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600" dirty="0">
                <a:latin typeface="Amasis MT Pro Black" panose="02040A04050005020304" pitchFamily="18" charset="0"/>
              </a:rPr>
              <a:t>Sanctification?</a:t>
            </a:r>
          </a:p>
          <a:p>
            <a:pPr algn="ctr"/>
            <a:endParaRPr lang="en-US" sz="3600" dirty="0">
              <a:latin typeface="Amasis MT Pro Black" panose="02040A04050005020304" pitchFamily="18" charset="0"/>
            </a:endParaRPr>
          </a:p>
          <a:p>
            <a:pPr algn="ctr"/>
            <a:r>
              <a:rPr lang="en-US" sz="3600" dirty="0">
                <a:latin typeface="Amasis MT Pro Black" panose="02040A04050005020304" pitchFamily="18" charset="0"/>
              </a:rPr>
              <a:t>The 2</a:t>
            </a:r>
            <a:r>
              <a:rPr lang="en-US" sz="3600" baseline="30000" dirty="0">
                <a:latin typeface="Amasis MT Pro Black" panose="02040A04050005020304" pitchFamily="18" charset="0"/>
              </a:rPr>
              <a:t>nd</a:t>
            </a:r>
            <a:r>
              <a:rPr lang="en-US" sz="3600" dirty="0">
                <a:latin typeface="Amasis MT Pro Black" panose="02040A04050005020304" pitchFamily="18" charset="0"/>
              </a:rPr>
              <a:t> tense </a:t>
            </a:r>
            <a:br>
              <a:rPr lang="en-US" sz="3600" dirty="0">
                <a:latin typeface="Amasis MT Pro Black" panose="02040A04050005020304" pitchFamily="18" charset="0"/>
              </a:rPr>
            </a:br>
            <a:r>
              <a:rPr lang="en-US" sz="3600" dirty="0">
                <a:latin typeface="Amasis MT Pro Black" panose="02040A04050005020304" pitchFamily="18" charset="0"/>
              </a:rPr>
              <a:t>of Salvation?</a:t>
            </a:r>
          </a:p>
        </p:txBody>
      </p:sp>
      <p:sp>
        <p:nvSpPr>
          <p:cNvPr id="6" name="TextBox 5">
            <a:extLst>
              <a:ext uri="{FF2B5EF4-FFF2-40B4-BE49-F238E27FC236}">
                <a16:creationId xmlns:a16="http://schemas.microsoft.com/office/drawing/2014/main" id="{FE0D0FF2-E830-A83E-D5AA-318F37C2A9EC}"/>
              </a:ext>
            </a:extLst>
          </p:cNvPr>
          <p:cNvSpPr txBox="1"/>
          <p:nvPr/>
        </p:nvSpPr>
        <p:spPr>
          <a:xfrm>
            <a:off x="5295900" y="2635419"/>
            <a:ext cx="1511300" cy="1015663"/>
          </a:xfrm>
          <a:prstGeom prst="rect">
            <a:avLst/>
          </a:prstGeom>
          <a:noFill/>
        </p:spPr>
        <p:txBody>
          <a:bodyPr wrap="square" rtlCol="0">
            <a:spAutoFit/>
          </a:bodyPr>
          <a:lstStyle/>
          <a:p>
            <a:pPr algn="ctr"/>
            <a:r>
              <a:rPr lang="en-US" sz="6000" b="1" dirty="0">
                <a:solidFill>
                  <a:schemeClr val="accent6">
                    <a:lumMod val="50000"/>
                  </a:schemeClr>
                </a:solidFill>
                <a:latin typeface="Amasis MT Pro Black" panose="02040A04050005020304" pitchFamily="18" charset="0"/>
              </a:rPr>
              <a:t>or</a:t>
            </a:r>
          </a:p>
        </p:txBody>
      </p:sp>
      <p:pic>
        <p:nvPicPr>
          <p:cNvPr id="7" name="Picture 6" descr="Angry With Thumbs Down Emoji">
            <a:extLst>
              <a:ext uri="{FF2B5EF4-FFF2-40B4-BE49-F238E27FC236}">
                <a16:creationId xmlns:a16="http://schemas.microsoft.com/office/drawing/2014/main" id="{8F2C691E-B61D-32AF-F11D-8FB585B581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7301" y="4508922"/>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ree Letter Clipart Transparent, Download Free Letter Clipart ...">
            <a:extLst>
              <a:ext uri="{FF2B5EF4-FFF2-40B4-BE49-F238E27FC236}">
                <a16:creationId xmlns:a16="http://schemas.microsoft.com/office/drawing/2014/main" id="{66996AA2-1C7D-7E46-CF71-836C21A9B8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6259" y="5166917"/>
            <a:ext cx="1001712" cy="11228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eck mark Computer Icons Clip art - green tick png download - 1920 ...">
            <a:extLst>
              <a:ext uri="{FF2B5EF4-FFF2-40B4-BE49-F238E27FC236}">
                <a16:creationId xmlns:a16="http://schemas.microsoft.com/office/drawing/2014/main" id="{24D14243-529E-398D-E0F5-F461403B2BD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80599" y="5146749"/>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miley PNG">
            <a:extLst>
              <a:ext uri="{FF2B5EF4-FFF2-40B4-BE49-F238E27FC236}">
                <a16:creationId xmlns:a16="http://schemas.microsoft.com/office/drawing/2014/main" id="{9D9123AB-0978-EECF-9D37-CF69B937886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79459" y="4935144"/>
            <a:ext cx="2492564" cy="156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18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4010051"/>
            <a:ext cx="5040086" cy="1938992"/>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000" b="1" i="1" dirty="0"/>
              <a:t>Peter was not saying that Simon had no portion in salvation.</a:t>
            </a:r>
          </a:p>
        </p:txBody>
      </p:sp>
      <p:sp>
        <p:nvSpPr>
          <p:cNvPr id="4" name="TextBox 3">
            <a:extLst>
              <a:ext uri="{FF2B5EF4-FFF2-40B4-BE49-F238E27FC236}">
                <a16:creationId xmlns:a16="http://schemas.microsoft.com/office/drawing/2014/main" id="{411664DB-B4F8-810E-F9A5-15A11418F882}"/>
              </a:ext>
            </a:extLst>
          </p:cNvPr>
          <p:cNvSpPr txBox="1"/>
          <p:nvPr/>
        </p:nvSpPr>
        <p:spPr>
          <a:xfrm>
            <a:off x="614218" y="891308"/>
            <a:ext cx="5040086" cy="2616101"/>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600" b="1" dirty="0"/>
              <a:t>Peter said:</a:t>
            </a:r>
          </a:p>
          <a:p>
            <a:pPr marL="914400" lvl="1" indent="-457200">
              <a:spcAft>
                <a:spcPts val="2400"/>
              </a:spcAft>
              <a:buFont typeface="Arial" panose="020B0604020202020204" pitchFamily="34" charset="0"/>
              <a:buChar char="•"/>
            </a:pPr>
            <a:r>
              <a:rPr lang="en-US" sz="3600" dirty="0"/>
              <a:t>“You have neither part nor portion in this matter” (v. 21). </a:t>
            </a:r>
          </a:p>
        </p:txBody>
      </p:sp>
      <p:pic>
        <p:nvPicPr>
          <p:cNvPr id="5" name="Picture 2" descr="Two men living in first century Israel. Peter, who is about 40 years old, is scolding Simon, who is about 60 years old.">
            <a:extLst>
              <a:ext uri="{FF2B5EF4-FFF2-40B4-BE49-F238E27FC236}">
                <a16:creationId xmlns:a16="http://schemas.microsoft.com/office/drawing/2014/main" id="{A7338B2E-B950-B4B8-408B-ECC5F479FD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7696" y="908957"/>
            <a:ext cx="5040086" cy="504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6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411664DB-B4F8-810E-F9A5-15A11418F882}"/>
              </a:ext>
            </a:extLst>
          </p:cNvPr>
          <p:cNvSpPr txBox="1"/>
          <p:nvPr/>
        </p:nvSpPr>
        <p:spPr>
          <a:xfrm>
            <a:off x="614218" y="891308"/>
            <a:ext cx="5040086" cy="2616101"/>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600" b="1" dirty="0"/>
              <a:t>Peter said:</a:t>
            </a:r>
          </a:p>
          <a:p>
            <a:pPr marL="914400" lvl="1" indent="-457200">
              <a:spcAft>
                <a:spcPts val="2400"/>
              </a:spcAft>
              <a:buFont typeface="Arial" panose="020B0604020202020204" pitchFamily="34" charset="0"/>
              <a:buChar char="•"/>
            </a:pPr>
            <a:r>
              <a:rPr lang="en-US" sz="3600" dirty="0"/>
              <a:t>“Your heart is not right in the sight of God.” (v. 21)</a:t>
            </a:r>
          </a:p>
        </p:txBody>
      </p:sp>
      <p:pic>
        <p:nvPicPr>
          <p:cNvPr id="5" name="Picture 2" descr="Two men living in first century Israel. Peter, who is about 40 years old, is scolding Simon, who is about 60 years old.">
            <a:extLst>
              <a:ext uri="{FF2B5EF4-FFF2-40B4-BE49-F238E27FC236}">
                <a16:creationId xmlns:a16="http://schemas.microsoft.com/office/drawing/2014/main" id="{A7338B2E-B950-B4B8-408B-ECC5F479FD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7696" y="908957"/>
            <a:ext cx="5040086" cy="504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5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411664DB-B4F8-810E-F9A5-15A11418F882}"/>
              </a:ext>
            </a:extLst>
          </p:cNvPr>
          <p:cNvSpPr txBox="1"/>
          <p:nvPr/>
        </p:nvSpPr>
        <p:spPr>
          <a:xfrm>
            <a:off x="614218" y="891308"/>
            <a:ext cx="5164282" cy="4278094"/>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600" b="1" dirty="0"/>
              <a:t>Peter said:</a:t>
            </a:r>
          </a:p>
          <a:p>
            <a:pPr marL="914400" lvl="1" indent="-457200">
              <a:spcAft>
                <a:spcPts val="2400"/>
              </a:spcAft>
              <a:buFont typeface="Arial" panose="020B0604020202020204" pitchFamily="34" charset="0"/>
              <a:buChar char="•"/>
            </a:pPr>
            <a:r>
              <a:rPr lang="en-US" sz="3600" dirty="0"/>
              <a:t>“Therefore repent of this wickedness of yours, and pray to the Lord that the intent of your heart may be forgiven you.” (v. 22)</a:t>
            </a:r>
          </a:p>
        </p:txBody>
      </p:sp>
      <p:pic>
        <p:nvPicPr>
          <p:cNvPr id="5" name="Picture 2" descr="Two men living in first century Israel. Peter, who is about 40 years old, is scolding Simon, who is about 60 years old.">
            <a:extLst>
              <a:ext uri="{FF2B5EF4-FFF2-40B4-BE49-F238E27FC236}">
                <a16:creationId xmlns:a16="http://schemas.microsoft.com/office/drawing/2014/main" id="{A7338B2E-B950-B4B8-408B-ECC5F479FD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7696" y="908957"/>
            <a:ext cx="5040086" cy="504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6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5481782" cy="2862322"/>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1" i="1" dirty="0"/>
              <a:t>1 John 1:9:</a:t>
            </a:r>
          </a:p>
          <a:p>
            <a:pPr lvl="1">
              <a:spcAft>
                <a:spcPts val="2400"/>
              </a:spcAft>
            </a:pPr>
            <a:r>
              <a:rPr lang="en-US" sz="3200" dirty="0"/>
              <a:t>If we confess our sins, He is faithful and just to forgive us our sins and to cleanse us from all unrighteousness.</a:t>
            </a:r>
          </a:p>
        </p:txBody>
      </p:sp>
      <p:pic>
        <p:nvPicPr>
          <p:cNvPr id="4" name="Picture 2" descr="Two men living in first century Israel. Peter, who is about 40 years old, is scolding Simon, who is about 60 years old.">
            <a:extLst>
              <a:ext uri="{FF2B5EF4-FFF2-40B4-BE49-F238E27FC236}">
                <a16:creationId xmlns:a16="http://schemas.microsoft.com/office/drawing/2014/main" id="{472D478A-49C6-1435-88A5-624CA99373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7696" y="908957"/>
            <a:ext cx="5040086" cy="504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ECCB28-7686-2E02-B7A1-52972C394AE9}"/>
              </a:ext>
            </a:extLst>
          </p:cNvPr>
          <p:cNvSpPr txBox="1"/>
          <p:nvPr/>
        </p:nvSpPr>
        <p:spPr>
          <a:xfrm>
            <a:off x="614218" y="3918577"/>
            <a:ext cx="5481782" cy="1200329"/>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600" b="1" dirty="0">
                <a:solidFill>
                  <a:schemeClr val="accent6">
                    <a:lumMod val="50000"/>
                  </a:schemeClr>
                </a:solidFill>
                <a:latin typeface="Amasis MT Pro Black" panose="02040A04050005020304" pitchFamily="18" charset="0"/>
              </a:rPr>
              <a:t>Fact: Even believers need forgiveness!</a:t>
            </a:r>
            <a:endParaRPr lang="en-US" sz="3600" dirty="0">
              <a:solidFill>
                <a:schemeClr val="accent6">
                  <a:lumMod val="50000"/>
                </a:schemeClr>
              </a:solidFill>
              <a:latin typeface="Amasis MT Pro Black" panose="02040A04050005020304" pitchFamily="18" charset="0"/>
            </a:endParaRPr>
          </a:p>
        </p:txBody>
      </p:sp>
    </p:spTree>
    <p:extLst>
      <p:ext uri="{BB962C8B-B14F-4D97-AF65-F5344CB8AC3E}">
        <p14:creationId xmlns:p14="http://schemas.microsoft.com/office/powerpoint/2010/main" val="299656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411664DB-B4F8-810E-F9A5-15A11418F882}"/>
              </a:ext>
            </a:extLst>
          </p:cNvPr>
          <p:cNvSpPr txBox="1"/>
          <p:nvPr/>
        </p:nvSpPr>
        <p:spPr>
          <a:xfrm>
            <a:off x="614218" y="891308"/>
            <a:ext cx="5164282" cy="2616101"/>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600" b="1" dirty="0"/>
              <a:t>Peter said:</a:t>
            </a:r>
          </a:p>
          <a:p>
            <a:pPr marL="914400" lvl="1" indent="-457200">
              <a:spcAft>
                <a:spcPts val="2400"/>
              </a:spcAft>
              <a:buFont typeface="Arial" panose="020B0604020202020204" pitchFamily="34" charset="0"/>
              <a:buChar char="•"/>
            </a:pPr>
            <a:r>
              <a:rPr lang="en-US" sz="3600" dirty="0"/>
              <a:t>“You are poisoned by bitterness and bound by iniquity.” (v. 22)</a:t>
            </a:r>
          </a:p>
        </p:txBody>
      </p:sp>
      <p:pic>
        <p:nvPicPr>
          <p:cNvPr id="5" name="Picture 2" descr="Two men living in first century Israel. Peter, who is about 40 years old, is scolding Simon, who is about 60 years old.">
            <a:extLst>
              <a:ext uri="{FF2B5EF4-FFF2-40B4-BE49-F238E27FC236}">
                <a16:creationId xmlns:a16="http://schemas.microsoft.com/office/drawing/2014/main" id="{A7338B2E-B950-B4B8-408B-ECC5F479FD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7696" y="908957"/>
            <a:ext cx="5040086" cy="5040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ED33EE-B158-6AF1-4471-6814546E396E}"/>
              </a:ext>
            </a:extLst>
          </p:cNvPr>
          <p:cNvSpPr txBox="1"/>
          <p:nvPr/>
        </p:nvSpPr>
        <p:spPr>
          <a:xfrm>
            <a:off x="614218" y="4010051"/>
            <a:ext cx="5040086" cy="1938992"/>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000" b="1" i="1" dirty="0"/>
              <a:t>Peter did not say, “you are dead in sin and separated from God.”</a:t>
            </a:r>
          </a:p>
        </p:txBody>
      </p:sp>
    </p:spTree>
    <p:extLst>
      <p:ext uri="{BB962C8B-B14F-4D97-AF65-F5344CB8AC3E}">
        <p14:creationId xmlns:p14="http://schemas.microsoft.com/office/powerpoint/2010/main" val="31350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1FA68B-855D-4151-3027-D3549D0C4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907858" cy="6858000"/>
          </a:xfrm>
          <a:prstGeom prst="rect">
            <a:avLst/>
          </a:prstGeom>
        </p:spPr>
      </p:pic>
      <p:pic>
        <p:nvPicPr>
          <p:cNvPr id="5" name="Picture 4">
            <a:extLst>
              <a:ext uri="{FF2B5EF4-FFF2-40B4-BE49-F238E27FC236}">
                <a16:creationId xmlns:a16="http://schemas.microsoft.com/office/drawing/2014/main" id="{F5551D91-2CFB-7AB3-FA1F-73FC796692A7}"/>
              </a:ext>
            </a:extLst>
          </p:cNvPr>
          <p:cNvPicPr>
            <a:picLocks noChangeAspect="1"/>
          </p:cNvPicPr>
          <p:nvPr/>
        </p:nvPicPr>
        <p:blipFill>
          <a:blip r:embed="rId4"/>
          <a:stretch>
            <a:fillRect/>
          </a:stretch>
        </p:blipFill>
        <p:spPr>
          <a:xfrm>
            <a:off x="5216133" y="5442858"/>
            <a:ext cx="6750353" cy="1075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A84A4858-460B-B0CF-523C-9517692DE827}"/>
              </a:ext>
            </a:extLst>
          </p:cNvPr>
          <p:cNvSpPr/>
          <p:nvPr/>
        </p:nvSpPr>
        <p:spPr>
          <a:xfrm flipH="1">
            <a:off x="72572" y="3933371"/>
            <a:ext cx="4733687" cy="740230"/>
          </a:xfrm>
          <a:prstGeom prst="rect">
            <a:avLst/>
          </a:prstGeom>
          <a:solidFill>
            <a:srgbClr val="FFFF00">
              <a:alpha val="18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D6EEE460-5211-926B-7014-55EA74B4F343}"/>
              </a:ext>
            </a:extLst>
          </p:cNvPr>
          <p:cNvCxnSpPr/>
          <p:nvPr/>
        </p:nvCxnSpPr>
        <p:spPr>
          <a:xfrm flipH="1" flipV="1">
            <a:off x="4601028" y="4572000"/>
            <a:ext cx="595086" cy="856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Principles of Biblical Interpretation - RIVERVIEW BAPTIST CHURCH">
            <a:extLst>
              <a:ext uri="{FF2B5EF4-FFF2-40B4-BE49-F238E27FC236}">
                <a16:creationId xmlns:a16="http://schemas.microsoft.com/office/drawing/2014/main" id="{FEAEF69A-6792-3688-E0FB-4885618CBA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96114" y="210422"/>
            <a:ext cx="6770372" cy="487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Did Delaware Just Run Off The Cliff? | Delaware Right ...">
            <a:extLst>
              <a:ext uri="{FF2B5EF4-FFF2-40B4-BE49-F238E27FC236}">
                <a16:creationId xmlns:a16="http://schemas.microsoft.com/office/drawing/2014/main" id="{158618A8-45AB-6BFC-7F5B-350B8AFC677C}"/>
              </a:ext>
            </a:extLst>
          </p:cNvPr>
          <p:cNvPicPr>
            <a:picLocks noChangeAspect="1"/>
          </p:cNvPicPr>
          <p:nvPr/>
        </p:nvPicPr>
        <p:blipFill rotWithShape="1">
          <a:blip r:embed="rId6">
            <a:extLst>
              <a:ext uri="{28A0092B-C50C-407E-A947-70E740481C1C}">
                <a14:useLocalDpi xmlns:a14="http://schemas.microsoft.com/office/drawing/2010/main"/>
              </a:ext>
            </a:extLst>
          </a:blip>
          <a:srcRect r="21669"/>
          <a:stretch/>
        </p:blipFill>
        <p:spPr bwMode="auto">
          <a:xfrm>
            <a:off x="5216132" y="210422"/>
            <a:ext cx="6750353" cy="4874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868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3662541"/>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1" i="1" dirty="0"/>
              <a:t>Believers can yield to bitterness and sin.</a:t>
            </a:r>
          </a:p>
          <a:p>
            <a:pPr marL="914400" lvl="1" indent="-457200">
              <a:spcAft>
                <a:spcPts val="2400"/>
              </a:spcAft>
              <a:buFont typeface="Arial" panose="020B0604020202020204" pitchFamily="34" charset="0"/>
              <a:buChar char="•"/>
            </a:pPr>
            <a:r>
              <a:rPr lang="en-US" sz="3200" dirty="0"/>
              <a:t>Eph. 4:31 Let all bitterness, wrath, anger, clamor, and evil speaking be put away from you, with all malice. </a:t>
            </a:r>
          </a:p>
          <a:p>
            <a:pPr marL="914400" lvl="1" indent="-457200">
              <a:spcAft>
                <a:spcPts val="2400"/>
              </a:spcAft>
              <a:buFont typeface="Arial" panose="020B0604020202020204" pitchFamily="34" charset="0"/>
              <a:buChar char="•"/>
            </a:pPr>
            <a:r>
              <a:rPr lang="en-US" sz="3200" dirty="0"/>
              <a:t>Heb. 12:15 Looking carefully lest anyone fall short of the grace of God; lest any root of bitterness springing up cause trouble, and by this many become defiled.</a:t>
            </a:r>
          </a:p>
        </p:txBody>
      </p:sp>
    </p:spTree>
    <p:extLst>
      <p:ext uri="{BB962C8B-B14F-4D97-AF65-F5344CB8AC3E}">
        <p14:creationId xmlns:p14="http://schemas.microsoft.com/office/powerpoint/2010/main" val="37996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The Compelling Evidence</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A15F373-AD56-C658-488E-77FC7DAFA2E9}"/>
              </a:ext>
            </a:extLst>
          </p:cNvPr>
          <p:cNvSpPr txBox="1"/>
          <p:nvPr/>
        </p:nvSpPr>
        <p:spPr>
          <a:xfrm>
            <a:off x="614217" y="975945"/>
            <a:ext cx="6243782" cy="3170099"/>
          </a:xfrm>
          <a:prstGeom prst="rect">
            <a:avLst/>
          </a:prstGeom>
          <a:solidFill>
            <a:schemeClr val="bg1">
              <a:alpha val="0"/>
            </a:schemeClr>
          </a:solidFill>
          <a:ln>
            <a:solidFill>
              <a:schemeClr val="tx1"/>
            </a:solidFill>
          </a:ln>
        </p:spPr>
        <p:txBody>
          <a:bodyPr wrap="square" rtlCol="0">
            <a:spAutoFit/>
          </a:bodyPr>
          <a:lstStyle/>
          <a:p>
            <a:pPr>
              <a:spcAft>
                <a:spcPts val="3000"/>
              </a:spcAft>
            </a:pPr>
            <a:r>
              <a:rPr lang="en-US" sz="3500" dirty="0"/>
              <a:t>Simon said:</a:t>
            </a:r>
          </a:p>
          <a:p>
            <a:pPr marL="914400" lvl="1" indent="-457200">
              <a:spcAft>
                <a:spcPts val="3000"/>
              </a:spcAft>
              <a:buFont typeface="Arial" panose="020B0604020202020204" pitchFamily="34" charset="0"/>
              <a:buChar char="•"/>
            </a:pPr>
            <a:r>
              <a:rPr lang="en-US" sz="3500" dirty="0"/>
              <a:t>“Pray to the Lord for me, that none of the things which you have spoken may come upon me.” (v. 24)</a:t>
            </a:r>
          </a:p>
        </p:txBody>
      </p:sp>
      <p:pic>
        <p:nvPicPr>
          <p:cNvPr id="5" name="Picture 4">
            <a:extLst>
              <a:ext uri="{FF2B5EF4-FFF2-40B4-BE49-F238E27FC236}">
                <a16:creationId xmlns:a16="http://schemas.microsoft.com/office/drawing/2014/main" id="{49D3012E-C66A-2141-B7DB-D220D62D73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81"/>
          <a:stretch/>
        </p:blipFill>
        <p:spPr>
          <a:xfrm>
            <a:off x="7209351" y="891307"/>
            <a:ext cx="4368432" cy="557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8BF6D45-346D-4884-8475-771B3FFCD649}"/>
              </a:ext>
            </a:extLst>
          </p:cNvPr>
          <p:cNvSpPr txBox="1"/>
          <p:nvPr/>
        </p:nvSpPr>
        <p:spPr>
          <a:xfrm>
            <a:off x="614216" y="4523071"/>
            <a:ext cx="6243781" cy="1938992"/>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000" b="1" i="1" dirty="0"/>
              <a:t>Simon’s request describes the response of a believer; not an unbeliever.</a:t>
            </a:r>
          </a:p>
        </p:txBody>
      </p:sp>
    </p:spTree>
    <p:extLst>
      <p:ext uri="{BB962C8B-B14F-4D97-AF65-F5344CB8AC3E}">
        <p14:creationId xmlns:p14="http://schemas.microsoft.com/office/powerpoint/2010/main" val="282740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7" y="891308"/>
            <a:ext cx="6425211" cy="4093428"/>
          </a:xfrm>
          <a:prstGeom prst="rect">
            <a:avLst/>
          </a:prstGeom>
          <a:solidFill>
            <a:schemeClr val="bg1">
              <a:alpha val="61000"/>
            </a:schemeClr>
          </a:solidFill>
          <a:ln>
            <a:solidFill>
              <a:schemeClr val="tx1"/>
            </a:solidFill>
          </a:ln>
        </p:spPr>
        <p:txBody>
          <a:bodyPr wrap="square" rtlCol="0">
            <a:spAutoFit/>
          </a:bodyPr>
          <a:lstStyle/>
          <a:p>
            <a:pPr marL="571500" indent="-571500">
              <a:spcAft>
                <a:spcPts val="2400"/>
              </a:spcAft>
              <a:buFont typeface="Arial" panose="020B0604020202020204" pitchFamily="34" charset="0"/>
              <a:buChar char="•"/>
            </a:pPr>
            <a:r>
              <a:rPr lang="en-US" sz="4000" dirty="0"/>
              <a:t>Simon was a new believer.</a:t>
            </a:r>
          </a:p>
          <a:p>
            <a:pPr marL="571500" indent="-571500">
              <a:spcAft>
                <a:spcPts val="2400"/>
              </a:spcAft>
              <a:buFont typeface="Arial" panose="020B0604020202020204" pitchFamily="34" charset="0"/>
              <a:buChar char="•"/>
            </a:pPr>
            <a:r>
              <a:rPr lang="en-US" sz="4000" dirty="0"/>
              <a:t>His faith was genuine.</a:t>
            </a:r>
          </a:p>
          <a:p>
            <a:pPr marL="571500" indent="-571500">
              <a:spcAft>
                <a:spcPts val="2400"/>
              </a:spcAft>
              <a:buFont typeface="Arial" panose="020B0604020202020204" pitchFamily="34" charset="0"/>
              <a:buChar char="•"/>
            </a:pPr>
            <a:r>
              <a:rPr lang="en-US" sz="4000" dirty="0"/>
              <a:t>He was saved out of a pagan lifestyle.</a:t>
            </a:r>
          </a:p>
          <a:p>
            <a:pPr marL="571500" indent="-571500">
              <a:spcAft>
                <a:spcPts val="2400"/>
              </a:spcAft>
              <a:buFont typeface="Arial" panose="020B0604020202020204" pitchFamily="34" charset="0"/>
              <a:buChar char="•"/>
            </a:pPr>
            <a:r>
              <a:rPr lang="en-US" sz="4000" dirty="0"/>
              <a:t>He had no time for growth.</a:t>
            </a:r>
          </a:p>
        </p:txBody>
      </p:sp>
      <p:pic>
        <p:nvPicPr>
          <p:cNvPr id="4" name="Picture 3">
            <a:extLst>
              <a:ext uri="{FF2B5EF4-FFF2-40B4-BE49-F238E27FC236}">
                <a16:creationId xmlns:a16="http://schemas.microsoft.com/office/drawing/2014/main" id="{5CA8CEBB-E4BA-494E-D8E3-ED721B9598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81"/>
          <a:stretch/>
        </p:blipFill>
        <p:spPr>
          <a:xfrm>
            <a:off x="7209351" y="891307"/>
            <a:ext cx="4368432" cy="557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442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3575957" y="5739189"/>
            <a:ext cx="5040086" cy="1077218"/>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b="1" dirty="0">
                <a:solidFill>
                  <a:schemeClr val="accent6">
                    <a:lumMod val="50000"/>
                  </a:schemeClr>
                </a:solidFill>
                <a:latin typeface="Amasis MT Pro Black" panose="02040A04050005020304" pitchFamily="18" charset="0"/>
              </a:rPr>
              <a:t>Peter’s harsh words can apply to believers.</a:t>
            </a:r>
          </a:p>
        </p:txBody>
      </p:sp>
      <p:pic>
        <p:nvPicPr>
          <p:cNvPr id="4" name="Picture 2" descr="Two men living in first century Israel. Peter, who is about 40 years old, is scolding Simon, who is about 60 years old.">
            <a:extLst>
              <a:ext uri="{FF2B5EF4-FFF2-40B4-BE49-F238E27FC236}">
                <a16:creationId xmlns:a16="http://schemas.microsoft.com/office/drawing/2014/main" id="{1BF99E45-D780-E334-755F-048F829E6E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7748" y="834523"/>
            <a:ext cx="4796504" cy="479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586BFDC4-7166-94ED-22AD-CE1C603CD28C}"/>
              </a:ext>
            </a:extLst>
          </p:cNvPr>
          <p:cNvSpPr txBox="1"/>
          <p:nvPr/>
        </p:nvSpPr>
        <p:spPr>
          <a:xfrm>
            <a:off x="614218" y="891308"/>
            <a:ext cx="6015182" cy="5016758"/>
          </a:xfrm>
          <a:prstGeom prst="rect">
            <a:avLst/>
          </a:prstGeom>
          <a:solidFill>
            <a:schemeClr val="bg1">
              <a:alpha val="61000"/>
            </a:schemeClr>
          </a:solidFill>
          <a:ln>
            <a:solidFill>
              <a:schemeClr val="tx1"/>
            </a:solidFill>
          </a:ln>
        </p:spPr>
        <p:txBody>
          <a:bodyPr wrap="square" rtlCol="0">
            <a:spAutoFit/>
          </a:bodyPr>
          <a:lstStyle/>
          <a:p>
            <a:pPr marL="571500" indent="-571500">
              <a:spcAft>
                <a:spcPts val="2400"/>
              </a:spcAft>
              <a:buFont typeface="Arial" panose="020B0604020202020204" pitchFamily="34" charset="0"/>
              <a:buChar char="•"/>
            </a:pPr>
            <a:r>
              <a:rPr lang="en-US" sz="4000" dirty="0" err="1"/>
              <a:t>Arminian’s</a:t>
            </a:r>
            <a:r>
              <a:rPr lang="en-US" sz="4000" dirty="0"/>
              <a:t> claim that Simon lost his salvation.</a:t>
            </a:r>
          </a:p>
          <a:p>
            <a:pPr marL="571500" indent="-571500">
              <a:spcAft>
                <a:spcPts val="2400"/>
              </a:spcAft>
              <a:buFont typeface="Arial" panose="020B0604020202020204" pitchFamily="34" charset="0"/>
              <a:buChar char="•"/>
            </a:pPr>
            <a:r>
              <a:rPr lang="en-US" sz="4000" dirty="0"/>
              <a:t>Calvinists question the genuineness of Simon’s faith.</a:t>
            </a:r>
          </a:p>
          <a:p>
            <a:pPr marL="571500" indent="-571500">
              <a:spcAft>
                <a:spcPts val="2400"/>
              </a:spcAft>
              <a:buFont typeface="Arial" panose="020B0604020202020204" pitchFamily="34" charset="0"/>
              <a:buChar char="•"/>
            </a:pPr>
            <a:r>
              <a:rPr lang="en-US" sz="4000" dirty="0"/>
              <a:t>There is no basis for either of these views.</a:t>
            </a:r>
          </a:p>
        </p:txBody>
      </p:sp>
      <p:pic>
        <p:nvPicPr>
          <p:cNvPr id="5" name="Picture 4">
            <a:extLst>
              <a:ext uri="{FF2B5EF4-FFF2-40B4-BE49-F238E27FC236}">
                <a16:creationId xmlns:a16="http://schemas.microsoft.com/office/drawing/2014/main" id="{2F1F1B60-FC52-2A9F-E4E9-3FD8B475E8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81"/>
          <a:stretch/>
        </p:blipFill>
        <p:spPr>
          <a:xfrm>
            <a:off x="7209351" y="891307"/>
            <a:ext cx="4368432" cy="557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11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586BFDC4-7166-94ED-22AD-CE1C603CD28C}"/>
              </a:ext>
            </a:extLst>
          </p:cNvPr>
          <p:cNvSpPr txBox="1"/>
          <p:nvPr/>
        </p:nvSpPr>
        <p:spPr>
          <a:xfrm>
            <a:off x="614218" y="891308"/>
            <a:ext cx="6015182" cy="2862322"/>
          </a:xfrm>
          <a:prstGeom prst="rect">
            <a:avLst/>
          </a:prstGeom>
          <a:solidFill>
            <a:schemeClr val="bg1">
              <a:alpha val="61000"/>
            </a:schemeClr>
          </a:solidFill>
          <a:ln>
            <a:solidFill>
              <a:schemeClr val="tx1"/>
            </a:solidFill>
          </a:ln>
        </p:spPr>
        <p:txBody>
          <a:bodyPr wrap="square" rtlCol="0">
            <a:spAutoFit/>
          </a:bodyPr>
          <a:lstStyle/>
          <a:p>
            <a:pPr marL="571500" indent="-571500">
              <a:spcAft>
                <a:spcPts val="2400"/>
              </a:spcAft>
              <a:buFont typeface="Arial" panose="020B0604020202020204" pitchFamily="34" charset="0"/>
              <a:buChar char="•"/>
            </a:pPr>
            <a:r>
              <a:rPr lang="en-US" sz="4000" dirty="0"/>
              <a:t>The Samaritans believed and were baptized.</a:t>
            </a:r>
          </a:p>
          <a:p>
            <a:pPr marL="571500" indent="-571500">
              <a:spcAft>
                <a:spcPts val="2400"/>
              </a:spcAft>
              <a:buFont typeface="Arial" panose="020B0604020202020204" pitchFamily="34" charset="0"/>
              <a:buChar char="•"/>
            </a:pPr>
            <a:r>
              <a:rPr lang="en-US" sz="4000" dirty="0"/>
              <a:t>Simon believed and was baptized.</a:t>
            </a:r>
          </a:p>
        </p:txBody>
      </p:sp>
      <p:pic>
        <p:nvPicPr>
          <p:cNvPr id="5" name="Picture 4">
            <a:extLst>
              <a:ext uri="{FF2B5EF4-FFF2-40B4-BE49-F238E27FC236}">
                <a16:creationId xmlns:a16="http://schemas.microsoft.com/office/drawing/2014/main" id="{2F1F1B60-FC52-2A9F-E4E9-3FD8B475E8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81"/>
          <a:stretch/>
        </p:blipFill>
        <p:spPr>
          <a:xfrm>
            <a:off x="7209351" y="891307"/>
            <a:ext cx="4368432" cy="557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952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1976975" y="4944755"/>
            <a:ext cx="8238050" cy="1077218"/>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b="1" dirty="0"/>
              <a:t>Dr. Howard Hendricks was chaplain of the Dallas Cowboys from 1976 to 1984</a:t>
            </a:r>
          </a:p>
        </p:txBody>
      </p:sp>
      <p:grpSp>
        <p:nvGrpSpPr>
          <p:cNvPr id="9" name="Group 8">
            <a:extLst>
              <a:ext uri="{FF2B5EF4-FFF2-40B4-BE49-F238E27FC236}">
                <a16:creationId xmlns:a16="http://schemas.microsoft.com/office/drawing/2014/main" id="{5B6A2A50-9812-AF85-C794-F771EE4AF7DC}"/>
              </a:ext>
            </a:extLst>
          </p:cNvPr>
          <p:cNvGrpSpPr/>
          <p:nvPr/>
        </p:nvGrpSpPr>
        <p:grpSpPr>
          <a:xfrm>
            <a:off x="1976975" y="1133030"/>
            <a:ext cx="8238051" cy="3686689"/>
            <a:chOff x="1618864" y="1641030"/>
            <a:chExt cx="8238051" cy="3686689"/>
          </a:xfrm>
        </p:grpSpPr>
        <p:pic>
          <p:nvPicPr>
            <p:cNvPr id="5" name="Picture 4">
              <a:extLst>
                <a:ext uri="{FF2B5EF4-FFF2-40B4-BE49-F238E27FC236}">
                  <a16:creationId xmlns:a16="http://schemas.microsoft.com/office/drawing/2014/main" id="{63759259-5D56-90E8-A451-C72398A03757}"/>
                </a:ext>
              </a:extLst>
            </p:cNvPr>
            <p:cNvPicPr>
              <a:picLocks noChangeAspect="1"/>
            </p:cNvPicPr>
            <p:nvPr/>
          </p:nvPicPr>
          <p:blipFill>
            <a:blip r:embed="rId3"/>
            <a:stretch>
              <a:fillRect/>
            </a:stretch>
          </p:blipFill>
          <p:spPr>
            <a:xfrm>
              <a:off x="1618864" y="1641030"/>
              <a:ext cx="2762636" cy="3686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descr="May 18, 1984 -- The Cowboys Were Sold for $80 Million">
              <a:extLst>
                <a:ext uri="{FF2B5EF4-FFF2-40B4-BE49-F238E27FC236}">
                  <a16:creationId xmlns:a16="http://schemas.microsoft.com/office/drawing/2014/main" id="{49B5B4F4-666B-23B0-1850-44C82B65E92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1500" y="1641030"/>
              <a:ext cx="5475415" cy="3686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4100" name="Picture 4" descr="Super Bowl | The Small Businesses Behind the Super Bowl | Inc.com">
            <a:extLst>
              <a:ext uri="{FF2B5EF4-FFF2-40B4-BE49-F238E27FC236}">
                <a16:creationId xmlns:a16="http://schemas.microsoft.com/office/drawing/2014/main" id="{3BB85C55-ECDF-81C4-1C01-EE3F0FDF39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951988">
            <a:off x="4703396" y="1363019"/>
            <a:ext cx="3780080" cy="23520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02" name="Picture 6" descr="5 Best Diaper Pail Deodorizer Hacks to Banish the Stink">
            <a:extLst>
              <a:ext uri="{FF2B5EF4-FFF2-40B4-BE49-F238E27FC236}">
                <a16:creationId xmlns:a16="http://schemas.microsoft.com/office/drawing/2014/main" id="{124C9F0C-2F08-B349-5C45-0AC4D207CB0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8674" b="16521"/>
          <a:stretch/>
        </p:blipFill>
        <p:spPr bwMode="auto">
          <a:xfrm rot="749155">
            <a:off x="8161243" y="1612500"/>
            <a:ext cx="3434428" cy="33361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35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wipe(down)">
                                      <p:cBhvr>
                                        <p:cTn id="2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9C1DB-601E-B49D-34BB-302DFF5122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691"/>
            <a:ext cx="12192000" cy="5895309"/>
          </a:xfrm>
          <a:prstGeom prst="rect">
            <a:avLst/>
          </a:prstGeom>
        </p:spPr>
      </p:pic>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9850" y="1026191"/>
            <a:ext cx="12052300" cy="1384995"/>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2800" dirty="0"/>
              <a:t>2 Peter 2:7–8 [God] delivered </a:t>
            </a:r>
            <a:r>
              <a:rPr lang="en-US" sz="2800" b="1" u="sng" dirty="0"/>
              <a:t>righteous</a:t>
            </a:r>
            <a:r>
              <a:rPr lang="en-US" sz="2800" dirty="0"/>
              <a:t> Lot, who was oppressed by the filthy conduct of the wicked (for that </a:t>
            </a:r>
            <a:r>
              <a:rPr lang="en-US" sz="2800" b="1" u="sng" dirty="0"/>
              <a:t>righteous</a:t>
            </a:r>
            <a:r>
              <a:rPr lang="en-US" sz="2800" dirty="0"/>
              <a:t> man, dwelling among them, tormented his </a:t>
            </a:r>
            <a:r>
              <a:rPr lang="en-US" sz="2800" b="1" u="sng" dirty="0"/>
              <a:t>righteous</a:t>
            </a:r>
            <a:r>
              <a:rPr lang="en-US" sz="2800" dirty="0"/>
              <a:t> soul from day to day by seeing and hearing their lawless deeds).</a:t>
            </a:r>
          </a:p>
        </p:txBody>
      </p:sp>
    </p:spTree>
    <p:extLst>
      <p:ext uri="{BB962C8B-B14F-4D97-AF65-F5344CB8AC3E}">
        <p14:creationId xmlns:p14="http://schemas.microsoft.com/office/powerpoint/2010/main" val="30685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grpSp>
        <p:nvGrpSpPr>
          <p:cNvPr id="12" name="Group 11">
            <a:extLst>
              <a:ext uri="{FF2B5EF4-FFF2-40B4-BE49-F238E27FC236}">
                <a16:creationId xmlns:a16="http://schemas.microsoft.com/office/drawing/2014/main" id="{8DC4D2FE-7D26-EB2E-E214-4589D39BEB4C}"/>
              </a:ext>
            </a:extLst>
          </p:cNvPr>
          <p:cNvGrpSpPr/>
          <p:nvPr/>
        </p:nvGrpSpPr>
        <p:grpSpPr>
          <a:xfrm>
            <a:off x="739058" y="802560"/>
            <a:ext cx="5356941" cy="5900639"/>
            <a:chOff x="739058" y="802560"/>
            <a:chExt cx="5356941" cy="5900639"/>
          </a:xfrm>
        </p:grpSpPr>
        <p:pic>
          <p:nvPicPr>
            <p:cNvPr id="6146" name="Picture 2" descr="A cartoon picture of a seedy looking man with long hair, untrimmed beard, tattered clothing standing in front of an old building">
              <a:extLst>
                <a:ext uri="{FF2B5EF4-FFF2-40B4-BE49-F238E27FC236}">
                  <a16:creationId xmlns:a16="http://schemas.microsoft.com/office/drawing/2014/main" id="{9E2990D7-E9B4-7379-027C-CEADBA3E94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058" y="802560"/>
              <a:ext cx="5356941" cy="5356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A9D92EF-E6E6-2624-085D-9AEB4A158DE8}"/>
                </a:ext>
              </a:extLst>
            </p:cNvPr>
            <p:cNvSpPr txBox="1"/>
            <p:nvPr/>
          </p:nvSpPr>
          <p:spPr>
            <a:xfrm>
              <a:off x="739058" y="6241534"/>
              <a:ext cx="5356941" cy="461665"/>
            </a:xfrm>
            <a:prstGeom prst="rect">
              <a:avLst/>
            </a:prstGeom>
            <a:solidFill>
              <a:schemeClr val="bg1">
                <a:alpha val="36000"/>
              </a:schemeClr>
            </a:solidFill>
            <a:ln>
              <a:solidFill>
                <a:schemeClr val="tx1"/>
              </a:solidFill>
            </a:ln>
          </p:spPr>
          <p:txBody>
            <a:bodyPr wrap="square" rtlCol="0">
              <a:spAutoFit/>
            </a:bodyPr>
            <a:lstStyle/>
            <a:p>
              <a:pPr algn="ctr"/>
              <a:r>
                <a:rPr lang="en-US" sz="2400" b="1" dirty="0"/>
                <a:t>He must not be a true Christian!</a:t>
              </a:r>
            </a:p>
          </p:txBody>
        </p:sp>
      </p:grpSp>
      <p:grpSp>
        <p:nvGrpSpPr>
          <p:cNvPr id="13" name="Group 12">
            <a:extLst>
              <a:ext uri="{FF2B5EF4-FFF2-40B4-BE49-F238E27FC236}">
                <a16:creationId xmlns:a16="http://schemas.microsoft.com/office/drawing/2014/main" id="{A4519F1A-E8A3-15D2-8AA7-8B88131B9140}"/>
              </a:ext>
            </a:extLst>
          </p:cNvPr>
          <p:cNvGrpSpPr/>
          <p:nvPr/>
        </p:nvGrpSpPr>
        <p:grpSpPr>
          <a:xfrm>
            <a:off x="6220841" y="802559"/>
            <a:ext cx="5356941" cy="5900640"/>
            <a:chOff x="6220841" y="802559"/>
            <a:chExt cx="5356941" cy="5900640"/>
          </a:xfrm>
        </p:grpSpPr>
        <p:grpSp>
          <p:nvGrpSpPr>
            <p:cNvPr id="9" name="Group 8">
              <a:extLst>
                <a:ext uri="{FF2B5EF4-FFF2-40B4-BE49-F238E27FC236}">
                  <a16:creationId xmlns:a16="http://schemas.microsoft.com/office/drawing/2014/main" id="{0E4EEE30-8DA3-03FA-A15E-E9EF033D553F}"/>
                </a:ext>
              </a:extLst>
            </p:cNvPr>
            <p:cNvGrpSpPr/>
            <p:nvPr/>
          </p:nvGrpSpPr>
          <p:grpSpPr>
            <a:xfrm>
              <a:off x="6220841" y="802559"/>
              <a:ext cx="5356941" cy="5356941"/>
              <a:chOff x="6220841" y="993059"/>
              <a:chExt cx="5356941" cy="5356941"/>
            </a:xfrm>
          </p:grpSpPr>
          <p:pic>
            <p:nvPicPr>
              <p:cNvPr id="7" name="Picture 6">
                <a:extLst>
                  <a:ext uri="{FF2B5EF4-FFF2-40B4-BE49-F238E27FC236}">
                    <a16:creationId xmlns:a16="http://schemas.microsoft.com/office/drawing/2014/main" id="{5E18C313-55BA-BEF1-4DAC-A1CBF9B0DB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0841" y="993059"/>
                <a:ext cx="5356941" cy="5356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9675937-FDF5-A194-AE36-90BD3A4E31EE}"/>
                  </a:ext>
                </a:extLst>
              </p:cNvPr>
              <p:cNvSpPr txBox="1"/>
              <p:nvPr/>
            </p:nvSpPr>
            <p:spPr>
              <a:xfrm>
                <a:off x="9288939" y="1282700"/>
                <a:ext cx="2125903" cy="1446550"/>
              </a:xfrm>
              <a:prstGeom prst="rect">
                <a:avLst/>
              </a:prstGeom>
              <a:noFill/>
            </p:spPr>
            <p:txBody>
              <a:bodyPr wrap="none" rtlCol="0">
                <a:spAutoFit/>
              </a:bodyPr>
              <a:lstStyle/>
              <a:p>
                <a:pPr algn="ctr"/>
                <a:r>
                  <a:rPr lang="en-US" sz="4400" b="1" dirty="0">
                    <a:latin typeface="Amasis MT Pro Black" panose="02040A04050005020304" pitchFamily="18" charset="0"/>
                  </a:rPr>
                  <a:t>Say</a:t>
                </a:r>
                <a:br>
                  <a:rPr lang="en-US" sz="4400" b="1" dirty="0">
                    <a:latin typeface="Amasis MT Pro Black" panose="02040A04050005020304" pitchFamily="18" charset="0"/>
                  </a:rPr>
                </a:br>
                <a:r>
                  <a:rPr lang="en-US" sz="4400" b="1" dirty="0">
                    <a:latin typeface="Amasis MT Pro Black" panose="02040A04050005020304" pitchFamily="18" charset="0"/>
                  </a:rPr>
                  <a:t>what?!</a:t>
                </a:r>
              </a:p>
            </p:txBody>
          </p:sp>
        </p:grpSp>
        <p:sp>
          <p:nvSpPr>
            <p:cNvPr id="11" name="TextBox 10">
              <a:extLst>
                <a:ext uri="{FF2B5EF4-FFF2-40B4-BE49-F238E27FC236}">
                  <a16:creationId xmlns:a16="http://schemas.microsoft.com/office/drawing/2014/main" id="{28E5F84C-1556-2549-0A3E-49010C7BD9A9}"/>
                </a:ext>
              </a:extLst>
            </p:cNvPr>
            <p:cNvSpPr txBox="1"/>
            <p:nvPr/>
          </p:nvSpPr>
          <p:spPr>
            <a:xfrm>
              <a:off x="6220841" y="6241534"/>
              <a:ext cx="5356941" cy="461665"/>
            </a:xfrm>
            <a:prstGeom prst="rect">
              <a:avLst/>
            </a:prstGeom>
            <a:solidFill>
              <a:schemeClr val="bg1">
                <a:alpha val="36000"/>
              </a:schemeClr>
            </a:solidFill>
            <a:ln>
              <a:solidFill>
                <a:schemeClr val="tx1"/>
              </a:solidFill>
            </a:ln>
          </p:spPr>
          <p:txBody>
            <a:bodyPr wrap="square" rtlCol="0">
              <a:spAutoFit/>
            </a:bodyPr>
            <a:lstStyle/>
            <a:p>
              <a:pPr algn="ctr"/>
              <a:r>
                <a:rPr lang="en-US" sz="2400" b="1" dirty="0"/>
                <a:t>Good works make a bad measuring rod!</a:t>
              </a:r>
            </a:p>
          </p:txBody>
        </p:sp>
      </p:grpSp>
    </p:spTree>
    <p:extLst>
      <p:ext uri="{BB962C8B-B14F-4D97-AF65-F5344CB8AC3E}">
        <p14:creationId xmlns:p14="http://schemas.microsoft.com/office/powerpoint/2010/main" val="257888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09174" y="910360"/>
            <a:ext cx="4249882" cy="1077218"/>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t>Mt. 7:16a You will know them by their fruit.</a:t>
            </a:r>
          </a:p>
        </p:txBody>
      </p:sp>
      <p:sp>
        <p:nvSpPr>
          <p:cNvPr id="4" name="TextBox 3">
            <a:extLst>
              <a:ext uri="{FF2B5EF4-FFF2-40B4-BE49-F238E27FC236}">
                <a16:creationId xmlns:a16="http://schemas.microsoft.com/office/drawing/2014/main" id="{4D745894-F7F3-0A69-6666-48C2220AC202}"/>
              </a:ext>
            </a:extLst>
          </p:cNvPr>
          <p:cNvSpPr txBox="1"/>
          <p:nvPr/>
        </p:nvSpPr>
        <p:spPr>
          <a:xfrm>
            <a:off x="609174" y="4836628"/>
            <a:ext cx="4249882" cy="156966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dirty="0">
                <a:solidFill>
                  <a:schemeClr val="accent6">
                    <a:lumMod val="50000"/>
                  </a:schemeClr>
                </a:solidFill>
                <a:latin typeface="Amasis MT Pro Black" panose="02040A04050005020304" pitchFamily="18" charset="0"/>
              </a:rPr>
              <a:t>This verse is talking about false teachers!</a:t>
            </a:r>
          </a:p>
        </p:txBody>
      </p:sp>
      <p:grpSp>
        <p:nvGrpSpPr>
          <p:cNvPr id="6" name="Group 5">
            <a:extLst>
              <a:ext uri="{FF2B5EF4-FFF2-40B4-BE49-F238E27FC236}">
                <a16:creationId xmlns:a16="http://schemas.microsoft.com/office/drawing/2014/main" id="{1A7EF9E7-8A72-0DAE-D551-02393EEC4562}"/>
              </a:ext>
            </a:extLst>
          </p:cNvPr>
          <p:cNvGrpSpPr/>
          <p:nvPr/>
        </p:nvGrpSpPr>
        <p:grpSpPr>
          <a:xfrm>
            <a:off x="6324600" y="980208"/>
            <a:ext cx="4810992" cy="5425894"/>
            <a:chOff x="6324600" y="891308"/>
            <a:chExt cx="4810992" cy="5425894"/>
          </a:xfrm>
        </p:grpSpPr>
        <p:pic>
          <p:nvPicPr>
            <p:cNvPr id="5122" name="Picture 2" descr="An old man wearing a white shirt and bowtie with a scowling expression holding a magnifying glass scrutinizing fruit">
              <a:extLst>
                <a:ext uri="{FF2B5EF4-FFF2-40B4-BE49-F238E27FC236}">
                  <a16:creationId xmlns:a16="http://schemas.microsoft.com/office/drawing/2014/main" id="{A4537DC9-B4CE-C33D-B0B6-D2F6E1000A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891308"/>
              <a:ext cx="4810992" cy="4810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034AF9-D63F-AB63-0513-D368B40CE42E}"/>
                </a:ext>
              </a:extLst>
            </p:cNvPr>
            <p:cNvSpPr txBox="1"/>
            <p:nvPr/>
          </p:nvSpPr>
          <p:spPr>
            <a:xfrm>
              <a:off x="6324600" y="5793982"/>
              <a:ext cx="4810992" cy="52322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2800" b="1" dirty="0"/>
                <a:t>Self appointed fruit inspector</a:t>
              </a:r>
            </a:p>
          </p:txBody>
        </p:sp>
      </p:grpSp>
      <p:pic>
        <p:nvPicPr>
          <p:cNvPr id="5124" name="Picture 4" descr="Context is Everything | The Better Fundraising Company">
            <a:extLst>
              <a:ext uri="{FF2B5EF4-FFF2-40B4-BE49-F238E27FC236}">
                <a16:creationId xmlns:a16="http://schemas.microsoft.com/office/drawing/2014/main" id="{0D07856F-D796-6D7F-2B5B-64D5BE421B5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696" y="2218242"/>
            <a:ext cx="4244839" cy="2387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fade">
                                      <p:cBhvr>
                                        <p:cTn id="16"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205860"/>
            <a:ext cx="10963564" cy="3447098"/>
          </a:xfrm>
          <a:prstGeom prst="rect">
            <a:avLst/>
          </a:prstGeom>
          <a:noFill/>
        </p:spPr>
        <p:txBody>
          <a:bodyPr wrap="square" rtlCol="0" anchor="ctr">
            <a:spAutoFit/>
          </a:bodyPr>
          <a:lstStyle/>
          <a:p>
            <a:pPr algn="ctr">
              <a:spcAft>
                <a:spcPts val="1200"/>
              </a:spcAft>
            </a:pPr>
            <a:r>
              <a:rPr lang="en-US" sz="8000" b="1" dirty="0">
                <a:effectLst>
                  <a:outerShdw blurRad="38100" dist="38100" dir="2700000" algn="tl">
                    <a:srgbClr val="000000">
                      <a:alpha val="43137"/>
                    </a:srgbClr>
                  </a:outerShdw>
                </a:effectLst>
              </a:rPr>
              <a:t>The Curious Case of </a:t>
            </a:r>
            <a:br>
              <a:rPr lang="en-US" sz="8000" b="1" dirty="0">
                <a:effectLst>
                  <a:outerShdw blurRad="38100" dist="38100" dir="2700000" algn="tl">
                    <a:srgbClr val="000000">
                      <a:alpha val="43137"/>
                    </a:srgbClr>
                  </a:outerShdw>
                </a:effectLst>
              </a:rPr>
            </a:br>
            <a:r>
              <a:rPr lang="en-US" sz="8000" b="1" dirty="0">
                <a:effectLst>
                  <a:outerShdw blurRad="38100" dist="38100" dir="2700000" algn="tl">
                    <a:srgbClr val="000000">
                      <a:alpha val="43137"/>
                    </a:srgbClr>
                  </a:outerShdw>
                </a:effectLst>
              </a:rPr>
              <a:t>Simon the Sorcerer</a:t>
            </a:r>
          </a:p>
          <a:p>
            <a:pPr algn="ctr"/>
            <a:r>
              <a:rPr lang="en-US" sz="4800" b="1" dirty="0">
                <a:effectLst>
                  <a:outerShdw blurRad="38100" dist="38100" dir="2700000" algn="tl">
                    <a:srgbClr val="000000">
                      <a:alpha val="43137"/>
                    </a:srgbClr>
                  </a:outerShdw>
                </a:effectLst>
              </a:rPr>
              <a:t>Acts 8:5-25</a:t>
            </a:r>
            <a:endParaRPr lang="en-US" sz="3200"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AC3DD8A-461E-5362-FCE3-1802F22F12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657" y="3849957"/>
            <a:ext cx="4108686" cy="2802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138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grpSp>
        <p:nvGrpSpPr>
          <p:cNvPr id="9" name="Group 8">
            <a:extLst>
              <a:ext uri="{FF2B5EF4-FFF2-40B4-BE49-F238E27FC236}">
                <a16:creationId xmlns:a16="http://schemas.microsoft.com/office/drawing/2014/main" id="{82159B00-6CF6-BEA6-D693-F06B1532F513}"/>
              </a:ext>
            </a:extLst>
          </p:cNvPr>
          <p:cNvGrpSpPr/>
          <p:nvPr/>
        </p:nvGrpSpPr>
        <p:grpSpPr>
          <a:xfrm>
            <a:off x="3451364" y="965200"/>
            <a:ext cx="5289272" cy="5549900"/>
            <a:chOff x="3451364" y="965200"/>
            <a:chExt cx="5289272" cy="5549900"/>
          </a:xfrm>
        </p:grpSpPr>
        <p:pic>
          <p:nvPicPr>
            <p:cNvPr id="5" name="Picture 4" descr="Man wearing white shirt and yellow sweater">
              <a:extLst>
                <a:ext uri="{FF2B5EF4-FFF2-40B4-BE49-F238E27FC236}">
                  <a16:creationId xmlns:a16="http://schemas.microsoft.com/office/drawing/2014/main" id="{7E0B0C04-DD5F-1E43-D1D8-283232493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548" t="11162" r="21947"/>
            <a:stretch/>
          </p:blipFill>
          <p:spPr>
            <a:xfrm>
              <a:off x="3451364" y="965200"/>
              <a:ext cx="5289272" cy="5549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9DD6AD5-1BD5-236B-BED9-46A4C355DA57}"/>
                </a:ext>
              </a:extLst>
            </p:cNvPr>
            <p:cNvSpPr txBox="1"/>
            <p:nvPr/>
          </p:nvSpPr>
          <p:spPr>
            <a:xfrm>
              <a:off x="7010400" y="965200"/>
              <a:ext cx="1730236" cy="2246769"/>
            </a:xfrm>
            <a:prstGeom prst="rect">
              <a:avLst/>
            </a:prstGeom>
            <a:noFill/>
          </p:spPr>
          <p:txBody>
            <a:bodyPr wrap="square" rtlCol="0">
              <a:spAutoFit/>
            </a:bodyPr>
            <a:lstStyle/>
            <a:p>
              <a:pPr algn="ctr"/>
              <a:r>
                <a:rPr lang="en-US" sz="2800" b="1" dirty="0"/>
                <a:t>Will a Christian always bear fruit?</a:t>
              </a:r>
            </a:p>
          </p:txBody>
        </p:sp>
      </p:grpSp>
    </p:spTree>
    <p:extLst>
      <p:ext uri="{BB962C8B-B14F-4D97-AF65-F5344CB8AC3E}">
        <p14:creationId xmlns:p14="http://schemas.microsoft.com/office/powerpoint/2010/main" val="20545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040D45E7-9B92-9469-5A79-EC7571D50B37}"/>
              </a:ext>
            </a:extLst>
          </p:cNvPr>
          <p:cNvGrpSpPr/>
          <p:nvPr/>
        </p:nvGrpSpPr>
        <p:grpSpPr>
          <a:xfrm>
            <a:off x="1261990" y="891306"/>
            <a:ext cx="9668020" cy="4708982"/>
            <a:chOff x="1655618" y="891306"/>
            <a:chExt cx="9668020" cy="4708982"/>
          </a:xfrm>
        </p:grpSpPr>
        <p:sp>
          <p:nvSpPr>
            <p:cNvPr id="3" name="TextBox 2">
              <a:extLst>
                <a:ext uri="{FF2B5EF4-FFF2-40B4-BE49-F238E27FC236}">
                  <a16:creationId xmlns:a16="http://schemas.microsoft.com/office/drawing/2014/main" id="{6551DF72-B4CD-4D1B-B2C1-3349FAA3D7BB}"/>
                </a:ext>
              </a:extLst>
            </p:cNvPr>
            <p:cNvSpPr txBox="1"/>
            <p:nvPr/>
          </p:nvSpPr>
          <p:spPr>
            <a:xfrm>
              <a:off x="1655618" y="891306"/>
              <a:ext cx="5481782" cy="4708981"/>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4000" b="1" i="1" dirty="0"/>
                <a:t>Charles Ryrie:</a:t>
              </a:r>
            </a:p>
            <a:p>
              <a:pPr lvl="1">
                <a:spcAft>
                  <a:spcPts val="2400"/>
                </a:spcAft>
              </a:pPr>
              <a:r>
                <a:rPr lang="en-US" sz="4000" dirty="0"/>
                <a:t>Every Christian will bear spiritual fruit. Somewhere, sometime, somehow.… Having said that, some caveats are in order.</a:t>
              </a:r>
            </a:p>
          </p:txBody>
        </p:sp>
        <p:pic>
          <p:nvPicPr>
            <p:cNvPr id="7170" name="Picture 2" descr="Charles Ryrie on Legalism - Bible Study Lessons | Adult Sunday School ...">
              <a:extLst>
                <a:ext uri="{FF2B5EF4-FFF2-40B4-BE49-F238E27FC236}">
                  <a16:creationId xmlns:a16="http://schemas.microsoft.com/office/drawing/2014/main" id="{7516E148-E78D-7D1C-E3DD-17FDC6E7757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7603"/>
            <a:stretch/>
          </p:blipFill>
          <p:spPr bwMode="auto">
            <a:xfrm>
              <a:off x="7523163" y="891307"/>
              <a:ext cx="3800475" cy="4708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713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040D45E7-9B92-9469-5A79-EC7571D50B37}"/>
              </a:ext>
            </a:extLst>
          </p:cNvPr>
          <p:cNvGrpSpPr/>
          <p:nvPr/>
        </p:nvGrpSpPr>
        <p:grpSpPr>
          <a:xfrm>
            <a:off x="1261990" y="891306"/>
            <a:ext cx="9668020" cy="4708982"/>
            <a:chOff x="1655618" y="891306"/>
            <a:chExt cx="9668020" cy="4708982"/>
          </a:xfrm>
        </p:grpSpPr>
        <p:sp>
          <p:nvSpPr>
            <p:cNvPr id="3" name="TextBox 2">
              <a:extLst>
                <a:ext uri="{FF2B5EF4-FFF2-40B4-BE49-F238E27FC236}">
                  <a16:creationId xmlns:a16="http://schemas.microsoft.com/office/drawing/2014/main" id="{6551DF72-B4CD-4D1B-B2C1-3349FAA3D7BB}"/>
                </a:ext>
              </a:extLst>
            </p:cNvPr>
            <p:cNvSpPr txBox="1"/>
            <p:nvPr/>
          </p:nvSpPr>
          <p:spPr>
            <a:xfrm>
              <a:off x="1655618" y="891306"/>
              <a:ext cx="5481782" cy="2862322"/>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4000" b="1" i="1" dirty="0"/>
                <a:t>Charles Ryrie:</a:t>
              </a:r>
            </a:p>
            <a:p>
              <a:pPr lvl="1">
                <a:spcAft>
                  <a:spcPts val="2400"/>
                </a:spcAft>
              </a:pPr>
              <a:r>
                <a:rPr lang="en-US" sz="4000" i="1" dirty="0"/>
                <a:t>One</a:t>
              </a:r>
              <a:r>
                <a:rPr lang="en-US" sz="4000" dirty="0"/>
                <a:t>, this does not mean that a believer will always be fruitful.</a:t>
              </a:r>
            </a:p>
          </p:txBody>
        </p:sp>
        <p:pic>
          <p:nvPicPr>
            <p:cNvPr id="7170" name="Picture 2" descr="Charles Ryrie on Legalism - Bible Study Lessons | Adult Sunday School ...">
              <a:extLst>
                <a:ext uri="{FF2B5EF4-FFF2-40B4-BE49-F238E27FC236}">
                  <a16:creationId xmlns:a16="http://schemas.microsoft.com/office/drawing/2014/main" id="{7516E148-E78D-7D1C-E3DD-17FDC6E7757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7603"/>
            <a:stretch/>
          </p:blipFill>
          <p:spPr bwMode="auto">
            <a:xfrm>
              <a:off x="7523163" y="891307"/>
              <a:ext cx="3800475" cy="4708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3979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040D45E7-9B92-9469-5A79-EC7571D50B37}"/>
              </a:ext>
            </a:extLst>
          </p:cNvPr>
          <p:cNvGrpSpPr/>
          <p:nvPr/>
        </p:nvGrpSpPr>
        <p:grpSpPr>
          <a:xfrm>
            <a:off x="1261990" y="891306"/>
            <a:ext cx="9668020" cy="4708982"/>
            <a:chOff x="1655618" y="891306"/>
            <a:chExt cx="9668020" cy="4708982"/>
          </a:xfrm>
        </p:grpSpPr>
        <p:sp>
          <p:nvSpPr>
            <p:cNvPr id="3" name="TextBox 2">
              <a:extLst>
                <a:ext uri="{FF2B5EF4-FFF2-40B4-BE49-F238E27FC236}">
                  <a16:creationId xmlns:a16="http://schemas.microsoft.com/office/drawing/2014/main" id="{6551DF72-B4CD-4D1B-B2C1-3349FAA3D7BB}"/>
                </a:ext>
              </a:extLst>
            </p:cNvPr>
            <p:cNvSpPr txBox="1"/>
            <p:nvPr/>
          </p:nvSpPr>
          <p:spPr>
            <a:xfrm>
              <a:off x="1655618" y="891306"/>
              <a:ext cx="5481782" cy="4093428"/>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4000" b="1" i="1" dirty="0"/>
                <a:t>Charles Ryrie:</a:t>
              </a:r>
            </a:p>
            <a:p>
              <a:pPr lvl="1">
                <a:spcAft>
                  <a:spcPts val="2400"/>
                </a:spcAft>
              </a:pPr>
              <a:r>
                <a:rPr lang="en-US" sz="4000" i="1" dirty="0"/>
                <a:t>Two</a:t>
              </a:r>
              <a:r>
                <a:rPr lang="en-US" sz="4000" dirty="0"/>
                <a:t>, this does not mean that a certain person’s fruit will necessarily be outwardly evident.</a:t>
              </a:r>
            </a:p>
          </p:txBody>
        </p:sp>
        <p:pic>
          <p:nvPicPr>
            <p:cNvPr id="7170" name="Picture 2" descr="Charles Ryrie on Legalism - Bible Study Lessons | Adult Sunday School ...">
              <a:extLst>
                <a:ext uri="{FF2B5EF4-FFF2-40B4-BE49-F238E27FC236}">
                  <a16:creationId xmlns:a16="http://schemas.microsoft.com/office/drawing/2014/main" id="{7516E148-E78D-7D1C-E3DD-17FDC6E7757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7603"/>
            <a:stretch/>
          </p:blipFill>
          <p:spPr bwMode="auto">
            <a:xfrm>
              <a:off x="7523163" y="891307"/>
              <a:ext cx="3800475" cy="4708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6398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040D45E7-9B92-9469-5A79-EC7571D50B37}"/>
              </a:ext>
            </a:extLst>
          </p:cNvPr>
          <p:cNvGrpSpPr/>
          <p:nvPr/>
        </p:nvGrpSpPr>
        <p:grpSpPr>
          <a:xfrm>
            <a:off x="1261990" y="891306"/>
            <a:ext cx="9668020" cy="4708982"/>
            <a:chOff x="1655618" y="891306"/>
            <a:chExt cx="9668020" cy="4708982"/>
          </a:xfrm>
        </p:grpSpPr>
        <p:sp>
          <p:nvSpPr>
            <p:cNvPr id="3" name="TextBox 2">
              <a:extLst>
                <a:ext uri="{FF2B5EF4-FFF2-40B4-BE49-F238E27FC236}">
                  <a16:creationId xmlns:a16="http://schemas.microsoft.com/office/drawing/2014/main" id="{6551DF72-B4CD-4D1B-B2C1-3349FAA3D7BB}"/>
                </a:ext>
              </a:extLst>
            </p:cNvPr>
            <p:cNvSpPr txBox="1"/>
            <p:nvPr/>
          </p:nvSpPr>
          <p:spPr>
            <a:xfrm>
              <a:off x="1655618" y="891306"/>
              <a:ext cx="5481782" cy="4708981"/>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4000" b="1" i="1" dirty="0"/>
                <a:t>Charles Ryrie:</a:t>
              </a:r>
            </a:p>
            <a:p>
              <a:pPr lvl="1">
                <a:spcAft>
                  <a:spcPts val="2400"/>
                </a:spcAft>
              </a:pPr>
              <a:r>
                <a:rPr lang="en-US" sz="4000" i="1" dirty="0"/>
                <a:t>Three</a:t>
              </a:r>
              <a:r>
                <a:rPr lang="en-US" sz="4000" dirty="0"/>
                <a:t>, my understanding of what fruit is and therefore what I expect others to bear may be faulty and/or incomplete. </a:t>
              </a:r>
            </a:p>
          </p:txBody>
        </p:sp>
        <p:pic>
          <p:nvPicPr>
            <p:cNvPr id="7170" name="Picture 2" descr="Charles Ryrie on Legalism - Bible Study Lessons | Adult Sunday School ...">
              <a:extLst>
                <a:ext uri="{FF2B5EF4-FFF2-40B4-BE49-F238E27FC236}">
                  <a16:creationId xmlns:a16="http://schemas.microsoft.com/office/drawing/2014/main" id="{7516E148-E78D-7D1C-E3DD-17FDC6E7757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7603"/>
            <a:stretch/>
          </p:blipFill>
          <p:spPr bwMode="auto">
            <a:xfrm>
              <a:off x="7523163" y="891307"/>
              <a:ext cx="3800475" cy="4708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8709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Parable of the Wheat and the Tares (Matthew 13:24-30)">
            <a:extLst>
              <a:ext uri="{FF2B5EF4-FFF2-40B4-BE49-F238E27FC236}">
                <a16:creationId xmlns:a16="http://schemas.microsoft.com/office/drawing/2014/main" id="{F2E86C83-907C-B101-FE14-E343519869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51DF72-B4CD-4D1B-B2C1-3349FAA3D7BB}"/>
              </a:ext>
            </a:extLst>
          </p:cNvPr>
          <p:cNvSpPr txBox="1"/>
          <p:nvPr/>
        </p:nvSpPr>
        <p:spPr>
          <a:xfrm>
            <a:off x="614218" y="5590308"/>
            <a:ext cx="10963564" cy="1077218"/>
          </a:xfrm>
          <a:prstGeom prst="rect">
            <a:avLst/>
          </a:prstGeom>
          <a:solidFill>
            <a:schemeClr val="bg1">
              <a:alpha val="85000"/>
            </a:schemeClr>
          </a:solidFill>
          <a:ln>
            <a:solidFill>
              <a:schemeClr val="tx1"/>
            </a:solidFill>
          </a:ln>
        </p:spPr>
        <p:txBody>
          <a:bodyPr wrap="square" rtlCol="0">
            <a:spAutoFit/>
          </a:bodyPr>
          <a:lstStyle/>
          <a:p>
            <a:pPr algn="ctr">
              <a:spcAft>
                <a:spcPts val="2400"/>
              </a:spcAft>
            </a:pPr>
            <a:r>
              <a:rPr lang="en-US" sz="3200" b="1" dirty="0"/>
              <a:t>The landowner said, “No! If you pull out the weeds, you might pull out the wheat with them (Mt. 13:29).”</a:t>
            </a:r>
          </a:p>
        </p:txBody>
      </p:sp>
    </p:spTree>
    <p:extLst>
      <p:ext uri="{BB962C8B-B14F-4D97-AF65-F5344CB8AC3E}">
        <p14:creationId xmlns:p14="http://schemas.microsoft.com/office/powerpoint/2010/main" val="46177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D606917-3898-CF72-CDE1-220380621D5C}"/>
              </a:ext>
            </a:extLst>
          </p:cNvPr>
          <p:cNvSpPr txBox="1"/>
          <p:nvPr/>
        </p:nvSpPr>
        <p:spPr>
          <a:xfrm>
            <a:off x="614218" y="891308"/>
            <a:ext cx="6015182" cy="5016758"/>
          </a:xfrm>
          <a:prstGeom prst="rect">
            <a:avLst/>
          </a:prstGeom>
          <a:solidFill>
            <a:schemeClr val="bg1">
              <a:alpha val="61000"/>
            </a:schemeClr>
          </a:solidFill>
          <a:ln>
            <a:solidFill>
              <a:schemeClr val="tx1"/>
            </a:solidFill>
          </a:ln>
        </p:spPr>
        <p:txBody>
          <a:bodyPr wrap="square" rtlCol="0">
            <a:spAutoFit/>
          </a:bodyPr>
          <a:lstStyle/>
          <a:p>
            <a:pPr marL="571500" indent="-571500">
              <a:spcAft>
                <a:spcPts val="2400"/>
              </a:spcAft>
              <a:buFont typeface="Arial" panose="020B0604020202020204" pitchFamily="34" charset="0"/>
              <a:buChar char="•"/>
            </a:pPr>
            <a:r>
              <a:rPr lang="en-US" sz="4000" dirty="0"/>
              <a:t>Many people write off the Simons of this world.</a:t>
            </a:r>
          </a:p>
          <a:p>
            <a:pPr marL="571500" indent="-571500">
              <a:spcAft>
                <a:spcPts val="2400"/>
              </a:spcAft>
              <a:buFont typeface="Arial" panose="020B0604020202020204" pitchFamily="34" charset="0"/>
              <a:buChar char="•"/>
            </a:pPr>
            <a:r>
              <a:rPr lang="en-US" sz="4000" dirty="0"/>
              <a:t>In doing so, they damage the lives of baby believers.</a:t>
            </a:r>
          </a:p>
          <a:p>
            <a:pPr marL="571500" indent="-571500">
              <a:spcAft>
                <a:spcPts val="2400"/>
              </a:spcAft>
              <a:buFont typeface="Arial" panose="020B0604020202020204" pitchFamily="34" charset="0"/>
              <a:buChar char="•"/>
            </a:pPr>
            <a:r>
              <a:rPr lang="en-US" sz="4000" dirty="0"/>
              <a:t>Fact: Babies mess their diapers!</a:t>
            </a:r>
          </a:p>
        </p:txBody>
      </p:sp>
      <p:pic>
        <p:nvPicPr>
          <p:cNvPr id="5" name="Picture 4">
            <a:extLst>
              <a:ext uri="{FF2B5EF4-FFF2-40B4-BE49-F238E27FC236}">
                <a16:creationId xmlns:a16="http://schemas.microsoft.com/office/drawing/2014/main" id="{CCA786A1-1C94-5721-F05D-61A61E9719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81"/>
          <a:stretch/>
        </p:blipFill>
        <p:spPr>
          <a:xfrm>
            <a:off x="7209351" y="891307"/>
            <a:ext cx="4368432" cy="5570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46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455795C7-9BDD-D52B-62B3-EC48F3B93BD7}"/>
              </a:ext>
            </a:extLst>
          </p:cNvPr>
          <p:cNvGrpSpPr/>
          <p:nvPr/>
        </p:nvGrpSpPr>
        <p:grpSpPr>
          <a:xfrm>
            <a:off x="2328717" y="929408"/>
            <a:ext cx="4032695" cy="4354427"/>
            <a:chOff x="1642917" y="1208808"/>
            <a:chExt cx="4032695" cy="4354427"/>
          </a:xfrm>
        </p:grpSpPr>
        <p:sp>
          <p:nvSpPr>
            <p:cNvPr id="3" name="TextBox 2">
              <a:extLst>
                <a:ext uri="{FF2B5EF4-FFF2-40B4-BE49-F238E27FC236}">
                  <a16:creationId xmlns:a16="http://schemas.microsoft.com/office/drawing/2014/main" id="{6551DF72-B4CD-4D1B-B2C1-3349FAA3D7BB}"/>
                </a:ext>
              </a:extLst>
            </p:cNvPr>
            <p:cNvSpPr txBox="1"/>
            <p:nvPr/>
          </p:nvSpPr>
          <p:spPr>
            <a:xfrm>
              <a:off x="1667673" y="1208808"/>
              <a:ext cx="3983182" cy="156966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b="1" dirty="0"/>
                <a:t>Old saying: </a:t>
              </a:r>
              <a:r>
                <a:rPr lang="en-US" sz="3200" dirty="0"/>
                <a:t>Don’t throw the baby out with the bathwater!</a:t>
              </a:r>
            </a:p>
          </p:txBody>
        </p:sp>
        <p:pic>
          <p:nvPicPr>
            <p:cNvPr id="5" name="Picture 4">
              <a:extLst>
                <a:ext uri="{FF2B5EF4-FFF2-40B4-BE49-F238E27FC236}">
                  <a16:creationId xmlns:a16="http://schemas.microsoft.com/office/drawing/2014/main" id="{0009658F-8287-0620-299C-1F5268D957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2917" y="2869003"/>
              <a:ext cx="4032695" cy="2694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 name="Group 6">
            <a:extLst>
              <a:ext uri="{FF2B5EF4-FFF2-40B4-BE49-F238E27FC236}">
                <a16:creationId xmlns:a16="http://schemas.microsoft.com/office/drawing/2014/main" id="{FDD9807B-B605-D8C6-69C8-33EF4109D945}"/>
              </a:ext>
            </a:extLst>
          </p:cNvPr>
          <p:cNvGrpSpPr/>
          <p:nvPr/>
        </p:nvGrpSpPr>
        <p:grpSpPr>
          <a:xfrm>
            <a:off x="6824518" y="1616483"/>
            <a:ext cx="3983182" cy="4640471"/>
            <a:chOff x="7154718" y="1208808"/>
            <a:chExt cx="3983182" cy="4640471"/>
          </a:xfrm>
        </p:grpSpPr>
        <p:pic>
          <p:nvPicPr>
            <p:cNvPr id="12292" name="Picture 4" descr="Mother Changes Dirty Diaper To Little Baby At Home Stock Photo - Download  Image Now - Baby - Human Age, Diaper, Unpleasant Smell - iStock">
              <a:extLst>
                <a:ext uri="{FF2B5EF4-FFF2-40B4-BE49-F238E27FC236}">
                  <a16:creationId xmlns:a16="http://schemas.microsoft.com/office/drawing/2014/main" id="{464146F9-B472-1D1C-E291-7B80E9964D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54718" y="1208808"/>
              <a:ext cx="3983182" cy="2987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3CE007-06C1-A063-E3A0-AE67817DBD08}"/>
                </a:ext>
              </a:extLst>
            </p:cNvPr>
            <p:cNvSpPr txBox="1"/>
            <p:nvPr/>
          </p:nvSpPr>
          <p:spPr>
            <a:xfrm>
              <a:off x="7154718" y="4279619"/>
              <a:ext cx="3983182" cy="1569660"/>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3200" b="1" dirty="0"/>
                <a:t>New saying: </a:t>
              </a:r>
              <a:r>
                <a:rPr lang="en-US" sz="3200" dirty="0"/>
                <a:t>Don’t throw the baby out with the messy diaper!</a:t>
              </a:r>
            </a:p>
          </p:txBody>
        </p:sp>
      </p:grpSp>
    </p:spTree>
    <p:extLst>
      <p:ext uri="{BB962C8B-B14F-4D97-AF65-F5344CB8AC3E}">
        <p14:creationId xmlns:p14="http://schemas.microsoft.com/office/powerpoint/2010/main" val="148960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Conclusion</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908800" y="726361"/>
            <a:ext cx="4635500" cy="6001643"/>
          </a:xfrm>
          <a:prstGeom prst="rect">
            <a:avLst/>
          </a:prstGeom>
          <a:solidFill>
            <a:schemeClr val="bg1">
              <a:alpha val="61000"/>
            </a:schemeClr>
          </a:solidFill>
          <a:ln>
            <a:solidFill>
              <a:schemeClr val="tx1"/>
            </a:solidFill>
          </a:ln>
        </p:spPr>
        <p:txBody>
          <a:bodyPr wrap="square" rtlCol="0">
            <a:spAutoFit/>
          </a:bodyPr>
          <a:lstStyle/>
          <a:p>
            <a:pPr algn="ctr">
              <a:spcAft>
                <a:spcPts val="2400"/>
              </a:spcAft>
            </a:pPr>
            <a:r>
              <a:rPr lang="en-US" sz="4800" b="1" dirty="0">
                <a:solidFill>
                  <a:schemeClr val="accent6">
                    <a:lumMod val="50000"/>
                  </a:schemeClr>
                </a:solidFill>
                <a:latin typeface="Amasis MT Pro Black" panose="02040A04050005020304" pitchFamily="18" charset="0"/>
              </a:rPr>
              <a:t>The grace that freely saves unbelievers will also abundantly forgive believers.</a:t>
            </a:r>
            <a:endParaRPr lang="en-US" sz="6600" b="1" dirty="0">
              <a:solidFill>
                <a:schemeClr val="accent6">
                  <a:lumMod val="50000"/>
                </a:schemeClr>
              </a:solidFill>
              <a:latin typeface="Amasis MT Pro Black" panose="02040A04050005020304" pitchFamily="18" charset="0"/>
            </a:endParaRPr>
          </a:p>
        </p:txBody>
      </p:sp>
      <p:pic>
        <p:nvPicPr>
          <p:cNvPr id="5" name="Picture 4">
            <a:extLst>
              <a:ext uri="{FF2B5EF4-FFF2-40B4-BE49-F238E27FC236}">
                <a16:creationId xmlns:a16="http://schemas.microsoft.com/office/drawing/2014/main" id="{5390E599-182C-A31C-62F1-7F82974411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658" y="726361"/>
            <a:ext cx="6001642" cy="6001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93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title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84775"/>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dirty="0"/>
              <a:t>text</a:t>
            </a:r>
          </a:p>
        </p:txBody>
      </p:sp>
    </p:spTree>
    <p:extLst>
      <p:ext uri="{BB962C8B-B14F-4D97-AF65-F5344CB8AC3E}">
        <p14:creationId xmlns:p14="http://schemas.microsoft.com/office/powerpoint/2010/main" val="2711047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Acts 8:5–25</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509200"/>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aseline="30000" dirty="0">
                <a:effectLst/>
                <a:ea typeface="Times" panose="02020603050405020304" pitchFamily="18" charset="0"/>
                <a:cs typeface="Times New Roman" panose="02020603050405020304" pitchFamily="18" charset="0"/>
              </a:rPr>
              <a:t>5</a:t>
            </a:r>
            <a:r>
              <a:rPr lang="en-US" sz="3200" dirty="0">
                <a:effectLst/>
                <a:ea typeface="Times" panose="02020603050405020304" pitchFamily="18" charset="0"/>
                <a:cs typeface="Times New Roman" panose="02020603050405020304" pitchFamily="18" charset="0"/>
              </a:rPr>
              <a:t> Then Philip went down to the city of Samaria and preached Christ to them. </a:t>
            </a:r>
            <a:r>
              <a:rPr lang="en-US" sz="3200" baseline="30000" dirty="0">
                <a:effectLst/>
                <a:ea typeface="Times" panose="02020603050405020304" pitchFamily="18" charset="0"/>
                <a:cs typeface="Times New Roman" panose="02020603050405020304" pitchFamily="18" charset="0"/>
              </a:rPr>
              <a:t>6</a:t>
            </a:r>
            <a:r>
              <a:rPr lang="en-US" sz="3200" dirty="0">
                <a:effectLst/>
                <a:ea typeface="Times" panose="02020603050405020304" pitchFamily="18" charset="0"/>
                <a:cs typeface="Times New Roman" panose="02020603050405020304" pitchFamily="18" charset="0"/>
              </a:rPr>
              <a:t> And the multitudes with one accord heeded the things spoken by Philip, hearing and seeing the miracles which he did. </a:t>
            </a:r>
            <a:r>
              <a:rPr lang="en-US" sz="3200" baseline="30000" dirty="0">
                <a:effectLst/>
                <a:ea typeface="Times" panose="02020603050405020304" pitchFamily="18" charset="0"/>
                <a:cs typeface="Times New Roman" panose="02020603050405020304" pitchFamily="18" charset="0"/>
              </a:rPr>
              <a:t>7</a:t>
            </a:r>
            <a:r>
              <a:rPr lang="en-US" sz="3200" dirty="0">
                <a:effectLst/>
                <a:ea typeface="Times" panose="02020603050405020304" pitchFamily="18" charset="0"/>
                <a:cs typeface="Times New Roman" panose="02020603050405020304" pitchFamily="18" charset="0"/>
              </a:rPr>
              <a:t> For unclean spirits, crying with a loud voice, came out of many who were possessed; and many who were paralyzed and lame were healed. </a:t>
            </a:r>
            <a:r>
              <a:rPr lang="en-US" sz="3200" baseline="30000" dirty="0">
                <a:effectLst/>
                <a:ea typeface="Times" panose="02020603050405020304" pitchFamily="18" charset="0"/>
                <a:cs typeface="Times New Roman" panose="02020603050405020304" pitchFamily="18" charset="0"/>
              </a:rPr>
              <a:t>8</a:t>
            </a:r>
            <a:r>
              <a:rPr lang="en-US" sz="3200" dirty="0">
                <a:effectLst/>
                <a:ea typeface="Times" panose="02020603050405020304" pitchFamily="18" charset="0"/>
                <a:cs typeface="Times New Roman" panose="02020603050405020304" pitchFamily="18" charset="0"/>
              </a:rPr>
              <a:t> And there was great joy in that city. </a:t>
            </a:r>
            <a:r>
              <a:rPr lang="en-US" sz="3200" baseline="30000" dirty="0">
                <a:effectLst/>
                <a:ea typeface="Times" panose="02020603050405020304" pitchFamily="18" charset="0"/>
                <a:cs typeface="Times New Roman" panose="02020603050405020304" pitchFamily="18" charset="0"/>
              </a:rPr>
              <a:t>9</a:t>
            </a:r>
            <a:r>
              <a:rPr lang="en-US" sz="3200" dirty="0">
                <a:effectLst/>
                <a:ea typeface="Times" panose="02020603050405020304" pitchFamily="18" charset="0"/>
                <a:cs typeface="Times New Roman" panose="02020603050405020304" pitchFamily="18" charset="0"/>
              </a:rPr>
              <a:t> But there was a certain man called Simon, who previously practiced sorcery in the city and astonished the people of Samaria, claiming that he was someone great, </a:t>
            </a:r>
            <a:r>
              <a:rPr lang="en-US" sz="3200" baseline="30000" dirty="0">
                <a:effectLst/>
                <a:ea typeface="Times" panose="02020603050405020304" pitchFamily="18" charset="0"/>
                <a:cs typeface="Times New Roman" panose="02020603050405020304" pitchFamily="18" charset="0"/>
              </a:rPr>
              <a:t>10</a:t>
            </a:r>
            <a:r>
              <a:rPr lang="en-US" sz="3200" dirty="0">
                <a:effectLst/>
                <a:ea typeface="Times" panose="02020603050405020304" pitchFamily="18" charset="0"/>
                <a:cs typeface="Times New Roman" panose="02020603050405020304" pitchFamily="18" charset="0"/>
              </a:rPr>
              <a:t> to whom they all gave heed, from the least to the greatest, saying, “This man is the great power of God.”</a:t>
            </a:r>
            <a:endParaRPr lang="en-US" sz="3200" dirty="0"/>
          </a:p>
        </p:txBody>
      </p:sp>
    </p:spTree>
    <p:extLst>
      <p:ext uri="{BB962C8B-B14F-4D97-AF65-F5344CB8AC3E}">
        <p14:creationId xmlns:p14="http://schemas.microsoft.com/office/powerpoint/2010/main" val="19736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title</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84775"/>
          </a:xfrm>
          <a:prstGeom prst="rect">
            <a:avLst/>
          </a:prstGeom>
          <a:noFill/>
        </p:spPr>
        <p:txBody>
          <a:bodyPr wrap="square" rtlCol="0">
            <a:spAutoFit/>
          </a:bodyPr>
          <a:lstStyle/>
          <a:p>
            <a:pPr>
              <a:spcAft>
                <a:spcPts val="2400"/>
              </a:spcAft>
            </a:pPr>
            <a:r>
              <a:rPr lang="en-US" sz="3200" dirty="0"/>
              <a:t>text</a:t>
            </a:r>
          </a:p>
        </p:txBody>
      </p:sp>
    </p:spTree>
    <p:extLst>
      <p:ext uri="{BB962C8B-B14F-4D97-AF65-F5344CB8AC3E}">
        <p14:creationId xmlns:p14="http://schemas.microsoft.com/office/powerpoint/2010/main" val="21904567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09600" y="461818"/>
            <a:ext cx="10963564" cy="584775"/>
          </a:xfrm>
          <a:prstGeom prst="rect">
            <a:avLst/>
          </a:prstGeom>
          <a:noFill/>
        </p:spPr>
        <p:txBody>
          <a:bodyPr wrap="square" rtlCol="0">
            <a:spAutoFit/>
          </a:bodyPr>
          <a:lstStyle/>
          <a:p>
            <a:pPr>
              <a:spcAft>
                <a:spcPts val="2400"/>
              </a:spcAft>
            </a:pPr>
            <a:r>
              <a:rPr lang="en-US" sz="3200" dirty="0"/>
              <a:t>text</a:t>
            </a:r>
          </a:p>
        </p:txBody>
      </p:sp>
    </p:spTree>
    <p:extLst>
      <p:ext uri="{BB962C8B-B14F-4D97-AF65-F5344CB8AC3E}">
        <p14:creationId xmlns:p14="http://schemas.microsoft.com/office/powerpoint/2010/main" val="3073773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4572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4118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36CB9-97CC-4D29-BB62-5C0663D288D6}"/>
              </a:ext>
            </a:extLst>
          </p:cNvPr>
          <p:cNvSpPr txBox="1"/>
          <p:nvPr/>
        </p:nvSpPr>
        <p:spPr>
          <a:xfrm>
            <a:off x="614218" y="18475"/>
            <a:ext cx="10963564" cy="707886"/>
          </a:xfrm>
          <a:prstGeom prst="rect">
            <a:avLst/>
          </a:prstGeom>
          <a:noFill/>
        </p:spPr>
        <p:txBody>
          <a:bodyPr wrap="square" rtlCol="0">
            <a:spAutoFit/>
          </a:bodyPr>
          <a:lstStyle/>
          <a:p>
            <a:pPr algn="ctr">
              <a:spcAft>
                <a:spcPts val="2400"/>
              </a:spcAft>
            </a:pPr>
            <a:r>
              <a:rPr lang="en-US" sz="4000" b="1" dirty="0">
                <a:effectLst>
                  <a:outerShdw blurRad="38100" dist="38100" dir="2700000" algn="tl">
                    <a:srgbClr val="000000">
                      <a:alpha val="43137"/>
                    </a:srgbClr>
                  </a:outerShdw>
                </a:effectLst>
              </a:rPr>
              <a:t>Acts 8:5–25</a:t>
            </a:r>
            <a:endParaRPr lang="en-US" sz="32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6551DF72-B4CD-4D1B-B2C1-3349FAA3D7BB}"/>
              </a:ext>
            </a:extLst>
          </p:cNvPr>
          <p:cNvSpPr txBox="1"/>
          <p:nvPr/>
        </p:nvSpPr>
        <p:spPr>
          <a:xfrm>
            <a:off x="614218" y="891308"/>
            <a:ext cx="10963564" cy="5016758"/>
          </a:xfrm>
          <a:prstGeom prst="rect">
            <a:avLst/>
          </a:prstGeom>
          <a:solidFill>
            <a:schemeClr val="bg1">
              <a:alpha val="61000"/>
            </a:schemeClr>
          </a:solidFill>
          <a:ln>
            <a:solidFill>
              <a:schemeClr val="tx1"/>
            </a:solidFill>
          </a:ln>
        </p:spPr>
        <p:txBody>
          <a:bodyPr wrap="square" rtlCol="0">
            <a:spAutoFit/>
          </a:bodyPr>
          <a:lstStyle/>
          <a:p>
            <a:pPr>
              <a:spcAft>
                <a:spcPts val="2400"/>
              </a:spcAft>
            </a:pPr>
            <a:r>
              <a:rPr lang="en-US" sz="3200" baseline="30000" dirty="0">
                <a:effectLst/>
                <a:ea typeface="Times" panose="02020603050405020304" pitchFamily="18" charset="0"/>
                <a:cs typeface="Times New Roman" panose="02020603050405020304" pitchFamily="18" charset="0"/>
              </a:rPr>
              <a:t>11</a:t>
            </a:r>
            <a:r>
              <a:rPr lang="en-US" sz="3200" dirty="0">
                <a:effectLst/>
                <a:ea typeface="Times" panose="02020603050405020304" pitchFamily="18" charset="0"/>
                <a:cs typeface="Times New Roman" panose="02020603050405020304" pitchFamily="18" charset="0"/>
              </a:rPr>
              <a:t> And they heeded him because he had astonished them with his sorceries for a long time. </a:t>
            </a:r>
            <a:r>
              <a:rPr lang="en-US" sz="3200" baseline="30000" dirty="0">
                <a:effectLst/>
                <a:ea typeface="Times" panose="02020603050405020304" pitchFamily="18" charset="0"/>
                <a:cs typeface="Times New Roman" panose="02020603050405020304" pitchFamily="18" charset="0"/>
              </a:rPr>
              <a:t>12</a:t>
            </a:r>
            <a:r>
              <a:rPr lang="en-US" sz="3200" dirty="0">
                <a:effectLst/>
                <a:ea typeface="Times" panose="02020603050405020304" pitchFamily="18" charset="0"/>
                <a:cs typeface="Times New Roman" panose="02020603050405020304" pitchFamily="18" charset="0"/>
              </a:rPr>
              <a:t> But when they believed Philip as he preached the things concerning the kingdom of God and the name of Jesus Christ, both men and women were baptized. </a:t>
            </a:r>
            <a:r>
              <a:rPr lang="en-US" sz="3200" baseline="30000" dirty="0">
                <a:effectLst/>
                <a:ea typeface="Times" panose="02020603050405020304" pitchFamily="18" charset="0"/>
                <a:cs typeface="Times New Roman" panose="02020603050405020304" pitchFamily="18" charset="0"/>
              </a:rPr>
              <a:t>13</a:t>
            </a:r>
            <a:r>
              <a:rPr lang="en-US" sz="3200" dirty="0">
                <a:effectLst/>
                <a:ea typeface="Times" panose="02020603050405020304" pitchFamily="18" charset="0"/>
                <a:cs typeface="Times New Roman" panose="02020603050405020304" pitchFamily="18" charset="0"/>
              </a:rPr>
              <a:t> Then Simon himself also believed; and when he was baptized he continued with Philip, and was amazed, seeing the miracles and signs which were done. </a:t>
            </a:r>
            <a:r>
              <a:rPr lang="en-US" sz="3200" baseline="30000" dirty="0">
                <a:effectLst/>
                <a:ea typeface="Times" panose="02020603050405020304" pitchFamily="18" charset="0"/>
                <a:cs typeface="Times New Roman" panose="02020603050405020304" pitchFamily="18" charset="0"/>
              </a:rPr>
              <a:t>14</a:t>
            </a:r>
            <a:r>
              <a:rPr lang="en-US" sz="3200" dirty="0">
                <a:effectLst/>
                <a:ea typeface="Times" panose="02020603050405020304" pitchFamily="18" charset="0"/>
                <a:cs typeface="Times New Roman" panose="02020603050405020304" pitchFamily="18" charset="0"/>
              </a:rPr>
              <a:t> Now when the apostles who were at Jerusalem heard that Samaria had received the word of God, they sent Peter and John to them, </a:t>
            </a:r>
            <a:r>
              <a:rPr lang="en-US" sz="3200" baseline="30000" dirty="0">
                <a:effectLst/>
                <a:ea typeface="Times" panose="02020603050405020304" pitchFamily="18" charset="0"/>
                <a:cs typeface="Times New Roman" panose="02020603050405020304" pitchFamily="18" charset="0"/>
              </a:rPr>
              <a:t>15</a:t>
            </a:r>
            <a:r>
              <a:rPr lang="en-US" sz="3200" dirty="0">
                <a:effectLst/>
                <a:ea typeface="Times" panose="02020603050405020304" pitchFamily="18" charset="0"/>
                <a:cs typeface="Times New Roman" panose="02020603050405020304" pitchFamily="18" charset="0"/>
              </a:rPr>
              <a:t> who, when they had come down, prayed for them that they might receive the Holy Spirit. </a:t>
            </a:r>
            <a:endParaRPr lang="en-US" sz="3200" dirty="0"/>
          </a:p>
        </p:txBody>
      </p:sp>
    </p:spTree>
    <p:extLst>
      <p:ext uri="{BB962C8B-B14F-4D97-AF65-F5344CB8AC3E}">
        <p14:creationId xmlns:p14="http://schemas.microsoft.com/office/powerpoint/2010/main" val="29936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8885</Words>
  <Application>Microsoft Office PowerPoint</Application>
  <PresentationFormat>Widescreen</PresentationFormat>
  <Paragraphs>557</Paragraphs>
  <Slides>84</Slides>
  <Notes>78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Amasis MT Pro Black</vt:lpstr>
      <vt:lpstr>Aptos Black</vt:lpstr>
      <vt:lpstr>Arial</vt:lpstr>
      <vt:lpstr>Arial Narrow</vt:lpstr>
      <vt:lpstr>Calibri</vt:lpstr>
      <vt:lpstr>Calibri Light</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Nyberg</dc:creator>
  <cp:lastModifiedBy>Bob Nyberg</cp:lastModifiedBy>
  <cp:revision>2</cp:revision>
  <dcterms:created xsi:type="dcterms:W3CDTF">2021-06-16T13:17:08Z</dcterms:created>
  <dcterms:modified xsi:type="dcterms:W3CDTF">2023-11-12T18:33:20Z</dcterms:modified>
</cp:coreProperties>
</file>