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87"/>
  </p:notesMasterIdLst>
  <p:sldIdLst>
    <p:sldId id="326" r:id="rId2"/>
    <p:sldId id="327" r:id="rId3"/>
    <p:sldId id="329" r:id="rId4"/>
    <p:sldId id="259" r:id="rId5"/>
    <p:sldId id="258" r:id="rId6"/>
    <p:sldId id="257" r:id="rId7"/>
    <p:sldId id="330" r:id="rId8"/>
    <p:sldId id="333" r:id="rId9"/>
    <p:sldId id="334" r:id="rId10"/>
    <p:sldId id="332" r:id="rId11"/>
    <p:sldId id="331" r:id="rId12"/>
    <p:sldId id="335" r:id="rId13"/>
    <p:sldId id="336" r:id="rId14"/>
    <p:sldId id="337" r:id="rId15"/>
    <p:sldId id="338" r:id="rId16"/>
    <p:sldId id="339" r:id="rId17"/>
    <p:sldId id="341" r:id="rId18"/>
    <p:sldId id="260" r:id="rId19"/>
    <p:sldId id="272" r:id="rId20"/>
    <p:sldId id="261" r:id="rId21"/>
    <p:sldId id="328" r:id="rId22"/>
    <p:sldId id="262" r:id="rId23"/>
    <p:sldId id="300" r:id="rId24"/>
    <p:sldId id="296" r:id="rId25"/>
    <p:sldId id="293" r:id="rId26"/>
    <p:sldId id="382" r:id="rId27"/>
    <p:sldId id="297" r:id="rId28"/>
    <p:sldId id="294" r:id="rId29"/>
    <p:sldId id="295" r:id="rId30"/>
    <p:sldId id="384" r:id="rId31"/>
    <p:sldId id="287" r:id="rId32"/>
    <p:sldId id="301" r:id="rId33"/>
    <p:sldId id="302" r:id="rId34"/>
    <p:sldId id="303" r:id="rId35"/>
    <p:sldId id="385" r:id="rId36"/>
    <p:sldId id="304" r:id="rId37"/>
    <p:sldId id="386" r:id="rId38"/>
    <p:sldId id="305" r:id="rId39"/>
    <p:sldId id="306" r:id="rId40"/>
    <p:sldId id="307" r:id="rId41"/>
    <p:sldId id="308" r:id="rId42"/>
    <p:sldId id="310" r:id="rId43"/>
    <p:sldId id="289" r:id="rId44"/>
    <p:sldId id="363" r:id="rId45"/>
    <p:sldId id="364" r:id="rId46"/>
    <p:sldId id="365" r:id="rId47"/>
    <p:sldId id="366" r:id="rId48"/>
    <p:sldId id="343" r:id="rId49"/>
    <p:sldId id="344" r:id="rId50"/>
    <p:sldId id="378" r:id="rId51"/>
    <p:sldId id="377" r:id="rId52"/>
    <p:sldId id="345" r:id="rId53"/>
    <p:sldId id="346" r:id="rId54"/>
    <p:sldId id="354" r:id="rId55"/>
    <p:sldId id="355" r:id="rId56"/>
    <p:sldId id="356" r:id="rId57"/>
    <p:sldId id="357" r:id="rId58"/>
    <p:sldId id="360" r:id="rId59"/>
    <p:sldId id="359" r:id="rId60"/>
    <p:sldId id="347" r:id="rId61"/>
    <p:sldId id="361" r:id="rId62"/>
    <p:sldId id="358" r:id="rId63"/>
    <p:sldId id="387" r:id="rId64"/>
    <p:sldId id="342" r:id="rId65"/>
    <p:sldId id="311" r:id="rId66"/>
    <p:sldId id="312" r:id="rId67"/>
    <p:sldId id="313" r:id="rId68"/>
    <p:sldId id="314" r:id="rId69"/>
    <p:sldId id="316" r:id="rId70"/>
    <p:sldId id="315" r:id="rId71"/>
    <p:sldId id="317" r:id="rId72"/>
    <p:sldId id="318" r:id="rId73"/>
    <p:sldId id="319" r:id="rId74"/>
    <p:sldId id="320" r:id="rId75"/>
    <p:sldId id="324" r:id="rId76"/>
    <p:sldId id="321" r:id="rId77"/>
    <p:sldId id="322" r:id="rId78"/>
    <p:sldId id="323" r:id="rId79"/>
    <p:sldId id="290" r:id="rId80"/>
    <p:sldId id="367" r:id="rId81"/>
    <p:sldId id="325" r:id="rId82"/>
    <p:sldId id="379" r:id="rId83"/>
    <p:sldId id="277" r:id="rId84"/>
    <p:sldId id="388" r:id="rId85"/>
    <p:sldId id="278" r:id="rId86"/>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Tahoma"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0801"/>
    <a:srgbClr val="0C1A27"/>
    <a:srgbClr val="000000"/>
    <a:srgbClr val="0D6964"/>
    <a:srgbClr val="234810"/>
    <a:srgbClr val="3B7B1B"/>
    <a:srgbClr val="514F9E"/>
    <a:srgbClr val="75857D"/>
    <a:srgbClr val="99A59F"/>
    <a:srgbClr val="9DA9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24BC03-6F3A-4A6F-BCA1-BDC4F054B04E}" v="890" dt="2023-12-17T13:39:02.832"/>
    <p1510:client id="{C161BE40-519E-41D8-8870-967C5D9FFD00}" v="1" dt="2023-12-17T17:40:24.5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538" autoAdjust="0"/>
  </p:normalViewPr>
  <p:slideViewPr>
    <p:cSldViewPr>
      <p:cViewPr>
        <p:scale>
          <a:sx n="75" d="100"/>
          <a:sy n="75" d="100"/>
        </p:scale>
        <p:origin x="1836" y="420"/>
      </p:cViewPr>
      <p:guideLst>
        <p:guide orient="horz" pos="2160"/>
        <p:guide pos="3840"/>
      </p:guideLst>
    </p:cSldViewPr>
  </p:slideViewPr>
  <p:notesTextViewPr>
    <p:cViewPr>
      <p:scale>
        <a:sx n="125" d="100"/>
        <a:sy n="125" d="100"/>
      </p:scale>
      <p:origin x="0" y="0"/>
    </p:cViewPr>
  </p:notesTextViewPr>
  <p:sorterViewPr>
    <p:cViewPr varScale="1">
      <p:scale>
        <a:sx n="100" d="100"/>
        <a:sy n="100" d="100"/>
      </p:scale>
      <p:origin x="0" y="-1894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microsoft.com/office/2016/11/relationships/changesInfo" Target="changesInfos/changesInfo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b Nyberg" userId="0e727507-ed2e-4bcc-959e-5701196a4431" providerId="ADAL" clId="{C161BE40-519E-41D8-8870-967C5D9FFD00}"/>
    <pc:docChg chg="custSel modSld">
      <pc:chgData name="Bob Nyberg" userId="0e727507-ed2e-4bcc-959e-5701196a4431" providerId="ADAL" clId="{C161BE40-519E-41D8-8870-967C5D9FFD00}" dt="2023-12-17T17:36:34.739" v="2" actId="478"/>
      <pc:docMkLst>
        <pc:docMk/>
      </pc:docMkLst>
      <pc:sldChg chg="delSp mod delAnim">
        <pc:chgData name="Bob Nyberg" userId="0e727507-ed2e-4bcc-959e-5701196a4431" providerId="ADAL" clId="{C161BE40-519E-41D8-8870-967C5D9FFD00}" dt="2023-12-17T17:36:34.739" v="2" actId="478"/>
        <pc:sldMkLst>
          <pc:docMk/>
          <pc:sldMk cId="4116216056" sldId="326"/>
        </pc:sldMkLst>
        <pc:picChg chg="del">
          <ac:chgData name="Bob Nyberg" userId="0e727507-ed2e-4bcc-959e-5701196a4431" providerId="ADAL" clId="{C161BE40-519E-41D8-8870-967C5D9FFD00}" dt="2023-12-17T17:36:34.739" v="2" actId="478"/>
          <ac:picMkLst>
            <pc:docMk/>
            <pc:sldMk cId="4116216056" sldId="326"/>
            <ac:picMk id="2" creationId="{28D3D0F0-9C12-4230-AA21-76A4A738D972}"/>
          </ac:picMkLst>
        </pc:picChg>
        <pc:picChg chg="del">
          <ac:chgData name="Bob Nyberg" userId="0e727507-ed2e-4bcc-959e-5701196a4431" providerId="ADAL" clId="{C161BE40-519E-41D8-8870-967C5D9FFD00}" dt="2023-12-17T17:36:30.068" v="0" actId="478"/>
          <ac:picMkLst>
            <pc:docMk/>
            <pc:sldMk cId="4116216056" sldId="326"/>
            <ac:picMk id="3" creationId="{F9E51FE5-337B-42E2-9EDA-0CA657938470}"/>
          </ac:picMkLst>
        </pc:picChg>
        <pc:picChg chg="del">
          <ac:chgData name="Bob Nyberg" userId="0e727507-ed2e-4bcc-959e-5701196a4431" providerId="ADAL" clId="{C161BE40-519E-41D8-8870-967C5D9FFD00}" dt="2023-12-17T17:36:32.082" v="1" actId="478"/>
          <ac:picMkLst>
            <pc:docMk/>
            <pc:sldMk cId="4116216056" sldId="326"/>
            <ac:picMk id="4" creationId="{4302C6EF-092E-474F-976E-5EA3B825ED91}"/>
          </ac:picMkLst>
        </pc:picChg>
      </pc:sldChg>
    </pc:docChg>
  </pc:docChgLst>
  <pc:docChgLst>
    <pc:chgData name="Bob Nyberg" userId="0e727507-ed2e-4bcc-959e-5701196a4431" providerId="ADAL" clId="{0624BC03-6F3A-4A6F-BCA1-BDC4F054B04E}"/>
    <pc:docChg chg="undo custSel addSld delSld modSld sldOrd modMainMaster modNotesMaster">
      <pc:chgData name="Bob Nyberg" userId="0e727507-ed2e-4bcc-959e-5701196a4431" providerId="ADAL" clId="{0624BC03-6F3A-4A6F-BCA1-BDC4F054B04E}" dt="2023-12-17T13:39:18.112" v="2200" actId="6549"/>
      <pc:docMkLst>
        <pc:docMk/>
      </pc:docMkLst>
      <pc:sldChg chg="delSp modSp del mod setBg modNotes modNotesTx">
        <pc:chgData name="Bob Nyberg" userId="0e727507-ed2e-4bcc-959e-5701196a4431" providerId="ADAL" clId="{0624BC03-6F3A-4A6F-BCA1-BDC4F054B04E}" dt="2023-12-09T19:59:17.567" v="1540" actId="47"/>
        <pc:sldMkLst>
          <pc:docMk/>
          <pc:sldMk cId="0" sldId="256"/>
        </pc:sldMkLst>
        <pc:spChg chg="mod">
          <ac:chgData name="Bob Nyberg" userId="0e727507-ed2e-4bcc-959e-5701196a4431" providerId="ADAL" clId="{0624BC03-6F3A-4A6F-BCA1-BDC4F054B04E}" dt="2023-12-08T13:01:35.266" v="9" actId="1076"/>
          <ac:spMkLst>
            <pc:docMk/>
            <pc:sldMk cId="0" sldId="256"/>
            <ac:spMk id="2053" creationId="{00000000-0000-0000-0000-000000000000}"/>
          </ac:spMkLst>
        </pc:spChg>
        <pc:picChg chg="del mod">
          <ac:chgData name="Bob Nyberg" userId="0e727507-ed2e-4bcc-959e-5701196a4431" providerId="ADAL" clId="{0624BC03-6F3A-4A6F-BCA1-BDC4F054B04E}" dt="2023-12-08T13:01:19.492" v="8" actId="478"/>
          <ac:picMkLst>
            <pc:docMk/>
            <pc:sldMk cId="0" sldId="256"/>
            <ac:picMk id="1026" creationId="{275CF83D-0379-4082-A9AD-D776F43129CB}"/>
          </ac:picMkLst>
        </pc:picChg>
      </pc:sldChg>
      <pc:sldChg chg="modSp mod setBg modNotes modNotesTx">
        <pc:chgData name="Bob Nyberg" userId="0e727507-ed2e-4bcc-959e-5701196a4431" providerId="ADAL" clId="{0624BC03-6F3A-4A6F-BCA1-BDC4F054B04E}" dt="2023-12-08T13:21:03.567" v="111" actId="12789"/>
        <pc:sldMkLst>
          <pc:docMk/>
          <pc:sldMk cId="0" sldId="257"/>
        </pc:sldMkLst>
        <pc:picChg chg="mod">
          <ac:chgData name="Bob Nyberg" userId="0e727507-ed2e-4bcc-959e-5701196a4431" providerId="ADAL" clId="{0624BC03-6F3A-4A6F-BCA1-BDC4F054B04E}" dt="2023-12-08T13:21:03.567" v="111" actId="12789"/>
          <ac:picMkLst>
            <pc:docMk/>
            <pc:sldMk cId="0" sldId="257"/>
            <ac:picMk id="2" creationId="{12546023-5891-41EB-9CF9-8EFF3FEE3790}"/>
          </ac:picMkLst>
        </pc:picChg>
      </pc:sldChg>
      <pc:sldChg chg="addSp delSp modSp mod modAnim modNotes modNotesTx">
        <pc:chgData name="Bob Nyberg" userId="0e727507-ed2e-4bcc-959e-5701196a4431" providerId="ADAL" clId="{0624BC03-6F3A-4A6F-BCA1-BDC4F054B04E}" dt="2023-12-10T20:40:21.352" v="1722"/>
        <pc:sldMkLst>
          <pc:docMk/>
          <pc:sldMk cId="0" sldId="258"/>
        </pc:sldMkLst>
        <pc:spChg chg="add mod">
          <ac:chgData name="Bob Nyberg" userId="0e727507-ed2e-4bcc-959e-5701196a4431" providerId="ADAL" clId="{0624BC03-6F3A-4A6F-BCA1-BDC4F054B04E}" dt="2023-12-10T20:40:21.352" v="1722"/>
          <ac:spMkLst>
            <pc:docMk/>
            <pc:sldMk cId="0" sldId="258"/>
            <ac:spMk id="2" creationId="{7A67A875-2238-FDD4-DD22-CE8049945822}"/>
          </ac:spMkLst>
        </pc:spChg>
        <pc:spChg chg="mod">
          <ac:chgData name="Bob Nyberg" userId="0e727507-ed2e-4bcc-959e-5701196a4431" providerId="ADAL" clId="{0624BC03-6F3A-4A6F-BCA1-BDC4F054B04E}" dt="2023-12-08T13:16:03.915" v="107" actId="207"/>
          <ac:spMkLst>
            <pc:docMk/>
            <pc:sldMk cId="0" sldId="258"/>
            <ac:spMk id="5127" creationId="{00000000-0000-0000-0000-000000000000}"/>
          </ac:spMkLst>
        </pc:spChg>
        <pc:spChg chg="del mod">
          <ac:chgData name="Bob Nyberg" userId="0e727507-ed2e-4bcc-959e-5701196a4431" providerId="ADAL" clId="{0624BC03-6F3A-4A6F-BCA1-BDC4F054B04E}" dt="2023-12-09T20:28:51.775" v="1717" actId="478"/>
          <ac:spMkLst>
            <pc:docMk/>
            <pc:sldMk cId="0" sldId="258"/>
            <ac:spMk id="5128" creationId="{00000000-0000-0000-0000-000000000000}"/>
          </ac:spMkLst>
        </pc:spChg>
      </pc:sldChg>
      <pc:sldChg chg="modSp mod modAnim modNotes modNotesTx">
        <pc:chgData name="Bob Nyberg" userId="0e727507-ed2e-4bcc-959e-5701196a4431" providerId="ADAL" clId="{0624BC03-6F3A-4A6F-BCA1-BDC4F054B04E}" dt="2023-12-09T20:28:21.873" v="1715"/>
        <pc:sldMkLst>
          <pc:docMk/>
          <pc:sldMk cId="0" sldId="259"/>
        </pc:sldMkLst>
        <pc:spChg chg="mod">
          <ac:chgData name="Bob Nyberg" userId="0e727507-ed2e-4bcc-959e-5701196a4431" providerId="ADAL" clId="{0624BC03-6F3A-4A6F-BCA1-BDC4F054B04E}" dt="2023-12-08T13:15:43.502" v="104" actId="207"/>
          <ac:spMkLst>
            <pc:docMk/>
            <pc:sldMk cId="0" sldId="259"/>
            <ac:spMk id="5127" creationId="{00000000-0000-0000-0000-000000000000}"/>
          </ac:spMkLst>
        </pc:spChg>
        <pc:spChg chg="mod">
          <ac:chgData name="Bob Nyberg" userId="0e727507-ed2e-4bcc-959e-5701196a4431" providerId="ADAL" clId="{0624BC03-6F3A-4A6F-BCA1-BDC4F054B04E}" dt="2023-12-08T12:48:20.476" v="0"/>
          <ac:spMkLst>
            <pc:docMk/>
            <pc:sldMk cId="0" sldId="259"/>
            <ac:spMk id="5128" creationId="{00000000-0000-0000-0000-000000000000}"/>
          </ac:spMkLst>
        </pc:spChg>
      </pc:sldChg>
      <pc:sldChg chg="modSp mod setBg modAnim modNotes modNotesTx">
        <pc:chgData name="Bob Nyberg" userId="0e727507-ed2e-4bcc-959e-5701196a4431" providerId="ADAL" clId="{0624BC03-6F3A-4A6F-BCA1-BDC4F054B04E}" dt="2023-12-09T20:29:51.263" v="1720"/>
        <pc:sldMkLst>
          <pc:docMk/>
          <pc:sldMk cId="0" sldId="260"/>
        </pc:sldMkLst>
        <pc:spChg chg="mod">
          <ac:chgData name="Bob Nyberg" userId="0e727507-ed2e-4bcc-959e-5701196a4431" providerId="ADAL" clId="{0624BC03-6F3A-4A6F-BCA1-BDC4F054B04E}" dt="2023-12-08T15:56:59.781" v="494" actId="14100"/>
          <ac:spMkLst>
            <pc:docMk/>
            <pc:sldMk cId="0" sldId="260"/>
            <ac:spMk id="5127" creationId="{00000000-0000-0000-0000-000000000000}"/>
          </ac:spMkLst>
        </pc:spChg>
        <pc:spChg chg="mod">
          <ac:chgData name="Bob Nyberg" userId="0e727507-ed2e-4bcc-959e-5701196a4431" providerId="ADAL" clId="{0624BC03-6F3A-4A6F-BCA1-BDC4F054B04E}" dt="2023-12-08T12:48:20.476" v="0"/>
          <ac:spMkLst>
            <pc:docMk/>
            <pc:sldMk cId="0" sldId="260"/>
            <ac:spMk id="5128" creationId="{00000000-0000-0000-0000-000000000000}"/>
          </ac:spMkLst>
        </pc:spChg>
        <pc:picChg chg="mod ord">
          <ac:chgData name="Bob Nyberg" userId="0e727507-ed2e-4bcc-959e-5701196a4431" providerId="ADAL" clId="{0624BC03-6F3A-4A6F-BCA1-BDC4F054B04E}" dt="2023-12-08T15:55:36.779" v="475" actId="167"/>
          <ac:picMkLst>
            <pc:docMk/>
            <pc:sldMk cId="0" sldId="260"/>
            <ac:picMk id="2" creationId="{4DEC0411-A4A6-4083-B92A-449ECA9287B2}"/>
          </ac:picMkLst>
        </pc:picChg>
      </pc:sldChg>
      <pc:sldChg chg="modSp mod modNotes modNotesTx">
        <pc:chgData name="Bob Nyberg" userId="0e727507-ed2e-4bcc-959e-5701196a4431" providerId="ADAL" clId="{0624BC03-6F3A-4A6F-BCA1-BDC4F054B04E}" dt="2023-12-08T16:16:12.967" v="564" actId="12788"/>
        <pc:sldMkLst>
          <pc:docMk/>
          <pc:sldMk cId="0" sldId="261"/>
        </pc:sldMkLst>
        <pc:spChg chg="mod">
          <ac:chgData name="Bob Nyberg" userId="0e727507-ed2e-4bcc-959e-5701196a4431" providerId="ADAL" clId="{0624BC03-6F3A-4A6F-BCA1-BDC4F054B04E}" dt="2023-12-08T16:16:03.074" v="562" actId="14100"/>
          <ac:spMkLst>
            <pc:docMk/>
            <pc:sldMk cId="0" sldId="261"/>
            <ac:spMk id="6" creationId="{CED798F1-C0AC-4DF4-A4E7-18E027EEE988}"/>
          </ac:spMkLst>
        </pc:spChg>
        <pc:picChg chg="mod">
          <ac:chgData name="Bob Nyberg" userId="0e727507-ed2e-4bcc-959e-5701196a4431" providerId="ADAL" clId="{0624BC03-6F3A-4A6F-BCA1-BDC4F054B04E}" dt="2023-12-08T16:16:12.967" v="564" actId="12788"/>
          <ac:picMkLst>
            <pc:docMk/>
            <pc:sldMk cId="0" sldId="261"/>
            <ac:picMk id="2" creationId="{FE908BD2-687E-40B2-BD29-F294738D9A0A}"/>
          </ac:picMkLst>
        </pc:picChg>
        <pc:picChg chg="mod">
          <ac:chgData name="Bob Nyberg" userId="0e727507-ed2e-4bcc-959e-5701196a4431" providerId="ADAL" clId="{0624BC03-6F3A-4A6F-BCA1-BDC4F054B04E}" dt="2023-12-08T16:16:12.967" v="564" actId="12788"/>
          <ac:picMkLst>
            <pc:docMk/>
            <pc:sldMk cId="0" sldId="261"/>
            <ac:picMk id="3" creationId="{A5996B49-5CB2-4A2D-820E-BCC73F96AC6B}"/>
          </ac:picMkLst>
        </pc:picChg>
      </pc:sldChg>
      <pc:sldChg chg="delSp modSp mod setBg modAnim modNotes modNotesTx">
        <pc:chgData name="Bob Nyberg" userId="0e727507-ed2e-4bcc-959e-5701196a4431" providerId="ADAL" clId="{0624BC03-6F3A-4A6F-BCA1-BDC4F054B04E}" dt="2023-12-08T16:15:08.906" v="560" actId="207"/>
        <pc:sldMkLst>
          <pc:docMk/>
          <pc:sldMk cId="0" sldId="262"/>
        </pc:sldMkLst>
        <pc:spChg chg="mod">
          <ac:chgData name="Bob Nyberg" userId="0e727507-ed2e-4bcc-959e-5701196a4431" providerId="ADAL" clId="{0624BC03-6F3A-4A6F-BCA1-BDC4F054B04E}" dt="2023-12-08T16:15:08.906" v="560" actId="207"/>
          <ac:spMkLst>
            <pc:docMk/>
            <pc:sldMk cId="0" sldId="262"/>
            <ac:spMk id="5128" creationId="{00000000-0000-0000-0000-000000000000}"/>
          </ac:spMkLst>
        </pc:spChg>
        <pc:picChg chg="del mod">
          <ac:chgData name="Bob Nyberg" userId="0e727507-ed2e-4bcc-959e-5701196a4431" providerId="ADAL" clId="{0624BC03-6F3A-4A6F-BCA1-BDC4F054B04E}" dt="2023-12-08T16:13:25.395" v="543" actId="478"/>
          <ac:picMkLst>
            <pc:docMk/>
            <pc:sldMk cId="0" sldId="262"/>
            <ac:picMk id="4" creationId="{08B43F28-746E-4663-B54F-49877DB13462}"/>
          </ac:picMkLst>
        </pc:picChg>
      </pc:sldChg>
      <pc:sldChg chg="modSp del modNotes">
        <pc:chgData name="Bob Nyberg" userId="0e727507-ed2e-4bcc-959e-5701196a4431" providerId="ADAL" clId="{0624BC03-6F3A-4A6F-BCA1-BDC4F054B04E}" dt="2023-12-08T16:12:49.304" v="536" actId="47"/>
        <pc:sldMkLst>
          <pc:docMk/>
          <pc:sldMk cId="0" sldId="264"/>
        </pc:sldMkLst>
        <pc:picChg chg="mod">
          <ac:chgData name="Bob Nyberg" userId="0e727507-ed2e-4bcc-959e-5701196a4431" providerId="ADAL" clId="{0624BC03-6F3A-4A6F-BCA1-BDC4F054B04E}" dt="2023-12-08T12:48:20.476" v="0"/>
          <ac:picMkLst>
            <pc:docMk/>
            <pc:sldMk cId="0" sldId="264"/>
            <ac:picMk id="4098" creationId="{E0DD840B-9001-4E20-82F5-1D7F35C8DCCD}"/>
          </ac:picMkLst>
        </pc:picChg>
      </pc:sldChg>
      <pc:sldChg chg="modSp mod modAnim modNotes modNotesTx">
        <pc:chgData name="Bob Nyberg" userId="0e727507-ed2e-4bcc-959e-5701196a4431" providerId="ADAL" clId="{0624BC03-6F3A-4A6F-BCA1-BDC4F054B04E}" dt="2023-12-09T20:11:50.052" v="1569"/>
        <pc:sldMkLst>
          <pc:docMk/>
          <pc:sldMk cId="1421996620" sldId="272"/>
        </pc:sldMkLst>
        <pc:spChg chg="mod">
          <ac:chgData name="Bob Nyberg" userId="0e727507-ed2e-4bcc-959e-5701196a4431" providerId="ADAL" clId="{0624BC03-6F3A-4A6F-BCA1-BDC4F054B04E}" dt="2023-12-08T15:59:52.102" v="506" actId="207"/>
          <ac:spMkLst>
            <pc:docMk/>
            <pc:sldMk cId="1421996620" sldId="272"/>
            <ac:spMk id="5127" creationId="{00000000-0000-0000-0000-000000000000}"/>
          </ac:spMkLst>
        </pc:spChg>
        <pc:spChg chg="mod">
          <ac:chgData name="Bob Nyberg" userId="0e727507-ed2e-4bcc-959e-5701196a4431" providerId="ADAL" clId="{0624BC03-6F3A-4A6F-BCA1-BDC4F054B04E}" dt="2023-12-08T12:48:20.476" v="0"/>
          <ac:spMkLst>
            <pc:docMk/>
            <pc:sldMk cId="1421996620" sldId="272"/>
            <ac:spMk id="5128" creationId="{00000000-0000-0000-0000-000000000000}"/>
          </ac:spMkLst>
        </pc:spChg>
      </pc:sldChg>
      <pc:sldChg chg="modSp del mod modNotes">
        <pc:chgData name="Bob Nyberg" userId="0e727507-ed2e-4bcc-959e-5701196a4431" providerId="ADAL" clId="{0624BC03-6F3A-4A6F-BCA1-BDC4F054B04E}" dt="2023-12-08T16:12:51.608" v="537" actId="47"/>
        <pc:sldMkLst>
          <pc:docMk/>
          <pc:sldMk cId="2897626799" sldId="273"/>
        </pc:sldMkLst>
        <pc:spChg chg="mod">
          <ac:chgData name="Bob Nyberg" userId="0e727507-ed2e-4bcc-959e-5701196a4431" providerId="ADAL" clId="{0624BC03-6F3A-4A6F-BCA1-BDC4F054B04E}" dt="2023-12-08T16:09:03.924" v="529" actId="20577"/>
          <ac:spMkLst>
            <pc:docMk/>
            <pc:sldMk cId="2897626799" sldId="273"/>
            <ac:spMk id="5128" creationId="{00000000-0000-0000-0000-000000000000}"/>
          </ac:spMkLst>
        </pc:spChg>
        <pc:picChg chg="mod">
          <ac:chgData name="Bob Nyberg" userId="0e727507-ed2e-4bcc-959e-5701196a4431" providerId="ADAL" clId="{0624BC03-6F3A-4A6F-BCA1-BDC4F054B04E}" dt="2023-12-08T12:48:20.476" v="0"/>
          <ac:picMkLst>
            <pc:docMk/>
            <pc:sldMk cId="2897626799" sldId="273"/>
            <ac:picMk id="2050" creationId="{398C6DD5-1039-4D8F-BC92-DABE5DABAF51}"/>
          </ac:picMkLst>
        </pc:picChg>
      </pc:sldChg>
      <pc:sldChg chg="delSp modSp del modNotes">
        <pc:chgData name="Bob Nyberg" userId="0e727507-ed2e-4bcc-959e-5701196a4431" providerId="ADAL" clId="{0624BC03-6F3A-4A6F-BCA1-BDC4F054B04E}" dt="2023-12-08T15:45:02.983" v="375" actId="47"/>
        <pc:sldMkLst>
          <pc:docMk/>
          <pc:sldMk cId="1726899818" sldId="274"/>
        </pc:sldMkLst>
        <pc:spChg chg="mod">
          <ac:chgData name="Bob Nyberg" userId="0e727507-ed2e-4bcc-959e-5701196a4431" providerId="ADAL" clId="{0624BC03-6F3A-4A6F-BCA1-BDC4F054B04E}" dt="2023-12-08T12:48:20.476" v="0"/>
          <ac:spMkLst>
            <pc:docMk/>
            <pc:sldMk cId="1726899818" sldId="274"/>
            <ac:spMk id="3" creationId="{E19B6432-CA32-4323-BC1C-6CF6C99CFABD}"/>
          </ac:spMkLst>
        </pc:spChg>
        <pc:picChg chg="del mod">
          <ac:chgData name="Bob Nyberg" userId="0e727507-ed2e-4bcc-959e-5701196a4431" providerId="ADAL" clId="{0624BC03-6F3A-4A6F-BCA1-BDC4F054B04E}" dt="2023-12-08T15:42:26.339" v="360" actId="21"/>
          <ac:picMkLst>
            <pc:docMk/>
            <pc:sldMk cId="1726899818" sldId="274"/>
            <ac:picMk id="5122" creationId="{DF343465-54FC-4197-BBF8-F9D9BF5B79DA}"/>
          </ac:picMkLst>
        </pc:picChg>
      </pc:sldChg>
      <pc:sldChg chg="modSp del modNotes">
        <pc:chgData name="Bob Nyberg" userId="0e727507-ed2e-4bcc-959e-5701196a4431" providerId="ADAL" clId="{0624BC03-6F3A-4A6F-BCA1-BDC4F054B04E}" dt="2023-12-08T23:05:43.890" v="1534" actId="47"/>
        <pc:sldMkLst>
          <pc:docMk/>
          <pc:sldMk cId="2662916886" sldId="275"/>
        </pc:sldMkLst>
        <pc:picChg chg="mod">
          <ac:chgData name="Bob Nyberg" userId="0e727507-ed2e-4bcc-959e-5701196a4431" providerId="ADAL" clId="{0624BC03-6F3A-4A6F-BCA1-BDC4F054B04E}" dt="2023-12-08T12:48:20.476" v="0"/>
          <ac:picMkLst>
            <pc:docMk/>
            <pc:sldMk cId="2662916886" sldId="275"/>
            <ac:picMk id="3" creationId="{E7679817-8496-484A-8C64-8D0675884397}"/>
          </ac:picMkLst>
        </pc:picChg>
      </pc:sldChg>
      <pc:sldChg chg="modSp del modNotes">
        <pc:chgData name="Bob Nyberg" userId="0e727507-ed2e-4bcc-959e-5701196a4431" providerId="ADAL" clId="{0624BC03-6F3A-4A6F-BCA1-BDC4F054B04E}" dt="2023-12-08T23:05:43.890" v="1534" actId="47"/>
        <pc:sldMkLst>
          <pc:docMk/>
          <pc:sldMk cId="2170962242" sldId="276"/>
        </pc:sldMkLst>
        <pc:spChg chg="mod">
          <ac:chgData name="Bob Nyberg" userId="0e727507-ed2e-4bcc-959e-5701196a4431" providerId="ADAL" clId="{0624BC03-6F3A-4A6F-BCA1-BDC4F054B04E}" dt="2023-12-08T12:48:20.476" v="0"/>
          <ac:spMkLst>
            <pc:docMk/>
            <pc:sldMk cId="2170962242" sldId="276"/>
            <ac:spMk id="4" creationId="{F65D8B6F-668E-4321-8879-525FE9DB7179}"/>
          </ac:spMkLst>
        </pc:spChg>
        <pc:picChg chg="mod">
          <ac:chgData name="Bob Nyberg" userId="0e727507-ed2e-4bcc-959e-5701196a4431" providerId="ADAL" clId="{0624BC03-6F3A-4A6F-BCA1-BDC4F054B04E}" dt="2023-12-08T12:48:20.476" v="0"/>
          <ac:picMkLst>
            <pc:docMk/>
            <pc:sldMk cId="2170962242" sldId="276"/>
            <ac:picMk id="2" creationId="{6FB93F05-FC02-45B0-B76B-CBC581133893}"/>
          </ac:picMkLst>
        </pc:picChg>
        <pc:picChg chg="mod">
          <ac:chgData name="Bob Nyberg" userId="0e727507-ed2e-4bcc-959e-5701196a4431" providerId="ADAL" clId="{0624BC03-6F3A-4A6F-BCA1-BDC4F054B04E}" dt="2023-12-08T12:48:20.476" v="0"/>
          <ac:picMkLst>
            <pc:docMk/>
            <pc:sldMk cId="2170962242" sldId="276"/>
            <ac:picMk id="3" creationId="{2D659B02-E583-4A9C-84D4-EB177CC861CE}"/>
          </ac:picMkLst>
        </pc:picChg>
      </pc:sldChg>
      <pc:sldChg chg="modSp mod setBg modAnim modNotes modNotesTx">
        <pc:chgData name="Bob Nyberg" userId="0e727507-ed2e-4bcc-959e-5701196a4431" providerId="ADAL" clId="{0624BC03-6F3A-4A6F-BCA1-BDC4F054B04E}" dt="2023-12-09T20:24:52.380" v="1695"/>
        <pc:sldMkLst>
          <pc:docMk/>
          <pc:sldMk cId="3454685573" sldId="277"/>
        </pc:sldMkLst>
        <pc:spChg chg="mod">
          <ac:chgData name="Bob Nyberg" userId="0e727507-ed2e-4bcc-959e-5701196a4431" providerId="ADAL" clId="{0624BC03-6F3A-4A6F-BCA1-BDC4F054B04E}" dt="2023-12-08T12:48:20.476" v="0"/>
          <ac:spMkLst>
            <pc:docMk/>
            <pc:sldMk cId="3454685573" sldId="277"/>
            <ac:spMk id="4" creationId="{E6B24757-DFDD-48C5-AC43-9CF7B2B78E3D}"/>
          </ac:spMkLst>
        </pc:spChg>
        <pc:picChg chg="mod">
          <ac:chgData name="Bob Nyberg" userId="0e727507-ed2e-4bcc-959e-5701196a4431" providerId="ADAL" clId="{0624BC03-6F3A-4A6F-BCA1-BDC4F054B04E}" dt="2023-12-08T23:06:32.185" v="1537" actId="1440"/>
          <ac:picMkLst>
            <pc:docMk/>
            <pc:sldMk cId="3454685573" sldId="277"/>
            <ac:picMk id="3" creationId="{1893DEC2-0E46-4BD9-B12B-477A5A15AAC0}"/>
          </ac:picMkLst>
        </pc:picChg>
      </pc:sldChg>
      <pc:sldChg chg="modNotes">
        <pc:chgData name="Bob Nyberg" userId="0e727507-ed2e-4bcc-959e-5701196a4431" providerId="ADAL" clId="{0624BC03-6F3A-4A6F-BCA1-BDC4F054B04E}" dt="2023-12-08T12:48:20.476" v="0"/>
        <pc:sldMkLst>
          <pc:docMk/>
          <pc:sldMk cId="3425659268" sldId="278"/>
        </pc:sldMkLst>
      </pc:sldChg>
      <pc:sldChg chg="modSp mod modAnim modNotes modNotesTx">
        <pc:chgData name="Bob Nyberg" userId="0e727507-ed2e-4bcc-959e-5701196a4431" providerId="ADAL" clId="{0624BC03-6F3A-4A6F-BCA1-BDC4F054B04E}" dt="2023-12-11T12:35:22.700" v="2084" actId="20577"/>
        <pc:sldMkLst>
          <pc:docMk/>
          <pc:sldMk cId="800080516" sldId="287"/>
        </pc:sldMkLst>
        <pc:spChg chg="mod">
          <ac:chgData name="Bob Nyberg" userId="0e727507-ed2e-4bcc-959e-5701196a4431" providerId="ADAL" clId="{0624BC03-6F3A-4A6F-BCA1-BDC4F054B04E}" dt="2023-12-08T20:02:45.399" v="1148" actId="114"/>
          <ac:spMkLst>
            <pc:docMk/>
            <pc:sldMk cId="800080516" sldId="287"/>
            <ac:spMk id="5127" creationId="{00000000-0000-0000-0000-000000000000}"/>
          </ac:spMkLst>
        </pc:spChg>
        <pc:spChg chg="mod">
          <ac:chgData name="Bob Nyberg" userId="0e727507-ed2e-4bcc-959e-5701196a4431" providerId="ADAL" clId="{0624BC03-6F3A-4A6F-BCA1-BDC4F054B04E}" dt="2023-12-08T12:48:20.476" v="0"/>
          <ac:spMkLst>
            <pc:docMk/>
            <pc:sldMk cId="800080516" sldId="287"/>
            <ac:spMk id="5128" creationId="{00000000-0000-0000-0000-000000000000}"/>
          </ac:spMkLst>
        </pc:spChg>
      </pc:sldChg>
      <pc:sldChg chg="addSp delSp modSp mod setBg delAnim modAnim modNotes modNotesTx">
        <pc:chgData name="Bob Nyberg" userId="0e727507-ed2e-4bcc-959e-5701196a4431" providerId="ADAL" clId="{0624BC03-6F3A-4A6F-BCA1-BDC4F054B04E}" dt="2023-12-09T20:18:12.768" v="1621"/>
        <pc:sldMkLst>
          <pc:docMk/>
          <pc:sldMk cId="2422411941" sldId="289"/>
        </pc:sldMkLst>
        <pc:spChg chg="mod">
          <ac:chgData name="Bob Nyberg" userId="0e727507-ed2e-4bcc-959e-5701196a4431" providerId="ADAL" clId="{0624BC03-6F3A-4A6F-BCA1-BDC4F054B04E}" dt="2023-12-08T19:29:04.148" v="845" actId="404"/>
          <ac:spMkLst>
            <pc:docMk/>
            <pc:sldMk cId="2422411941" sldId="289"/>
            <ac:spMk id="5127" creationId="{00000000-0000-0000-0000-000000000000}"/>
          </ac:spMkLst>
        </pc:spChg>
        <pc:spChg chg="mod">
          <ac:chgData name="Bob Nyberg" userId="0e727507-ed2e-4bcc-959e-5701196a4431" providerId="ADAL" clId="{0624BC03-6F3A-4A6F-BCA1-BDC4F054B04E}" dt="2023-12-08T12:48:20.476" v="0"/>
          <ac:spMkLst>
            <pc:docMk/>
            <pc:sldMk cId="2422411941" sldId="289"/>
            <ac:spMk id="5128" creationId="{00000000-0000-0000-0000-000000000000}"/>
          </ac:spMkLst>
        </pc:spChg>
        <pc:picChg chg="del mod">
          <ac:chgData name="Bob Nyberg" userId="0e727507-ed2e-4bcc-959e-5701196a4431" providerId="ADAL" clId="{0624BC03-6F3A-4A6F-BCA1-BDC4F054B04E}" dt="2023-12-08T20:18:34.435" v="1240" actId="478"/>
          <ac:picMkLst>
            <pc:docMk/>
            <pc:sldMk cId="2422411941" sldId="289"/>
            <ac:picMk id="3" creationId="{1DF55236-F9DA-4DCB-938F-735A87FFB430}"/>
          </ac:picMkLst>
        </pc:picChg>
        <pc:picChg chg="add mod">
          <ac:chgData name="Bob Nyberg" userId="0e727507-ed2e-4bcc-959e-5701196a4431" providerId="ADAL" clId="{0624BC03-6F3A-4A6F-BCA1-BDC4F054B04E}" dt="2023-12-08T20:25:12.223" v="1255" actId="1076"/>
          <ac:picMkLst>
            <pc:docMk/>
            <pc:sldMk cId="2422411941" sldId="289"/>
            <ac:picMk id="3074" creationId="{9906BF9A-365B-B62A-E74D-3DD994668F13}"/>
          </ac:picMkLst>
        </pc:picChg>
        <pc:picChg chg="add mod">
          <ac:chgData name="Bob Nyberg" userId="0e727507-ed2e-4bcc-959e-5701196a4431" providerId="ADAL" clId="{0624BC03-6F3A-4A6F-BCA1-BDC4F054B04E}" dt="2023-12-08T20:25:12.223" v="1255" actId="1076"/>
          <ac:picMkLst>
            <pc:docMk/>
            <pc:sldMk cId="2422411941" sldId="289"/>
            <ac:picMk id="3076" creationId="{60369D96-F51E-8BE8-B06E-7B17CAEB6CF0}"/>
          </ac:picMkLst>
        </pc:picChg>
      </pc:sldChg>
      <pc:sldChg chg="modSp setBg modAnim modNotes modNotesTx">
        <pc:chgData name="Bob Nyberg" userId="0e727507-ed2e-4bcc-959e-5701196a4431" providerId="ADAL" clId="{0624BC03-6F3A-4A6F-BCA1-BDC4F054B04E}" dt="2023-12-09T20:32:05.113" v="1721"/>
        <pc:sldMkLst>
          <pc:docMk/>
          <pc:sldMk cId="194609422" sldId="290"/>
        </pc:sldMkLst>
        <pc:spChg chg="mod">
          <ac:chgData name="Bob Nyberg" userId="0e727507-ed2e-4bcc-959e-5701196a4431" providerId="ADAL" clId="{0624BC03-6F3A-4A6F-BCA1-BDC4F054B04E}" dt="2023-12-08T12:48:20.476" v="0"/>
          <ac:spMkLst>
            <pc:docMk/>
            <pc:sldMk cId="194609422" sldId="290"/>
            <ac:spMk id="5128" creationId="{00000000-0000-0000-0000-000000000000}"/>
          </ac:spMkLst>
        </pc:spChg>
        <pc:picChg chg="mod">
          <ac:chgData name="Bob Nyberg" userId="0e727507-ed2e-4bcc-959e-5701196a4431" providerId="ADAL" clId="{0624BC03-6F3A-4A6F-BCA1-BDC4F054B04E}" dt="2023-12-08T12:48:20.476" v="0"/>
          <ac:picMkLst>
            <pc:docMk/>
            <pc:sldMk cId="194609422" sldId="290"/>
            <ac:picMk id="2" creationId="{FA51A642-7323-436F-A2C2-27707C55C601}"/>
          </ac:picMkLst>
        </pc:picChg>
      </pc:sldChg>
      <pc:sldChg chg="modSp del modNotes">
        <pc:chgData name="Bob Nyberg" userId="0e727507-ed2e-4bcc-959e-5701196a4431" providerId="ADAL" clId="{0624BC03-6F3A-4A6F-BCA1-BDC4F054B04E}" dt="2023-12-08T22:56:58.160" v="1483" actId="47"/>
        <pc:sldMkLst>
          <pc:docMk/>
          <pc:sldMk cId="3633300316" sldId="291"/>
        </pc:sldMkLst>
        <pc:spChg chg="mod">
          <ac:chgData name="Bob Nyberg" userId="0e727507-ed2e-4bcc-959e-5701196a4431" providerId="ADAL" clId="{0624BC03-6F3A-4A6F-BCA1-BDC4F054B04E}" dt="2023-12-08T12:48:20.476" v="0"/>
          <ac:spMkLst>
            <pc:docMk/>
            <pc:sldMk cId="3633300316" sldId="291"/>
            <ac:spMk id="5" creationId="{353D50BE-8462-4C4A-A859-1100C9F373A4}"/>
          </ac:spMkLst>
        </pc:spChg>
        <pc:picChg chg="mod">
          <ac:chgData name="Bob Nyberg" userId="0e727507-ed2e-4bcc-959e-5701196a4431" providerId="ADAL" clId="{0624BC03-6F3A-4A6F-BCA1-BDC4F054B04E}" dt="2023-12-08T12:48:20.476" v="0"/>
          <ac:picMkLst>
            <pc:docMk/>
            <pc:sldMk cId="3633300316" sldId="291"/>
            <ac:picMk id="2" creationId="{5BE57E11-B248-4000-8D0E-BD8A70387254}"/>
          </ac:picMkLst>
        </pc:picChg>
      </pc:sldChg>
      <pc:sldChg chg="modSp del modNotes modNotesTx">
        <pc:chgData name="Bob Nyberg" userId="0e727507-ed2e-4bcc-959e-5701196a4431" providerId="ADAL" clId="{0624BC03-6F3A-4A6F-BCA1-BDC4F054B04E}" dt="2023-12-08T23:05:43.890" v="1534" actId="47"/>
        <pc:sldMkLst>
          <pc:docMk/>
          <pc:sldMk cId="1649644491" sldId="292"/>
        </pc:sldMkLst>
        <pc:spChg chg="mod">
          <ac:chgData name="Bob Nyberg" userId="0e727507-ed2e-4bcc-959e-5701196a4431" providerId="ADAL" clId="{0624BC03-6F3A-4A6F-BCA1-BDC4F054B04E}" dt="2023-12-08T12:48:20.476" v="0"/>
          <ac:spMkLst>
            <pc:docMk/>
            <pc:sldMk cId="1649644491" sldId="292"/>
            <ac:spMk id="5128" creationId="{00000000-0000-0000-0000-000000000000}"/>
          </ac:spMkLst>
        </pc:spChg>
        <pc:picChg chg="mod">
          <ac:chgData name="Bob Nyberg" userId="0e727507-ed2e-4bcc-959e-5701196a4431" providerId="ADAL" clId="{0624BC03-6F3A-4A6F-BCA1-BDC4F054B04E}" dt="2023-12-08T12:48:20.476" v="0"/>
          <ac:picMkLst>
            <pc:docMk/>
            <pc:sldMk cId="1649644491" sldId="292"/>
            <ac:picMk id="3" creationId="{24F88166-0A5F-4345-B89B-A52150CBE31B}"/>
          </ac:picMkLst>
        </pc:picChg>
      </pc:sldChg>
      <pc:sldChg chg="addSp delSp modSp modAnim modNotes modNotesTx">
        <pc:chgData name="Bob Nyberg" userId="0e727507-ed2e-4bcc-959e-5701196a4431" providerId="ADAL" clId="{0624BC03-6F3A-4A6F-BCA1-BDC4F054B04E}" dt="2023-12-08T16:27:03.243" v="608"/>
        <pc:sldMkLst>
          <pc:docMk/>
          <pc:sldMk cId="2500273379" sldId="293"/>
        </pc:sldMkLst>
        <pc:spChg chg="mod">
          <ac:chgData name="Bob Nyberg" userId="0e727507-ed2e-4bcc-959e-5701196a4431" providerId="ADAL" clId="{0624BC03-6F3A-4A6F-BCA1-BDC4F054B04E}" dt="2023-12-08T16:19:32.161" v="579" actId="403"/>
          <ac:spMkLst>
            <pc:docMk/>
            <pc:sldMk cId="2500273379" sldId="293"/>
            <ac:spMk id="5127" creationId="{00000000-0000-0000-0000-000000000000}"/>
          </ac:spMkLst>
        </pc:spChg>
        <pc:spChg chg="mod">
          <ac:chgData name="Bob Nyberg" userId="0e727507-ed2e-4bcc-959e-5701196a4431" providerId="ADAL" clId="{0624BC03-6F3A-4A6F-BCA1-BDC4F054B04E}" dt="2023-12-08T12:48:20.476" v="0"/>
          <ac:spMkLst>
            <pc:docMk/>
            <pc:sldMk cId="2500273379" sldId="293"/>
            <ac:spMk id="5128" creationId="{00000000-0000-0000-0000-000000000000}"/>
          </ac:spMkLst>
        </pc:spChg>
        <pc:picChg chg="add mod">
          <ac:chgData name="Bob Nyberg" userId="0e727507-ed2e-4bcc-959e-5701196a4431" providerId="ADAL" clId="{0624BC03-6F3A-4A6F-BCA1-BDC4F054B04E}" dt="2023-12-08T16:27:03.243" v="608"/>
          <ac:picMkLst>
            <pc:docMk/>
            <pc:sldMk cId="2500273379" sldId="293"/>
            <ac:picMk id="2" creationId="{5D03847E-6A74-F5ED-F201-361BF11BED94}"/>
          </ac:picMkLst>
        </pc:picChg>
        <pc:picChg chg="del mod">
          <ac:chgData name="Bob Nyberg" userId="0e727507-ed2e-4bcc-959e-5701196a4431" providerId="ADAL" clId="{0624BC03-6F3A-4A6F-BCA1-BDC4F054B04E}" dt="2023-12-08T16:27:02.710" v="607" actId="478"/>
          <ac:picMkLst>
            <pc:docMk/>
            <pc:sldMk cId="2500273379" sldId="293"/>
            <ac:picMk id="7170" creationId="{726C06DB-28C4-4E82-A206-0882DEA6E423}"/>
          </ac:picMkLst>
        </pc:picChg>
      </pc:sldChg>
      <pc:sldChg chg="modSp modAnim modNotes modNotesTx">
        <pc:chgData name="Bob Nyberg" userId="0e727507-ed2e-4bcc-959e-5701196a4431" providerId="ADAL" clId="{0624BC03-6F3A-4A6F-BCA1-BDC4F054B04E}" dt="2023-12-09T20:12:55.771" v="1575"/>
        <pc:sldMkLst>
          <pc:docMk/>
          <pc:sldMk cId="1626493662" sldId="294"/>
        </pc:sldMkLst>
        <pc:spChg chg="mod">
          <ac:chgData name="Bob Nyberg" userId="0e727507-ed2e-4bcc-959e-5701196a4431" providerId="ADAL" clId="{0624BC03-6F3A-4A6F-BCA1-BDC4F054B04E}" dt="2023-12-08T20:03:22.698" v="1153" actId="114"/>
          <ac:spMkLst>
            <pc:docMk/>
            <pc:sldMk cId="1626493662" sldId="294"/>
            <ac:spMk id="5127" creationId="{00000000-0000-0000-0000-000000000000}"/>
          </ac:spMkLst>
        </pc:spChg>
        <pc:spChg chg="mod">
          <ac:chgData name="Bob Nyberg" userId="0e727507-ed2e-4bcc-959e-5701196a4431" providerId="ADAL" clId="{0624BC03-6F3A-4A6F-BCA1-BDC4F054B04E}" dt="2023-12-08T12:48:20.476" v="0"/>
          <ac:spMkLst>
            <pc:docMk/>
            <pc:sldMk cId="1626493662" sldId="294"/>
            <ac:spMk id="5128" creationId="{00000000-0000-0000-0000-000000000000}"/>
          </ac:spMkLst>
        </pc:spChg>
        <pc:picChg chg="mod">
          <ac:chgData name="Bob Nyberg" userId="0e727507-ed2e-4bcc-959e-5701196a4431" providerId="ADAL" clId="{0624BC03-6F3A-4A6F-BCA1-BDC4F054B04E}" dt="2023-12-08T12:48:20.476" v="0"/>
          <ac:picMkLst>
            <pc:docMk/>
            <pc:sldMk cId="1626493662" sldId="294"/>
            <ac:picMk id="4" creationId="{75E9C3C5-EAFD-47D0-87B1-31D87B8DA4D3}"/>
          </ac:picMkLst>
        </pc:picChg>
      </pc:sldChg>
      <pc:sldChg chg="modSp modNotes modNotesTx">
        <pc:chgData name="Bob Nyberg" userId="0e727507-ed2e-4bcc-959e-5701196a4431" providerId="ADAL" clId="{0624BC03-6F3A-4A6F-BCA1-BDC4F054B04E}" dt="2023-12-08T20:02:56.563" v="1151" actId="114"/>
        <pc:sldMkLst>
          <pc:docMk/>
          <pc:sldMk cId="3859581439" sldId="295"/>
        </pc:sldMkLst>
        <pc:spChg chg="mod">
          <ac:chgData name="Bob Nyberg" userId="0e727507-ed2e-4bcc-959e-5701196a4431" providerId="ADAL" clId="{0624BC03-6F3A-4A6F-BCA1-BDC4F054B04E}" dt="2023-12-08T20:02:56.563" v="1151" actId="114"/>
          <ac:spMkLst>
            <pc:docMk/>
            <pc:sldMk cId="3859581439" sldId="295"/>
            <ac:spMk id="5127" creationId="{00000000-0000-0000-0000-000000000000}"/>
          </ac:spMkLst>
        </pc:spChg>
        <pc:spChg chg="mod">
          <ac:chgData name="Bob Nyberg" userId="0e727507-ed2e-4bcc-959e-5701196a4431" providerId="ADAL" clId="{0624BC03-6F3A-4A6F-BCA1-BDC4F054B04E}" dt="2023-12-08T12:48:20.476" v="0"/>
          <ac:spMkLst>
            <pc:docMk/>
            <pc:sldMk cId="3859581439" sldId="295"/>
            <ac:spMk id="5128" creationId="{00000000-0000-0000-0000-000000000000}"/>
          </ac:spMkLst>
        </pc:spChg>
        <pc:picChg chg="mod">
          <ac:chgData name="Bob Nyberg" userId="0e727507-ed2e-4bcc-959e-5701196a4431" providerId="ADAL" clId="{0624BC03-6F3A-4A6F-BCA1-BDC4F054B04E}" dt="2023-12-08T12:48:20.476" v="0"/>
          <ac:picMkLst>
            <pc:docMk/>
            <pc:sldMk cId="3859581439" sldId="295"/>
            <ac:picMk id="4" creationId="{75E9C3C5-EAFD-47D0-87B1-31D87B8DA4D3}"/>
          </ac:picMkLst>
        </pc:picChg>
      </pc:sldChg>
      <pc:sldChg chg="modSp modNotes modNotesTx">
        <pc:chgData name="Bob Nyberg" userId="0e727507-ed2e-4bcc-959e-5701196a4431" providerId="ADAL" clId="{0624BC03-6F3A-4A6F-BCA1-BDC4F054B04E}" dt="2023-12-08T20:03:31.071" v="1154" actId="114"/>
        <pc:sldMkLst>
          <pc:docMk/>
          <pc:sldMk cId="4164528945" sldId="296"/>
        </pc:sldMkLst>
        <pc:spChg chg="mod">
          <ac:chgData name="Bob Nyberg" userId="0e727507-ed2e-4bcc-959e-5701196a4431" providerId="ADAL" clId="{0624BC03-6F3A-4A6F-BCA1-BDC4F054B04E}" dt="2023-12-08T12:48:20.476" v="0"/>
          <ac:spMkLst>
            <pc:docMk/>
            <pc:sldMk cId="4164528945" sldId="296"/>
            <ac:spMk id="5" creationId="{70167359-E239-4479-852C-8E6685DAF205}"/>
          </ac:spMkLst>
        </pc:spChg>
        <pc:spChg chg="mod">
          <ac:chgData name="Bob Nyberg" userId="0e727507-ed2e-4bcc-959e-5701196a4431" providerId="ADAL" clId="{0624BC03-6F3A-4A6F-BCA1-BDC4F054B04E}" dt="2023-12-08T20:03:31.071" v="1154" actId="114"/>
          <ac:spMkLst>
            <pc:docMk/>
            <pc:sldMk cId="4164528945" sldId="296"/>
            <ac:spMk id="5127" creationId="{00000000-0000-0000-0000-000000000000}"/>
          </ac:spMkLst>
        </pc:spChg>
        <pc:picChg chg="mod">
          <ac:chgData name="Bob Nyberg" userId="0e727507-ed2e-4bcc-959e-5701196a4431" providerId="ADAL" clId="{0624BC03-6F3A-4A6F-BCA1-BDC4F054B04E}" dt="2023-12-08T12:48:20.476" v="0"/>
          <ac:picMkLst>
            <pc:docMk/>
            <pc:sldMk cId="4164528945" sldId="296"/>
            <ac:picMk id="4" creationId="{75E9C3C5-EAFD-47D0-87B1-31D87B8DA4D3}"/>
          </ac:picMkLst>
        </pc:picChg>
      </pc:sldChg>
      <pc:sldChg chg="addSp delSp modSp mod modAnim modNotes modNotesTx">
        <pc:chgData name="Bob Nyberg" userId="0e727507-ed2e-4bcc-959e-5701196a4431" providerId="ADAL" clId="{0624BC03-6F3A-4A6F-BCA1-BDC4F054B04E}" dt="2023-12-09T20:12:41.865" v="1572"/>
        <pc:sldMkLst>
          <pc:docMk/>
          <pc:sldMk cId="240597424" sldId="297"/>
        </pc:sldMkLst>
        <pc:spChg chg="mod">
          <ac:chgData name="Bob Nyberg" userId="0e727507-ed2e-4bcc-959e-5701196a4431" providerId="ADAL" clId="{0624BC03-6F3A-4A6F-BCA1-BDC4F054B04E}" dt="2023-12-08T16:34:12.891" v="678" actId="12788"/>
          <ac:spMkLst>
            <pc:docMk/>
            <pc:sldMk cId="240597424" sldId="297"/>
            <ac:spMk id="5127" creationId="{00000000-0000-0000-0000-000000000000}"/>
          </ac:spMkLst>
        </pc:spChg>
        <pc:spChg chg="mod">
          <ac:chgData name="Bob Nyberg" userId="0e727507-ed2e-4bcc-959e-5701196a4431" providerId="ADAL" clId="{0624BC03-6F3A-4A6F-BCA1-BDC4F054B04E}" dt="2023-12-08T12:48:20.476" v="0"/>
          <ac:spMkLst>
            <pc:docMk/>
            <pc:sldMk cId="240597424" sldId="297"/>
            <ac:spMk id="5128" creationId="{00000000-0000-0000-0000-000000000000}"/>
          </ac:spMkLst>
        </pc:spChg>
        <pc:picChg chg="add mod">
          <ac:chgData name="Bob Nyberg" userId="0e727507-ed2e-4bcc-959e-5701196a4431" providerId="ADAL" clId="{0624BC03-6F3A-4A6F-BCA1-BDC4F054B04E}" dt="2023-12-08T16:42:37.205" v="695" actId="1076"/>
          <ac:picMkLst>
            <pc:docMk/>
            <pc:sldMk cId="240597424" sldId="297"/>
            <ac:picMk id="3" creationId="{DCDEC865-2D01-AFB9-8ED3-FE536C97E8BD}"/>
          </ac:picMkLst>
        </pc:picChg>
        <pc:picChg chg="del mod">
          <ac:chgData name="Bob Nyberg" userId="0e727507-ed2e-4bcc-959e-5701196a4431" providerId="ADAL" clId="{0624BC03-6F3A-4A6F-BCA1-BDC4F054B04E}" dt="2023-12-08T16:33:57.761" v="676" actId="478"/>
          <ac:picMkLst>
            <pc:docMk/>
            <pc:sldMk cId="240597424" sldId="297"/>
            <ac:picMk id="4" creationId="{75E9C3C5-EAFD-47D0-87B1-31D87B8DA4D3}"/>
          </ac:picMkLst>
        </pc:picChg>
        <pc:picChg chg="add mod">
          <ac:chgData name="Bob Nyberg" userId="0e727507-ed2e-4bcc-959e-5701196a4431" providerId="ADAL" clId="{0624BC03-6F3A-4A6F-BCA1-BDC4F054B04E}" dt="2023-12-08T16:42:25.572" v="693" actId="1076"/>
          <ac:picMkLst>
            <pc:docMk/>
            <pc:sldMk cId="240597424" sldId="297"/>
            <ac:picMk id="1026" creationId="{DFFDA8B1-F5CF-C6B5-74DD-95F8273260EC}"/>
          </ac:picMkLst>
        </pc:picChg>
        <pc:picChg chg="add mod">
          <ac:chgData name="Bob Nyberg" userId="0e727507-ed2e-4bcc-959e-5701196a4431" providerId="ADAL" clId="{0624BC03-6F3A-4A6F-BCA1-BDC4F054B04E}" dt="2023-12-08T16:44:15.295" v="701"/>
          <ac:picMkLst>
            <pc:docMk/>
            <pc:sldMk cId="240597424" sldId="297"/>
            <ac:picMk id="1028" creationId="{2FA469FF-7CF9-4D6F-725A-6E65A5417D99}"/>
          </ac:picMkLst>
        </pc:picChg>
      </pc:sldChg>
      <pc:sldChg chg="modSp del mod modNotes">
        <pc:chgData name="Bob Nyberg" userId="0e727507-ed2e-4bcc-959e-5701196a4431" providerId="ADAL" clId="{0624BC03-6F3A-4A6F-BCA1-BDC4F054B04E}" dt="2023-12-08T16:12:44.599" v="535" actId="47"/>
        <pc:sldMkLst>
          <pc:docMk/>
          <pc:sldMk cId="3517451626" sldId="299"/>
        </pc:sldMkLst>
        <pc:spChg chg="mod">
          <ac:chgData name="Bob Nyberg" userId="0e727507-ed2e-4bcc-959e-5701196a4431" providerId="ADAL" clId="{0624BC03-6F3A-4A6F-BCA1-BDC4F054B04E}" dt="2023-12-08T16:08:56.345" v="528" actId="20577"/>
          <ac:spMkLst>
            <pc:docMk/>
            <pc:sldMk cId="3517451626" sldId="299"/>
            <ac:spMk id="5128" creationId="{00000000-0000-0000-0000-000000000000}"/>
          </ac:spMkLst>
        </pc:spChg>
        <pc:picChg chg="mod">
          <ac:chgData name="Bob Nyberg" userId="0e727507-ed2e-4bcc-959e-5701196a4431" providerId="ADAL" clId="{0624BC03-6F3A-4A6F-BCA1-BDC4F054B04E}" dt="2023-12-08T12:48:20.476" v="0"/>
          <ac:picMkLst>
            <pc:docMk/>
            <pc:sldMk cId="3517451626" sldId="299"/>
            <ac:picMk id="8194" creationId="{393557BF-C9EC-4687-A47A-ACEF7EB6F2D4}"/>
          </ac:picMkLst>
        </pc:picChg>
      </pc:sldChg>
      <pc:sldChg chg="delSp modSp setBg modAnim modNotes modNotesTx">
        <pc:chgData name="Bob Nyberg" userId="0e727507-ed2e-4bcc-959e-5701196a4431" providerId="ADAL" clId="{0624BC03-6F3A-4A6F-BCA1-BDC4F054B04E}" dt="2023-12-08T22:32:41.967" v="1415" actId="20577"/>
        <pc:sldMkLst>
          <pc:docMk/>
          <pc:sldMk cId="598948343" sldId="300"/>
        </pc:sldMkLst>
        <pc:picChg chg="del mod">
          <ac:chgData name="Bob Nyberg" userId="0e727507-ed2e-4bcc-959e-5701196a4431" providerId="ADAL" clId="{0624BC03-6F3A-4A6F-BCA1-BDC4F054B04E}" dt="2023-12-08T16:17:44.113" v="565" actId="478"/>
          <ac:picMkLst>
            <pc:docMk/>
            <pc:sldMk cId="598948343" sldId="300"/>
            <ac:picMk id="2" creationId="{777C2027-6E8F-497F-A6D9-8D253581824D}"/>
          </ac:picMkLst>
        </pc:picChg>
        <pc:picChg chg="del mod">
          <ac:chgData name="Bob Nyberg" userId="0e727507-ed2e-4bcc-959e-5701196a4431" providerId="ADAL" clId="{0624BC03-6F3A-4A6F-BCA1-BDC4F054B04E}" dt="2023-12-08T16:17:44.113" v="565" actId="478"/>
          <ac:picMkLst>
            <pc:docMk/>
            <pc:sldMk cId="598948343" sldId="300"/>
            <ac:picMk id="15362" creationId="{B0F6A40B-A7B1-4892-9167-03C8D566AB71}"/>
          </ac:picMkLst>
        </pc:picChg>
      </pc:sldChg>
      <pc:sldChg chg="modSp modAnim modNotes modNotesTx">
        <pc:chgData name="Bob Nyberg" userId="0e727507-ed2e-4bcc-959e-5701196a4431" providerId="ADAL" clId="{0624BC03-6F3A-4A6F-BCA1-BDC4F054B04E}" dt="2023-12-09T20:13:48.813" v="1584"/>
        <pc:sldMkLst>
          <pc:docMk/>
          <pc:sldMk cId="1245486836" sldId="301"/>
        </pc:sldMkLst>
        <pc:spChg chg="mod">
          <ac:chgData name="Bob Nyberg" userId="0e727507-ed2e-4bcc-959e-5701196a4431" providerId="ADAL" clId="{0624BC03-6F3A-4A6F-BCA1-BDC4F054B04E}" dt="2023-12-08T20:02:40.225" v="1147" actId="114"/>
          <ac:spMkLst>
            <pc:docMk/>
            <pc:sldMk cId="1245486836" sldId="301"/>
            <ac:spMk id="5127" creationId="{00000000-0000-0000-0000-000000000000}"/>
          </ac:spMkLst>
        </pc:spChg>
        <pc:spChg chg="mod">
          <ac:chgData name="Bob Nyberg" userId="0e727507-ed2e-4bcc-959e-5701196a4431" providerId="ADAL" clId="{0624BC03-6F3A-4A6F-BCA1-BDC4F054B04E}" dt="2023-12-08T12:48:20.476" v="0"/>
          <ac:spMkLst>
            <pc:docMk/>
            <pc:sldMk cId="1245486836" sldId="301"/>
            <ac:spMk id="5128" creationId="{00000000-0000-0000-0000-000000000000}"/>
          </ac:spMkLst>
        </pc:spChg>
      </pc:sldChg>
      <pc:sldChg chg="modSp modAnim modNotes">
        <pc:chgData name="Bob Nyberg" userId="0e727507-ed2e-4bcc-959e-5701196a4431" providerId="ADAL" clId="{0624BC03-6F3A-4A6F-BCA1-BDC4F054B04E}" dt="2023-12-09T20:14:03.693" v="1587"/>
        <pc:sldMkLst>
          <pc:docMk/>
          <pc:sldMk cId="3256658766" sldId="302"/>
        </pc:sldMkLst>
        <pc:spChg chg="mod">
          <ac:chgData name="Bob Nyberg" userId="0e727507-ed2e-4bcc-959e-5701196a4431" providerId="ADAL" clId="{0624BC03-6F3A-4A6F-BCA1-BDC4F054B04E}" dt="2023-12-08T19:25:19.033" v="815" actId="12"/>
          <ac:spMkLst>
            <pc:docMk/>
            <pc:sldMk cId="3256658766" sldId="302"/>
            <ac:spMk id="5127" creationId="{00000000-0000-0000-0000-000000000000}"/>
          </ac:spMkLst>
        </pc:spChg>
        <pc:spChg chg="mod">
          <ac:chgData name="Bob Nyberg" userId="0e727507-ed2e-4bcc-959e-5701196a4431" providerId="ADAL" clId="{0624BC03-6F3A-4A6F-BCA1-BDC4F054B04E}" dt="2023-12-08T12:48:20.476" v="0"/>
          <ac:spMkLst>
            <pc:docMk/>
            <pc:sldMk cId="3256658766" sldId="302"/>
            <ac:spMk id="5128" creationId="{00000000-0000-0000-0000-000000000000}"/>
          </ac:spMkLst>
        </pc:spChg>
      </pc:sldChg>
      <pc:sldChg chg="modSp modAnim modNotes modNotesTx">
        <pc:chgData name="Bob Nyberg" userId="0e727507-ed2e-4bcc-959e-5701196a4431" providerId="ADAL" clId="{0624BC03-6F3A-4A6F-BCA1-BDC4F054B04E}" dt="2023-12-09T20:14:18.259" v="1590"/>
        <pc:sldMkLst>
          <pc:docMk/>
          <pc:sldMk cId="3011387291" sldId="303"/>
        </pc:sldMkLst>
        <pc:spChg chg="mod">
          <ac:chgData name="Bob Nyberg" userId="0e727507-ed2e-4bcc-959e-5701196a4431" providerId="ADAL" clId="{0624BC03-6F3A-4A6F-BCA1-BDC4F054B04E}" dt="2023-12-08T20:02:34.048" v="1146" actId="114"/>
          <ac:spMkLst>
            <pc:docMk/>
            <pc:sldMk cId="3011387291" sldId="303"/>
            <ac:spMk id="5127" creationId="{00000000-0000-0000-0000-000000000000}"/>
          </ac:spMkLst>
        </pc:spChg>
        <pc:spChg chg="mod">
          <ac:chgData name="Bob Nyberg" userId="0e727507-ed2e-4bcc-959e-5701196a4431" providerId="ADAL" clId="{0624BC03-6F3A-4A6F-BCA1-BDC4F054B04E}" dt="2023-12-08T12:48:20.476" v="0"/>
          <ac:spMkLst>
            <pc:docMk/>
            <pc:sldMk cId="3011387291" sldId="303"/>
            <ac:spMk id="5128" creationId="{00000000-0000-0000-0000-000000000000}"/>
          </ac:spMkLst>
        </pc:spChg>
      </pc:sldChg>
      <pc:sldChg chg="addSp modSp mod modAnim modNotes modNotesTx">
        <pc:chgData name="Bob Nyberg" userId="0e727507-ed2e-4bcc-959e-5701196a4431" providerId="ADAL" clId="{0624BC03-6F3A-4A6F-BCA1-BDC4F054B04E}" dt="2023-12-09T20:15:16.066" v="1596"/>
        <pc:sldMkLst>
          <pc:docMk/>
          <pc:sldMk cId="803379088" sldId="304"/>
        </pc:sldMkLst>
        <pc:spChg chg="add mod">
          <ac:chgData name="Bob Nyberg" userId="0e727507-ed2e-4bcc-959e-5701196a4431" providerId="ADAL" clId="{0624BC03-6F3A-4A6F-BCA1-BDC4F054B04E}" dt="2023-12-08T20:00:33.240" v="1136" actId="1076"/>
          <ac:spMkLst>
            <pc:docMk/>
            <pc:sldMk cId="803379088" sldId="304"/>
            <ac:spMk id="3" creationId="{74B46581-9057-C969-542C-1D1C123FD153}"/>
          </ac:spMkLst>
        </pc:spChg>
        <pc:spChg chg="add mod">
          <ac:chgData name="Bob Nyberg" userId="0e727507-ed2e-4bcc-959e-5701196a4431" providerId="ADAL" clId="{0624BC03-6F3A-4A6F-BCA1-BDC4F054B04E}" dt="2023-12-08T20:00:33.240" v="1136" actId="1076"/>
          <ac:spMkLst>
            <pc:docMk/>
            <pc:sldMk cId="803379088" sldId="304"/>
            <ac:spMk id="4" creationId="{18E7296D-C96C-E3B7-633D-E3FC981C0914}"/>
          </ac:spMkLst>
        </pc:spChg>
        <pc:spChg chg="add mod">
          <ac:chgData name="Bob Nyberg" userId="0e727507-ed2e-4bcc-959e-5701196a4431" providerId="ADAL" clId="{0624BC03-6F3A-4A6F-BCA1-BDC4F054B04E}" dt="2023-12-08T20:00:33.240" v="1136" actId="1076"/>
          <ac:spMkLst>
            <pc:docMk/>
            <pc:sldMk cId="803379088" sldId="304"/>
            <ac:spMk id="5" creationId="{57245866-E68F-D907-A03D-ADCB7A9976E4}"/>
          </ac:spMkLst>
        </pc:spChg>
        <pc:spChg chg="add mod">
          <ac:chgData name="Bob Nyberg" userId="0e727507-ed2e-4bcc-959e-5701196a4431" providerId="ADAL" clId="{0624BC03-6F3A-4A6F-BCA1-BDC4F054B04E}" dt="2023-12-08T20:00:33.240" v="1136" actId="1076"/>
          <ac:spMkLst>
            <pc:docMk/>
            <pc:sldMk cId="803379088" sldId="304"/>
            <ac:spMk id="6" creationId="{D9DAD213-8549-82CA-09DC-29614145F28F}"/>
          </ac:spMkLst>
        </pc:spChg>
        <pc:spChg chg="add mod">
          <ac:chgData name="Bob Nyberg" userId="0e727507-ed2e-4bcc-959e-5701196a4431" providerId="ADAL" clId="{0624BC03-6F3A-4A6F-BCA1-BDC4F054B04E}" dt="2023-12-08T20:00:33.240" v="1136" actId="1076"/>
          <ac:spMkLst>
            <pc:docMk/>
            <pc:sldMk cId="803379088" sldId="304"/>
            <ac:spMk id="7" creationId="{E6671133-4D2E-AE56-866E-C43C3ED86A68}"/>
          </ac:spMkLst>
        </pc:spChg>
        <pc:spChg chg="mod">
          <ac:chgData name="Bob Nyberg" userId="0e727507-ed2e-4bcc-959e-5701196a4431" providerId="ADAL" clId="{0624BC03-6F3A-4A6F-BCA1-BDC4F054B04E}" dt="2023-12-08T20:02:26.507" v="1144" actId="114"/>
          <ac:spMkLst>
            <pc:docMk/>
            <pc:sldMk cId="803379088" sldId="304"/>
            <ac:spMk id="5127" creationId="{00000000-0000-0000-0000-000000000000}"/>
          </ac:spMkLst>
        </pc:spChg>
        <pc:spChg chg="mod">
          <ac:chgData name="Bob Nyberg" userId="0e727507-ed2e-4bcc-959e-5701196a4431" providerId="ADAL" clId="{0624BC03-6F3A-4A6F-BCA1-BDC4F054B04E}" dt="2023-12-08T12:48:20.476" v="0"/>
          <ac:spMkLst>
            <pc:docMk/>
            <pc:sldMk cId="803379088" sldId="304"/>
            <ac:spMk id="5128" creationId="{00000000-0000-0000-0000-000000000000}"/>
          </ac:spMkLst>
        </pc:spChg>
        <pc:picChg chg="add mod">
          <ac:chgData name="Bob Nyberg" userId="0e727507-ed2e-4bcc-959e-5701196a4431" providerId="ADAL" clId="{0624BC03-6F3A-4A6F-BCA1-BDC4F054B04E}" dt="2023-12-08T20:00:33.240" v="1136" actId="1076"/>
          <ac:picMkLst>
            <pc:docMk/>
            <pc:sldMk cId="803379088" sldId="304"/>
            <ac:picMk id="2" creationId="{13398B6A-F184-038D-38DB-5DC1A96087F2}"/>
          </ac:picMkLst>
        </pc:picChg>
      </pc:sldChg>
      <pc:sldChg chg="modSp modAnim modNotes modNotesTx">
        <pc:chgData name="Bob Nyberg" userId="0e727507-ed2e-4bcc-959e-5701196a4431" providerId="ADAL" clId="{0624BC03-6F3A-4A6F-BCA1-BDC4F054B04E}" dt="2023-12-09T20:16:16.869" v="1603"/>
        <pc:sldMkLst>
          <pc:docMk/>
          <pc:sldMk cId="2076276275" sldId="305"/>
        </pc:sldMkLst>
        <pc:spChg chg="mod">
          <ac:chgData name="Bob Nyberg" userId="0e727507-ed2e-4bcc-959e-5701196a4431" providerId="ADAL" clId="{0624BC03-6F3A-4A6F-BCA1-BDC4F054B04E}" dt="2023-12-08T20:02:21.269" v="1143" actId="114"/>
          <ac:spMkLst>
            <pc:docMk/>
            <pc:sldMk cId="2076276275" sldId="305"/>
            <ac:spMk id="5127" creationId="{00000000-0000-0000-0000-000000000000}"/>
          </ac:spMkLst>
        </pc:spChg>
        <pc:spChg chg="mod">
          <ac:chgData name="Bob Nyberg" userId="0e727507-ed2e-4bcc-959e-5701196a4431" providerId="ADAL" clId="{0624BC03-6F3A-4A6F-BCA1-BDC4F054B04E}" dt="2023-12-08T12:48:20.476" v="0"/>
          <ac:spMkLst>
            <pc:docMk/>
            <pc:sldMk cId="2076276275" sldId="305"/>
            <ac:spMk id="5128" creationId="{00000000-0000-0000-0000-000000000000}"/>
          </ac:spMkLst>
        </pc:spChg>
      </pc:sldChg>
      <pc:sldChg chg="modSp mod modAnim modNotes modNotesTx">
        <pc:chgData name="Bob Nyberg" userId="0e727507-ed2e-4bcc-959e-5701196a4431" providerId="ADAL" clId="{0624BC03-6F3A-4A6F-BCA1-BDC4F054B04E}" dt="2023-12-09T20:16:40.356" v="1608"/>
        <pc:sldMkLst>
          <pc:docMk/>
          <pc:sldMk cId="625265539" sldId="306"/>
        </pc:sldMkLst>
        <pc:spChg chg="mod">
          <ac:chgData name="Bob Nyberg" userId="0e727507-ed2e-4bcc-959e-5701196a4431" providerId="ADAL" clId="{0624BC03-6F3A-4A6F-BCA1-BDC4F054B04E}" dt="2023-12-08T20:06:20.147" v="1166" actId="114"/>
          <ac:spMkLst>
            <pc:docMk/>
            <pc:sldMk cId="625265539" sldId="306"/>
            <ac:spMk id="5127" creationId="{00000000-0000-0000-0000-000000000000}"/>
          </ac:spMkLst>
        </pc:spChg>
        <pc:spChg chg="mod">
          <ac:chgData name="Bob Nyberg" userId="0e727507-ed2e-4bcc-959e-5701196a4431" providerId="ADAL" clId="{0624BC03-6F3A-4A6F-BCA1-BDC4F054B04E}" dt="2023-12-08T12:48:20.476" v="0"/>
          <ac:spMkLst>
            <pc:docMk/>
            <pc:sldMk cId="625265539" sldId="306"/>
            <ac:spMk id="5128" creationId="{00000000-0000-0000-0000-000000000000}"/>
          </ac:spMkLst>
        </pc:spChg>
      </pc:sldChg>
      <pc:sldChg chg="modSp mod modAnim modNotes modNotesTx">
        <pc:chgData name="Bob Nyberg" userId="0e727507-ed2e-4bcc-959e-5701196a4431" providerId="ADAL" clId="{0624BC03-6F3A-4A6F-BCA1-BDC4F054B04E}" dt="2023-12-16T16:13:30.883" v="2092" actId="20577"/>
        <pc:sldMkLst>
          <pc:docMk/>
          <pc:sldMk cId="773253279" sldId="307"/>
        </pc:sldMkLst>
        <pc:spChg chg="mod">
          <ac:chgData name="Bob Nyberg" userId="0e727507-ed2e-4bcc-959e-5701196a4431" providerId="ADAL" clId="{0624BC03-6F3A-4A6F-BCA1-BDC4F054B04E}" dt="2023-12-08T20:09:20.326" v="1186" actId="20577"/>
          <ac:spMkLst>
            <pc:docMk/>
            <pc:sldMk cId="773253279" sldId="307"/>
            <ac:spMk id="5127" creationId="{00000000-0000-0000-0000-000000000000}"/>
          </ac:spMkLst>
        </pc:spChg>
        <pc:spChg chg="mod">
          <ac:chgData name="Bob Nyberg" userId="0e727507-ed2e-4bcc-959e-5701196a4431" providerId="ADAL" clId="{0624BC03-6F3A-4A6F-BCA1-BDC4F054B04E}" dt="2023-12-08T12:48:20.476" v="0"/>
          <ac:spMkLst>
            <pc:docMk/>
            <pc:sldMk cId="773253279" sldId="307"/>
            <ac:spMk id="5128" creationId="{00000000-0000-0000-0000-000000000000}"/>
          </ac:spMkLst>
        </pc:spChg>
      </pc:sldChg>
      <pc:sldChg chg="modSp mod modAnim modNotes modNotesTx">
        <pc:chgData name="Bob Nyberg" userId="0e727507-ed2e-4bcc-959e-5701196a4431" providerId="ADAL" clId="{0624BC03-6F3A-4A6F-BCA1-BDC4F054B04E}" dt="2023-12-09T20:17:27.597" v="1614"/>
        <pc:sldMkLst>
          <pc:docMk/>
          <pc:sldMk cId="3885848876" sldId="308"/>
        </pc:sldMkLst>
        <pc:spChg chg="mod">
          <ac:chgData name="Bob Nyberg" userId="0e727507-ed2e-4bcc-959e-5701196a4431" providerId="ADAL" clId="{0624BC03-6F3A-4A6F-BCA1-BDC4F054B04E}" dt="2023-12-08T20:11:41.936" v="1199" actId="6549"/>
          <ac:spMkLst>
            <pc:docMk/>
            <pc:sldMk cId="3885848876" sldId="308"/>
            <ac:spMk id="5127" creationId="{00000000-0000-0000-0000-000000000000}"/>
          </ac:spMkLst>
        </pc:spChg>
        <pc:spChg chg="mod">
          <ac:chgData name="Bob Nyberg" userId="0e727507-ed2e-4bcc-959e-5701196a4431" providerId="ADAL" clId="{0624BC03-6F3A-4A6F-BCA1-BDC4F054B04E}" dt="2023-12-08T12:48:20.476" v="0"/>
          <ac:spMkLst>
            <pc:docMk/>
            <pc:sldMk cId="3885848876" sldId="308"/>
            <ac:spMk id="5128" creationId="{00000000-0000-0000-0000-000000000000}"/>
          </ac:spMkLst>
        </pc:spChg>
      </pc:sldChg>
      <pc:sldChg chg="modSp mod modAnim modNotes modNotesTx">
        <pc:chgData name="Bob Nyberg" userId="0e727507-ed2e-4bcc-959e-5701196a4431" providerId="ADAL" clId="{0624BC03-6F3A-4A6F-BCA1-BDC4F054B04E}" dt="2023-12-09T20:17:43.214" v="1617"/>
        <pc:sldMkLst>
          <pc:docMk/>
          <pc:sldMk cId="2900742975" sldId="310"/>
        </pc:sldMkLst>
        <pc:spChg chg="mod">
          <ac:chgData name="Bob Nyberg" userId="0e727507-ed2e-4bcc-959e-5701196a4431" providerId="ADAL" clId="{0624BC03-6F3A-4A6F-BCA1-BDC4F054B04E}" dt="2023-12-08T20:15:46.190" v="1239" actId="403"/>
          <ac:spMkLst>
            <pc:docMk/>
            <pc:sldMk cId="2900742975" sldId="310"/>
            <ac:spMk id="5127" creationId="{00000000-0000-0000-0000-000000000000}"/>
          </ac:spMkLst>
        </pc:spChg>
        <pc:spChg chg="mod">
          <ac:chgData name="Bob Nyberg" userId="0e727507-ed2e-4bcc-959e-5701196a4431" providerId="ADAL" clId="{0624BC03-6F3A-4A6F-BCA1-BDC4F054B04E}" dt="2023-12-08T12:48:20.476" v="0"/>
          <ac:spMkLst>
            <pc:docMk/>
            <pc:sldMk cId="2900742975" sldId="310"/>
            <ac:spMk id="5128" creationId="{00000000-0000-0000-0000-000000000000}"/>
          </ac:spMkLst>
        </pc:spChg>
      </pc:sldChg>
      <pc:sldChg chg="modSp mod modAnim modNotes modNotesTx">
        <pc:chgData name="Bob Nyberg" userId="0e727507-ed2e-4bcc-959e-5701196a4431" providerId="ADAL" clId="{0624BC03-6F3A-4A6F-BCA1-BDC4F054B04E}" dt="2023-12-09T20:25:36.859" v="1711"/>
        <pc:sldMkLst>
          <pc:docMk/>
          <pc:sldMk cId="2539165167" sldId="311"/>
        </pc:sldMkLst>
        <pc:spChg chg="mod">
          <ac:chgData name="Bob Nyberg" userId="0e727507-ed2e-4bcc-959e-5701196a4431" providerId="ADAL" clId="{0624BC03-6F3A-4A6F-BCA1-BDC4F054B04E}" dt="2023-12-08T20:52:00.524" v="1333" actId="207"/>
          <ac:spMkLst>
            <pc:docMk/>
            <pc:sldMk cId="2539165167" sldId="311"/>
            <ac:spMk id="5127" creationId="{00000000-0000-0000-0000-000000000000}"/>
          </ac:spMkLst>
        </pc:spChg>
        <pc:spChg chg="mod">
          <ac:chgData name="Bob Nyberg" userId="0e727507-ed2e-4bcc-959e-5701196a4431" providerId="ADAL" clId="{0624BC03-6F3A-4A6F-BCA1-BDC4F054B04E}" dt="2023-12-08T22:31:44.440" v="1401" actId="20577"/>
          <ac:spMkLst>
            <pc:docMk/>
            <pc:sldMk cId="2539165167" sldId="311"/>
            <ac:spMk id="5128" creationId="{00000000-0000-0000-0000-000000000000}"/>
          </ac:spMkLst>
        </pc:spChg>
      </pc:sldChg>
      <pc:sldChg chg="modSp mod modAnim modNotes modNotesTx">
        <pc:chgData name="Bob Nyberg" userId="0e727507-ed2e-4bcc-959e-5701196a4431" providerId="ADAL" clId="{0624BC03-6F3A-4A6F-BCA1-BDC4F054B04E}" dt="2023-12-09T20:25:35.088" v="1710"/>
        <pc:sldMkLst>
          <pc:docMk/>
          <pc:sldMk cId="605688834" sldId="312"/>
        </pc:sldMkLst>
        <pc:spChg chg="mod">
          <ac:chgData name="Bob Nyberg" userId="0e727507-ed2e-4bcc-959e-5701196a4431" providerId="ADAL" clId="{0624BC03-6F3A-4A6F-BCA1-BDC4F054B04E}" dt="2023-12-08T20:52:29.276" v="1335" actId="207"/>
          <ac:spMkLst>
            <pc:docMk/>
            <pc:sldMk cId="605688834" sldId="312"/>
            <ac:spMk id="5127" creationId="{00000000-0000-0000-0000-000000000000}"/>
          </ac:spMkLst>
        </pc:spChg>
        <pc:spChg chg="mod">
          <ac:chgData name="Bob Nyberg" userId="0e727507-ed2e-4bcc-959e-5701196a4431" providerId="ADAL" clId="{0624BC03-6F3A-4A6F-BCA1-BDC4F054B04E}" dt="2023-12-08T22:31:47.089" v="1402" actId="20577"/>
          <ac:spMkLst>
            <pc:docMk/>
            <pc:sldMk cId="605688834" sldId="312"/>
            <ac:spMk id="5128" creationId="{00000000-0000-0000-0000-000000000000}"/>
          </ac:spMkLst>
        </pc:spChg>
      </pc:sldChg>
      <pc:sldChg chg="modSp mod modAnim modNotes modNotesTx">
        <pc:chgData name="Bob Nyberg" userId="0e727507-ed2e-4bcc-959e-5701196a4431" providerId="ADAL" clId="{0624BC03-6F3A-4A6F-BCA1-BDC4F054B04E}" dt="2023-12-09T20:25:33.206" v="1709"/>
        <pc:sldMkLst>
          <pc:docMk/>
          <pc:sldMk cId="2712811233" sldId="313"/>
        </pc:sldMkLst>
        <pc:spChg chg="mod">
          <ac:chgData name="Bob Nyberg" userId="0e727507-ed2e-4bcc-959e-5701196a4431" providerId="ADAL" clId="{0624BC03-6F3A-4A6F-BCA1-BDC4F054B04E}" dt="2023-12-08T20:52:36.884" v="1337" actId="207"/>
          <ac:spMkLst>
            <pc:docMk/>
            <pc:sldMk cId="2712811233" sldId="313"/>
            <ac:spMk id="5127" creationId="{00000000-0000-0000-0000-000000000000}"/>
          </ac:spMkLst>
        </pc:spChg>
        <pc:spChg chg="mod">
          <ac:chgData name="Bob Nyberg" userId="0e727507-ed2e-4bcc-959e-5701196a4431" providerId="ADAL" clId="{0624BC03-6F3A-4A6F-BCA1-BDC4F054B04E}" dt="2023-12-08T22:31:49.582" v="1403" actId="20577"/>
          <ac:spMkLst>
            <pc:docMk/>
            <pc:sldMk cId="2712811233" sldId="313"/>
            <ac:spMk id="5128" creationId="{00000000-0000-0000-0000-000000000000}"/>
          </ac:spMkLst>
        </pc:spChg>
      </pc:sldChg>
      <pc:sldChg chg="addSp modSp mod modAnim modNotes modNotesTx">
        <pc:chgData name="Bob Nyberg" userId="0e727507-ed2e-4bcc-959e-5701196a4431" providerId="ADAL" clId="{0624BC03-6F3A-4A6F-BCA1-BDC4F054B04E}" dt="2023-12-16T16:38:02.894" v="2138" actId="207"/>
        <pc:sldMkLst>
          <pc:docMk/>
          <pc:sldMk cId="315658814" sldId="314"/>
        </pc:sldMkLst>
        <pc:spChg chg="mod">
          <ac:chgData name="Bob Nyberg" userId="0e727507-ed2e-4bcc-959e-5701196a4431" providerId="ADAL" clId="{0624BC03-6F3A-4A6F-BCA1-BDC4F054B04E}" dt="2023-12-16T16:38:02.894" v="2138" actId="207"/>
          <ac:spMkLst>
            <pc:docMk/>
            <pc:sldMk cId="315658814" sldId="314"/>
            <ac:spMk id="5127" creationId="{00000000-0000-0000-0000-000000000000}"/>
          </ac:spMkLst>
        </pc:spChg>
        <pc:spChg chg="mod">
          <ac:chgData name="Bob Nyberg" userId="0e727507-ed2e-4bcc-959e-5701196a4431" providerId="ADAL" clId="{0624BC03-6F3A-4A6F-BCA1-BDC4F054B04E}" dt="2023-12-08T22:31:51.745" v="1404" actId="20577"/>
          <ac:spMkLst>
            <pc:docMk/>
            <pc:sldMk cId="315658814" sldId="314"/>
            <ac:spMk id="5128" creationId="{00000000-0000-0000-0000-000000000000}"/>
          </ac:spMkLst>
        </pc:spChg>
        <pc:picChg chg="mod">
          <ac:chgData name="Bob Nyberg" userId="0e727507-ed2e-4bcc-959e-5701196a4431" providerId="ADAL" clId="{0624BC03-6F3A-4A6F-BCA1-BDC4F054B04E}" dt="2023-12-16T16:37:36.095" v="2109" actId="1076"/>
          <ac:picMkLst>
            <pc:docMk/>
            <pc:sldMk cId="315658814" sldId="314"/>
            <ac:picMk id="2" creationId="{B324C3EF-9C68-469B-BE0D-58FA2C0A5F36}"/>
          </ac:picMkLst>
        </pc:picChg>
        <pc:picChg chg="add mod">
          <ac:chgData name="Bob Nyberg" userId="0e727507-ed2e-4bcc-959e-5701196a4431" providerId="ADAL" clId="{0624BC03-6F3A-4A6F-BCA1-BDC4F054B04E}" dt="2023-12-16T16:37:36.095" v="2109" actId="1076"/>
          <ac:picMkLst>
            <pc:docMk/>
            <pc:sldMk cId="315658814" sldId="314"/>
            <ac:picMk id="2050" creationId="{C785D42A-7D2D-D3EC-8690-7E74286F9DDF}"/>
          </ac:picMkLst>
        </pc:picChg>
      </pc:sldChg>
      <pc:sldChg chg="modSp mod modAnim modNotes modNotesTx">
        <pc:chgData name="Bob Nyberg" userId="0e727507-ed2e-4bcc-959e-5701196a4431" providerId="ADAL" clId="{0624BC03-6F3A-4A6F-BCA1-BDC4F054B04E}" dt="2023-12-09T20:25:28.127" v="1706"/>
        <pc:sldMkLst>
          <pc:docMk/>
          <pc:sldMk cId="652416866" sldId="315"/>
        </pc:sldMkLst>
        <pc:spChg chg="mod">
          <ac:chgData name="Bob Nyberg" userId="0e727507-ed2e-4bcc-959e-5701196a4431" providerId="ADAL" clId="{0624BC03-6F3A-4A6F-BCA1-BDC4F054B04E}" dt="2023-12-08T19:35:11.684" v="901" actId="14"/>
          <ac:spMkLst>
            <pc:docMk/>
            <pc:sldMk cId="652416866" sldId="315"/>
            <ac:spMk id="5127" creationId="{00000000-0000-0000-0000-000000000000}"/>
          </ac:spMkLst>
        </pc:spChg>
        <pc:spChg chg="mod">
          <ac:chgData name="Bob Nyberg" userId="0e727507-ed2e-4bcc-959e-5701196a4431" providerId="ADAL" clId="{0624BC03-6F3A-4A6F-BCA1-BDC4F054B04E}" dt="2023-12-08T22:31:56.230" v="1406" actId="20577"/>
          <ac:spMkLst>
            <pc:docMk/>
            <pc:sldMk cId="652416866" sldId="315"/>
            <ac:spMk id="5128" creationId="{00000000-0000-0000-0000-000000000000}"/>
          </ac:spMkLst>
        </pc:spChg>
        <pc:picChg chg="mod">
          <ac:chgData name="Bob Nyberg" userId="0e727507-ed2e-4bcc-959e-5701196a4431" providerId="ADAL" clId="{0624BC03-6F3A-4A6F-BCA1-BDC4F054B04E}" dt="2023-12-08T12:48:20.476" v="0"/>
          <ac:picMkLst>
            <pc:docMk/>
            <pc:sldMk cId="652416866" sldId="315"/>
            <ac:picMk id="2" creationId="{61B45A40-E6BB-4AA4-BF53-F4ACB81A62A8}"/>
          </ac:picMkLst>
        </pc:picChg>
      </pc:sldChg>
      <pc:sldChg chg="modSp mod modAnim modNotes">
        <pc:chgData name="Bob Nyberg" userId="0e727507-ed2e-4bcc-959e-5701196a4431" providerId="ADAL" clId="{0624BC03-6F3A-4A6F-BCA1-BDC4F054B04E}" dt="2023-12-09T20:25:29.898" v="1707"/>
        <pc:sldMkLst>
          <pc:docMk/>
          <pc:sldMk cId="2180343423" sldId="316"/>
        </pc:sldMkLst>
        <pc:spChg chg="mod">
          <ac:chgData name="Bob Nyberg" userId="0e727507-ed2e-4bcc-959e-5701196a4431" providerId="ADAL" clId="{0624BC03-6F3A-4A6F-BCA1-BDC4F054B04E}" dt="2023-12-08T20:52:51.853" v="1339" actId="207"/>
          <ac:spMkLst>
            <pc:docMk/>
            <pc:sldMk cId="2180343423" sldId="316"/>
            <ac:spMk id="5127" creationId="{00000000-0000-0000-0000-000000000000}"/>
          </ac:spMkLst>
        </pc:spChg>
        <pc:spChg chg="mod">
          <ac:chgData name="Bob Nyberg" userId="0e727507-ed2e-4bcc-959e-5701196a4431" providerId="ADAL" clId="{0624BC03-6F3A-4A6F-BCA1-BDC4F054B04E}" dt="2023-12-08T22:31:54.019" v="1405" actId="20577"/>
          <ac:spMkLst>
            <pc:docMk/>
            <pc:sldMk cId="2180343423" sldId="316"/>
            <ac:spMk id="5128" creationId="{00000000-0000-0000-0000-000000000000}"/>
          </ac:spMkLst>
        </pc:spChg>
      </pc:sldChg>
      <pc:sldChg chg="modSp mod modAnim modNotes modNotesTx">
        <pc:chgData name="Bob Nyberg" userId="0e727507-ed2e-4bcc-959e-5701196a4431" providerId="ADAL" clId="{0624BC03-6F3A-4A6F-BCA1-BDC4F054B04E}" dt="2023-12-09T20:25:26.120" v="1705"/>
        <pc:sldMkLst>
          <pc:docMk/>
          <pc:sldMk cId="1547255433" sldId="317"/>
        </pc:sldMkLst>
        <pc:spChg chg="mod">
          <ac:chgData name="Bob Nyberg" userId="0e727507-ed2e-4bcc-959e-5701196a4431" providerId="ADAL" clId="{0624BC03-6F3A-4A6F-BCA1-BDC4F054B04E}" dt="2023-12-08T20:53:05.243" v="1341" actId="207"/>
          <ac:spMkLst>
            <pc:docMk/>
            <pc:sldMk cId="1547255433" sldId="317"/>
            <ac:spMk id="5127" creationId="{00000000-0000-0000-0000-000000000000}"/>
          </ac:spMkLst>
        </pc:spChg>
        <pc:spChg chg="mod">
          <ac:chgData name="Bob Nyberg" userId="0e727507-ed2e-4bcc-959e-5701196a4431" providerId="ADAL" clId="{0624BC03-6F3A-4A6F-BCA1-BDC4F054B04E}" dt="2023-12-08T22:31:58.895" v="1407" actId="20577"/>
          <ac:spMkLst>
            <pc:docMk/>
            <pc:sldMk cId="1547255433" sldId="317"/>
            <ac:spMk id="5128" creationId="{00000000-0000-0000-0000-000000000000}"/>
          </ac:spMkLst>
        </pc:spChg>
      </pc:sldChg>
      <pc:sldChg chg="modSp mod modAnim modNotes modNotesTx">
        <pc:chgData name="Bob Nyberg" userId="0e727507-ed2e-4bcc-959e-5701196a4431" providerId="ADAL" clId="{0624BC03-6F3A-4A6F-BCA1-BDC4F054B04E}" dt="2023-12-09T20:25:24.254" v="1704"/>
        <pc:sldMkLst>
          <pc:docMk/>
          <pc:sldMk cId="2929239911" sldId="318"/>
        </pc:sldMkLst>
        <pc:spChg chg="mod">
          <ac:chgData name="Bob Nyberg" userId="0e727507-ed2e-4bcc-959e-5701196a4431" providerId="ADAL" clId="{0624BC03-6F3A-4A6F-BCA1-BDC4F054B04E}" dt="2023-12-08T20:53:11.750" v="1343" actId="207"/>
          <ac:spMkLst>
            <pc:docMk/>
            <pc:sldMk cId="2929239911" sldId="318"/>
            <ac:spMk id="5127" creationId="{00000000-0000-0000-0000-000000000000}"/>
          </ac:spMkLst>
        </pc:spChg>
        <pc:spChg chg="mod">
          <ac:chgData name="Bob Nyberg" userId="0e727507-ed2e-4bcc-959e-5701196a4431" providerId="ADAL" clId="{0624BC03-6F3A-4A6F-BCA1-BDC4F054B04E}" dt="2023-12-08T22:32:00.999" v="1408" actId="20577"/>
          <ac:spMkLst>
            <pc:docMk/>
            <pc:sldMk cId="2929239911" sldId="318"/>
            <ac:spMk id="5128" creationId="{00000000-0000-0000-0000-000000000000}"/>
          </ac:spMkLst>
        </pc:spChg>
      </pc:sldChg>
      <pc:sldChg chg="modSp mod modAnim modNotes modNotesTx">
        <pc:chgData name="Bob Nyberg" userId="0e727507-ed2e-4bcc-959e-5701196a4431" providerId="ADAL" clId="{0624BC03-6F3A-4A6F-BCA1-BDC4F054B04E}" dt="2023-12-09T20:25:22.356" v="1703"/>
        <pc:sldMkLst>
          <pc:docMk/>
          <pc:sldMk cId="417973135" sldId="319"/>
        </pc:sldMkLst>
        <pc:spChg chg="mod">
          <ac:chgData name="Bob Nyberg" userId="0e727507-ed2e-4bcc-959e-5701196a4431" providerId="ADAL" clId="{0624BC03-6F3A-4A6F-BCA1-BDC4F054B04E}" dt="2023-12-08T20:53:19.511" v="1345" actId="207"/>
          <ac:spMkLst>
            <pc:docMk/>
            <pc:sldMk cId="417973135" sldId="319"/>
            <ac:spMk id="5127" creationId="{00000000-0000-0000-0000-000000000000}"/>
          </ac:spMkLst>
        </pc:spChg>
        <pc:spChg chg="mod">
          <ac:chgData name="Bob Nyberg" userId="0e727507-ed2e-4bcc-959e-5701196a4431" providerId="ADAL" clId="{0624BC03-6F3A-4A6F-BCA1-BDC4F054B04E}" dt="2023-12-08T22:32:03.223" v="1409" actId="20577"/>
          <ac:spMkLst>
            <pc:docMk/>
            <pc:sldMk cId="417973135" sldId="319"/>
            <ac:spMk id="5128" creationId="{00000000-0000-0000-0000-000000000000}"/>
          </ac:spMkLst>
        </pc:spChg>
      </pc:sldChg>
      <pc:sldChg chg="modSp mod modAnim modNotes modNotesTx">
        <pc:chgData name="Bob Nyberg" userId="0e727507-ed2e-4bcc-959e-5701196a4431" providerId="ADAL" clId="{0624BC03-6F3A-4A6F-BCA1-BDC4F054B04E}" dt="2023-12-09T20:25:20.757" v="1702"/>
        <pc:sldMkLst>
          <pc:docMk/>
          <pc:sldMk cId="746221144" sldId="320"/>
        </pc:sldMkLst>
        <pc:spChg chg="mod">
          <ac:chgData name="Bob Nyberg" userId="0e727507-ed2e-4bcc-959e-5701196a4431" providerId="ADAL" clId="{0624BC03-6F3A-4A6F-BCA1-BDC4F054B04E}" dt="2023-12-08T20:53:26.989" v="1347" actId="207"/>
          <ac:spMkLst>
            <pc:docMk/>
            <pc:sldMk cId="746221144" sldId="320"/>
            <ac:spMk id="5127" creationId="{00000000-0000-0000-0000-000000000000}"/>
          </ac:spMkLst>
        </pc:spChg>
        <pc:spChg chg="mod">
          <ac:chgData name="Bob Nyberg" userId="0e727507-ed2e-4bcc-959e-5701196a4431" providerId="ADAL" clId="{0624BC03-6F3A-4A6F-BCA1-BDC4F054B04E}" dt="2023-12-08T22:32:05.324" v="1410" actId="20577"/>
          <ac:spMkLst>
            <pc:docMk/>
            <pc:sldMk cId="746221144" sldId="320"/>
            <ac:spMk id="5128" creationId="{00000000-0000-0000-0000-000000000000}"/>
          </ac:spMkLst>
        </pc:spChg>
      </pc:sldChg>
      <pc:sldChg chg="modSp mod modAnim modNotes modNotesTx">
        <pc:chgData name="Bob Nyberg" userId="0e727507-ed2e-4bcc-959e-5701196a4431" providerId="ADAL" clId="{0624BC03-6F3A-4A6F-BCA1-BDC4F054B04E}" dt="2023-12-09T20:25:16.853" v="1700"/>
        <pc:sldMkLst>
          <pc:docMk/>
          <pc:sldMk cId="159205117" sldId="321"/>
        </pc:sldMkLst>
        <pc:spChg chg="mod">
          <ac:chgData name="Bob Nyberg" userId="0e727507-ed2e-4bcc-959e-5701196a4431" providerId="ADAL" clId="{0624BC03-6F3A-4A6F-BCA1-BDC4F054B04E}" dt="2023-12-08T20:53:45.082" v="1351" actId="207"/>
          <ac:spMkLst>
            <pc:docMk/>
            <pc:sldMk cId="159205117" sldId="321"/>
            <ac:spMk id="5127" creationId="{00000000-0000-0000-0000-000000000000}"/>
          </ac:spMkLst>
        </pc:spChg>
        <pc:spChg chg="mod">
          <ac:chgData name="Bob Nyberg" userId="0e727507-ed2e-4bcc-959e-5701196a4431" providerId="ADAL" clId="{0624BC03-6F3A-4A6F-BCA1-BDC4F054B04E}" dt="2023-12-08T22:32:09.613" v="1412" actId="20577"/>
          <ac:spMkLst>
            <pc:docMk/>
            <pc:sldMk cId="159205117" sldId="321"/>
            <ac:spMk id="5128" creationId="{00000000-0000-0000-0000-000000000000}"/>
          </ac:spMkLst>
        </pc:spChg>
      </pc:sldChg>
      <pc:sldChg chg="modSp mod modAnim modNotes modNotesTx">
        <pc:chgData name="Bob Nyberg" userId="0e727507-ed2e-4bcc-959e-5701196a4431" providerId="ADAL" clId="{0624BC03-6F3A-4A6F-BCA1-BDC4F054B04E}" dt="2023-12-09T20:25:14.784" v="1699"/>
        <pc:sldMkLst>
          <pc:docMk/>
          <pc:sldMk cId="2165883919" sldId="322"/>
        </pc:sldMkLst>
        <pc:spChg chg="mod">
          <ac:chgData name="Bob Nyberg" userId="0e727507-ed2e-4bcc-959e-5701196a4431" providerId="ADAL" clId="{0624BC03-6F3A-4A6F-BCA1-BDC4F054B04E}" dt="2023-12-08T20:53:52.357" v="1353" actId="207"/>
          <ac:spMkLst>
            <pc:docMk/>
            <pc:sldMk cId="2165883919" sldId="322"/>
            <ac:spMk id="5127" creationId="{00000000-0000-0000-0000-000000000000}"/>
          </ac:spMkLst>
        </pc:spChg>
        <pc:spChg chg="mod">
          <ac:chgData name="Bob Nyberg" userId="0e727507-ed2e-4bcc-959e-5701196a4431" providerId="ADAL" clId="{0624BC03-6F3A-4A6F-BCA1-BDC4F054B04E}" dt="2023-12-08T22:32:11.579" v="1413" actId="20577"/>
          <ac:spMkLst>
            <pc:docMk/>
            <pc:sldMk cId="2165883919" sldId="322"/>
            <ac:spMk id="5128" creationId="{00000000-0000-0000-0000-000000000000}"/>
          </ac:spMkLst>
        </pc:spChg>
      </pc:sldChg>
      <pc:sldChg chg="addSp delSp modSp mod delAnim modAnim modNotes modNotesTx">
        <pc:chgData name="Bob Nyberg" userId="0e727507-ed2e-4bcc-959e-5701196a4431" providerId="ADAL" clId="{0624BC03-6F3A-4A6F-BCA1-BDC4F054B04E}" dt="2023-12-16T16:36:21.860" v="2098" actId="14100"/>
        <pc:sldMkLst>
          <pc:docMk/>
          <pc:sldMk cId="1097819086" sldId="323"/>
        </pc:sldMkLst>
        <pc:spChg chg="mod">
          <ac:chgData name="Bob Nyberg" userId="0e727507-ed2e-4bcc-959e-5701196a4431" providerId="ADAL" clId="{0624BC03-6F3A-4A6F-BCA1-BDC4F054B04E}" dt="2023-12-08T20:54:00.572" v="1355" actId="207"/>
          <ac:spMkLst>
            <pc:docMk/>
            <pc:sldMk cId="1097819086" sldId="323"/>
            <ac:spMk id="5127" creationId="{00000000-0000-0000-0000-000000000000}"/>
          </ac:spMkLst>
        </pc:spChg>
        <pc:spChg chg="mod">
          <ac:chgData name="Bob Nyberg" userId="0e727507-ed2e-4bcc-959e-5701196a4431" providerId="ADAL" clId="{0624BC03-6F3A-4A6F-BCA1-BDC4F054B04E}" dt="2023-12-08T22:32:13.884" v="1414" actId="20577"/>
          <ac:spMkLst>
            <pc:docMk/>
            <pc:sldMk cId="1097819086" sldId="323"/>
            <ac:spMk id="5128" creationId="{00000000-0000-0000-0000-000000000000}"/>
          </ac:spMkLst>
        </pc:spChg>
        <pc:picChg chg="del mod">
          <ac:chgData name="Bob Nyberg" userId="0e727507-ed2e-4bcc-959e-5701196a4431" providerId="ADAL" clId="{0624BC03-6F3A-4A6F-BCA1-BDC4F054B04E}" dt="2023-12-16T16:36:08.892" v="2093" actId="478"/>
          <ac:picMkLst>
            <pc:docMk/>
            <pc:sldMk cId="1097819086" sldId="323"/>
            <ac:picMk id="2" creationId="{BFC62C51-3450-4CB1-A024-102478BA61F8}"/>
          </ac:picMkLst>
        </pc:picChg>
        <pc:picChg chg="add mod">
          <ac:chgData name="Bob Nyberg" userId="0e727507-ed2e-4bcc-959e-5701196a4431" providerId="ADAL" clId="{0624BC03-6F3A-4A6F-BCA1-BDC4F054B04E}" dt="2023-12-16T16:36:21.860" v="2098" actId="14100"/>
          <ac:picMkLst>
            <pc:docMk/>
            <pc:sldMk cId="1097819086" sldId="323"/>
            <ac:picMk id="1026" creationId="{8A0CB849-3FBA-79D7-0F5A-CB9529D1D43A}"/>
          </ac:picMkLst>
        </pc:picChg>
      </pc:sldChg>
      <pc:sldChg chg="modSp mod modAnim modNotes modNotesTx">
        <pc:chgData name="Bob Nyberg" userId="0e727507-ed2e-4bcc-959e-5701196a4431" providerId="ADAL" clId="{0624BC03-6F3A-4A6F-BCA1-BDC4F054B04E}" dt="2023-12-09T20:25:18.625" v="1701"/>
        <pc:sldMkLst>
          <pc:docMk/>
          <pc:sldMk cId="3338267735" sldId="324"/>
        </pc:sldMkLst>
        <pc:spChg chg="mod">
          <ac:chgData name="Bob Nyberg" userId="0e727507-ed2e-4bcc-959e-5701196a4431" providerId="ADAL" clId="{0624BC03-6F3A-4A6F-BCA1-BDC4F054B04E}" dt="2023-12-08T20:53:36.193" v="1349" actId="207"/>
          <ac:spMkLst>
            <pc:docMk/>
            <pc:sldMk cId="3338267735" sldId="324"/>
            <ac:spMk id="5127" creationId="{00000000-0000-0000-0000-000000000000}"/>
          </ac:spMkLst>
        </pc:spChg>
        <pc:spChg chg="mod">
          <ac:chgData name="Bob Nyberg" userId="0e727507-ed2e-4bcc-959e-5701196a4431" providerId="ADAL" clId="{0624BC03-6F3A-4A6F-BCA1-BDC4F054B04E}" dt="2023-12-08T22:32:07.346" v="1411" actId="20577"/>
          <ac:spMkLst>
            <pc:docMk/>
            <pc:sldMk cId="3338267735" sldId="324"/>
            <ac:spMk id="5128" creationId="{00000000-0000-0000-0000-000000000000}"/>
          </ac:spMkLst>
        </pc:spChg>
      </pc:sldChg>
      <pc:sldChg chg="modSp setBg modAnim modNotes modNotesTx">
        <pc:chgData name="Bob Nyberg" userId="0e727507-ed2e-4bcc-959e-5701196a4431" providerId="ADAL" clId="{0624BC03-6F3A-4A6F-BCA1-BDC4F054B04E}" dt="2023-12-09T20:25:03.433" v="1696"/>
        <pc:sldMkLst>
          <pc:docMk/>
          <pc:sldMk cId="3355772464" sldId="325"/>
        </pc:sldMkLst>
        <pc:spChg chg="mod">
          <ac:chgData name="Bob Nyberg" userId="0e727507-ed2e-4bcc-959e-5701196a4431" providerId="ADAL" clId="{0624BC03-6F3A-4A6F-BCA1-BDC4F054B04E}" dt="2023-12-08T22:59:28.861" v="1487" actId="207"/>
          <ac:spMkLst>
            <pc:docMk/>
            <pc:sldMk cId="3355772464" sldId="325"/>
            <ac:spMk id="5128" creationId="{00000000-0000-0000-0000-000000000000}"/>
          </ac:spMkLst>
        </pc:spChg>
        <pc:picChg chg="mod">
          <ac:chgData name="Bob Nyberg" userId="0e727507-ed2e-4bcc-959e-5701196a4431" providerId="ADAL" clId="{0624BC03-6F3A-4A6F-BCA1-BDC4F054B04E}" dt="2023-12-08T12:48:20.476" v="0"/>
          <ac:picMkLst>
            <pc:docMk/>
            <pc:sldMk cId="3355772464" sldId="325"/>
            <ac:picMk id="2050" creationId="{398C6DD5-1039-4D8F-BC92-DABE5DABAF51}"/>
          </ac:picMkLst>
        </pc:picChg>
      </pc:sldChg>
      <pc:sldChg chg="addSp delSp modSp mod setBg delAnim modNotes modNotesTx">
        <pc:chgData name="Bob Nyberg" userId="0e727507-ed2e-4bcc-959e-5701196a4431" providerId="ADAL" clId="{0624BC03-6F3A-4A6F-BCA1-BDC4F054B04E}" dt="2023-12-08T13:04:23.051" v="27"/>
        <pc:sldMkLst>
          <pc:docMk/>
          <pc:sldMk cId="4116216056" sldId="326"/>
        </pc:sldMkLst>
        <pc:spChg chg="add del mod">
          <ac:chgData name="Bob Nyberg" userId="0e727507-ed2e-4bcc-959e-5701196a4431" providerId="ADAL" clId="{0624BC03-6F3A-4A6F-BCA1-BDC4F054B04E}" dt="2023-12-08T13:03:07.848" v="24" actId="478"/>
          <ac:spMkLst>
            <pc:docMk/>
            <pc:sldMk cId="4116216056" sldId="326"/>
            <ac:spMk id="7" creationId="{BD7F40BF-7C2B-F4C6-A40C-28DE08F17522}"/>
          </ac:spMkLst>
        </pc:spChg>
        <pc:spChg chg="del mod">
          <ac:chgData name="Bob Nyberg" userId="0e727507-ed2e-4bcc-959e-5701196a4431" providerId="ADAL" clId="{0624BC03-6F3A-4A6F-BCA1-BDC4F054B04E}" dt="2023-12-08T13:03:03.411" v="23" actId="478"/>
          <ac:spMkLst>
            <pc:docMk/>
            <pc:sldMk cId="4116216056" sldId="326"/>
            <ac:spMk id="2053" creationId="{00000000-0000-0000-0000-000000000000}"/>
          </ac:spMkLst>
        </pc:spChg>
        <pc:picChg chg="mod">
          <ac:chgData name="Bob Nyberg" userId="0e727507-ed2e-4bcc-959e-5701196a4431" providerId="ADAL" clId="{0624BC03-6F3A-4A6F-BCA1-BDC4F054B04E}" dt="2023-12-08T13:03:18.682" v="25" actId="1076"/>
          <ac:picMkLst>
            <pc:docMk/>
            <pc:sldMk cId="4116216056" sldId="326"/>
            <ac:picMk id="2" creationId="{28D3D0F0-9C12-4230-AA21-76A4A738D972}"/>
          </ac:picMkLst>
        </pc:picChg>
        <pc:picChg chg="mod">
          <ac:chgData name="Bob Nyberg" userId="0e727507-ed2e-4bcc-959e-5701196a4431" providerId="ADAL" clId="{0624BC03-6F3A-4A6F-BCA1-BDC4F054B04E}" dt="2023-12-08T13:03:18.682" v="25" actId="1076"/>
          <ac:picMkLst>
            <pc:docMk/>
            <pc:sldMk cId="4116216056" sldId="326"/>
            <ac:picMk id="3" creationId="{F9E51FE5-337B-42E2-9EDA-0CA657938470}"/>
          </ac:picMkLst>
        </pc:picChg>
        <pc:picChg chg="mod">
          <ac:chgData name="Bob Nyberg" userId="0e727507-ed2e-4bcc-959e-5701196a4431" providerId="ADAL" clId="{0624BC03-6F3A-4A6F-BCA1-BDC4F054B04E}" dt="2023-12-08T13:03:18.682" v="25" actId="1076"/>
          <ac:picMkLst>
            <pc:docMk/>
            <pc:sldMk cId="4116216056" sldId="326"/>
            <ac:picMk id="4" creationId="{4302C6EF-092E-474F-976E-5EA3B825ED91}"/>
          </ac:picMkLst>
        </pc:picChg>
        <pc:picChg chg="del mod">
          <ac:chgData name="Bob Nyberg" userId="0e727507-ed2e-4bcc-959e-5701196a4431" providerId="ADAL" clId="{0624BC03-6F3A-4A6F-BCA1-BDC4F054B04E}" dt="2023-12-08T13:02:07.392" v="13" actId="478"/>
          <ac:picMkLst>
            <pc:docMk/>
            <pc:sldMk cId="4116216056" sldId="326"/>
            <ac:picMk id="6" creationId="{F9CC5E88-0884-45E9-9A73-D8A7AAFF5BBA}"/>
          </ac:picMkLst>
        </pc:picChg>
      </pc:sldChg>
      <pc:sldChg chg="addSp delSp modSp mod setBg delAnim modNotes modNotesTx">
        <pc:chgData name="Bob Nyberg" userId="0e727507-ed2e-4bcc-959e-5701196a4431" providerId="ADAL" clId="{0624BC03-6F3A-4A6F-BCA1-BDC4F054B04E}" dt="2023-12-09T20:03:06.289" v="1545"/>
        <pc:sldMkLst>
          <pc:docMk/>
          <pc:sldMk cId="173367895" sldId="327"/>
        </pc:sldMkLst>
        <pc:spChg chg="add del mod">
          <ac:chgData name="Bob Nyberg" userId="0e727507-ed2e-4bcc-959e-5701196a4431" providerId="ADAL" clId="{0624BC03-6F3A-4A6F-BCA1-BDC4F054B04E}" dt="2023-12-08T13:05:13.347" v="29" actId="478"/>
          <ac:spMkLst>
            <pc:docMk/>
            <pc:sldMk cId="173367895" sldId="327"/>
            <ac:spMk id="3" creationId="{37131049-83D4-F3B8-E411-04361C214F55}"/>
          </ac:spMkLst>
        </pc:spChg>
        <pc:spChg chg="del mod">
          <ac:chgData name="Bob Nyberg" userId="0e727507-ed2e-4bcc-959e-5701196a4431" providerId="ADAL" clId="{0624BC03-6F3A-4A6F-BCA1-BDC4F054B04E}" dt="2023-12-08T13:05:08.878" v="28" actId="478"/>
          <ac:spMkLst>
            <pc:docMk/>
            <pc:sldMk cId="173367895" sldId="327"/>
            <ac:spMk id="2053" creationId="{00000000-0000-0000-0000-000000000000}"/>
          </ac:spMkLst>
        </pc:spChg>
        <pc:picChg chg="del mod">
          <ac:chgData name="Bob Nyberg" userId="0e727507-ed2e-4bcc-959e-5701196a4431" providerId="ADAL" clId="{0624BC03-6F3A-4A6F-BCA1-BDC4F054B04E}" dt="2023-12-08T13:05:39.467" v="32" actId="478"/>
          <ac:picMkLst>
            <pc:docMk/>
            <pc:sldMk cId="173367895" sldId="327"/>
            <ac:picMk id="5" creationId="{2C5A6A4D-0421-4EC2-BE47-4705F1BA7E0B}"/>
          </ac:picMkLst>
        </pc:picChg>
        <pc:picChg chg="mod">
          <ac:chgData name="Bob Nyberg" userId="0e727507-ed2e-4bcc-959e-5701196a4431" providerId="ADAL" clId="{0624BC03-6F3A-4A6F-BCA1-BDC4F054B04E}" dt="2023-12-08T13:05:49.001" v="34" actId="14100"/>
          <ac:picMkLst>
            <pc:docMk/>
            <pc:sldMk cId="173367895" sldId="327"/>
            <ac:picMk id="8" creationId="{238B6C1E-9D2F-4950-99E6-8EB7FC7005BD}"/>
          </ac:picMkLst>
        </pc:picChg>
      </pc:sldChg>
      <pc:sldChg chg="delSp modSp mod ord setBg modNotes modNotesTx">
        <pc:chgData name="Bob Nyberg" userId="0e727507-ed2e-4bcc-959e-5701196a4431" providerId="ADAL" clId="{0624BC03-6F3A-4A6F-BCA1-BDC4F054B04E}" dt="2023-12-16T16:44:33.791" v="2198"/>
        <pc:sldMkLst>
          <pc:docMk/>
          <pc:sldMk cId="359737930" sldId="328"/>
        </pc:sldMkLst>
        <pc:picChg chg="del mod">
          <ac:chgData name="Bob Nyberg" userId="0e727507-ed2e-4bcc-959e-5701196a4431" providerId="ADAL" clId="{0624BC03-6F3A-4A6F-BCA1-BDC4F054B04E}" dt="2023-12-08T13:09:19.673" v="39" actId="478"/>
          <ac:picMkLst>
            <pc:docMk/>
            <pc:sldMk cId="359737930" sldId="328"/>
            <ac:picMk id="3" creationId="{150D57A4-00AC-48A4-9910-5984E82D8B8E}"/>
          </ac:picMkLst>
        </pc:picChg>
      </pc:sldChg>
      <pc:sldChg chg="delSp modSp mod setBg modNotes modNotesTx">
        <pc:chgData name="Bob Nyberg" userId="0e727507-ed2e-4bcc-959e-5701196a4431" providerId="ADAL" clId="{0624BC03-6F3A-4A6F-BCA1-BDC4F054B04E}" dt="2023-12-08T13:11:13.927" v="43"/>
        <pc:sldMkLst>
          <pc:docMk/>
          <pc:sldMk cId="1179026204" sldId="329"/>
        </pc:sldMkLst>
        <pc:picChg chg="del mod">
          <ac:chgData name="Bob Nyberg" userId="0e727507-ed2e-4bcc-959e-5701196a4431" providerId="ADAL" clId="{0624BC03-6F3A-4A6F-BCA1-BDC4F054B04E}" dt="2023-12-08T13:09:48.239" v="42" actId="478"/>
          <ac:picMkLst>
            <pc:docMk/>
            <pc:sldMk cId="1179026204" sldId="329"/>
            <ac:picMk id="3" creationId="{2D6C804B-49A5-4871-B52E-E0AC427B2576}"/>
          </ac:picMkLst>
        </pc:picChg>
      </pc:sldChg>
      <pc:sldChg chg="addSp delSp modSp mod delAnim modAnim modNotes modNotesTx">
        <pc:chgData name="Bob Nyberg" userId="0e727507-ed2e-4bcc-959e-5701196a4431" providerId="ADAL" clId="{0624BC03-6F3A-4A6F-BCA1-BDC4F054B04E}" dt="2023-12-11T12:24:46.487" v="1978" actId="313"/>
        <pc:sldMkLst>
          <pc:docMk/>
          <pc:sldMk cId="4264303048" sldId="330"/>
        </pc:sldMkLst>
        <pc:spChg chg="add mod">
          <ac:chgData name="Bob Nyberg" userId="0e727507-ed2e-4bcc-959e-5701196a4431" providerId="ADAL" clId="{0624BC03-6F3A-4A6F-BCA1-BDC4F054B04E}" dt="2023-12-10T20:50:04.848" v="1772"/>
          <ac:spMkLst>
            <pc:docMk/>
            <pc:sldMk cId="4264303048" sldId="330"/>
            <ac:spMk id="3" creationId="{99FD3A85-32EA-2827-67BF-C7B0C81D2C02}"/>
          </ac:spMkLst>
        </pc:spChg>
        <pc:spChg chg="mod">
          <ac:chgData name="Bob Nyberg" userId="0e727507-ed2e-4bcc-959e-5701196a4431" providerId="ADAL" clId="{0624BC03-6F3A-4A6F-BCA1-BDC4F054B04E}" dt="2023-12-08T12:48:20.476" v="0"/>
          <ac:spMkLst>
            <pc:docMk/>
            <pc:sldMk cId="4264303048" sldId="330"/>
            <ac:spMk id="2053" creationId="{00000000-0000-0000-0000-000000000000}"/>
          </ac:spMkLst>
        </pc:spChg>
        <pc:picChg chg="del mod">
          <ac:chgData name="Bob Nyberg" userId="0e727507-ed2e-4bcc-959e-5701196a4431" providerId="ADAL" clId="{0624BC03-6F3A-4A6F-BCA1-BDC4F054B04E}" dt="2023-12-08T13:25:26.711" v="114" actId="478"/>
          <ac:picMkLst>
            <pc:docMk/>
            <pc:sldMk cId="4264303048" sldId="330"/>
            <ac:picMk id="2" creationId="{0DF413F0-4743-4DCC-88DD-115B0A11D46C}"/>
          </ac:picMkLst>
        </pc:picChg>
      </pc:sldChg>
      <pc:sldChg chg="delSp modSp mod setBg delAnim modNotes modNotesTx">
        <pc:chgData name="Bob Nyberg" userId="0e727507-ed2e-4bcc-959e-5701196a4431" providerId="ADAL" clId="{0624BC03-6F3A-4A6F-BCA1-BDC4F054B04E}" dt="2023-12-10T20:56:40.464" v="1860" actId="20577"/>
        <pc:sldMkLst>
          <pc:docMk/>
          <pc:sldMk cId="1288231600" sldId="331"/>
        </pc:sldMkLst>
        <pc:spChg chg="mod">
          <ac:chgData name="Bob Nyberg" userId="0e727507-ed2e-4bcc-959e-5701196a4431" providerId="ADAL" clId="{0624BC03-6F3A-4A6F-BCA1-BDC4F054B04E}" dt="2023-12-08T12:48:20.476" v="0"/>
          <ac:spMkLst>
            <pc:docMk/>
            <pc:sldMk cId="1288231600" sldId="331"/>
            <ac:spMk id="2053" creationId="{00000000-0000-0000-0000-000000000000}"/>
          </ac:spMkLst>
        </pc:spChg>
        <pc:picChg chg="del mod">
          <ac:chgData name="Bob Nyberg" userId="0e727507-ed2e-4bcc-959e-5701196a4431" providerId="ADAL" clId="{0624BC03-6F3A-4A6F-BCA1-BDC4F054B04E}" dt="2023-12-08T15:39:28.038" v="282" actId="478"/>
          <ac:picMkLst>
            <pc:docMk/>
            <pc:sldMk cId="1288231600" sldId="331"/>
            <ac:picMk id="4" creationId="{201E2107-5625-4C0E-AF85-1754CFB5E379}"/>
          </ac:picMkLst>
        </pc:picChg>
      </pc:sldChg>
      <pc:sldChg chg="modSp setBg modAnim modNotes modNotesTx">
        <pc:chgData name="Bob Nyberg" userId="0e727507-ed2e-4bcc-959e-5701196a4431" providerId="ADAL" clId="{0624BC03-6F3A-4A6F-BCA1-BDC4F054B04E}" dt="2023-12-09T20:09:40.558" v="1563"/>
        <pc:sldMkLst>
          <pc:docMk/>
          <pc:sldMk cId="3527703466" sldId="332"/>
        </pc:sldMkLst>
        <pc:spChg chg="mod">
          <ac:chgData name="Bob Nyberg" userId="0e727507-ed2e-4bcc-959e-5701196a4431" providerId="ADAL" clId="{0624BC03-6F3A-4A6F-BCA1-BDC4F054B04E}" dt="2023-12-08T12:48:20.476" v="0"/>
          <ac:spMkLst>
            <pc:docMk/>
            <pc:sldMk cId="3527703466" sldId="332"/>
            <ac:spMk id="2053" creationId="{00000000-0000-0000-0000-000000000000}"/>
          </ac:spMkLst>
        </pc:spChg>
        <pc:picChg chg="mod">
          <ac:chgData name="Bob Nyberg" userId="0e727507-ed2e-4bcc-959e-5701196a4431" providerId="ADAL" clId="{0624BC03-6F3A-4A6F-BCA1-BDC4F054B04E}" dt="2023-12-08T12:48:20.476" v="0"/>
          <ac:picMkLst>
            <pc:docMk/>
            <pc:sldMk cId="3527703466" sldId="332"/>
            <ac:picMk id="2" creationId="{128A296B-1593-4D78-B7E1-6CBFD5C600E3}"/>
          </ac:picMkLst>
        </pc:picChg>
      </pc:sldChg>
      <pc:sldChg chg="modSp mod setBg modNotes modNotesTx">
        <pc:chgData name="Bob Nyberg" userId="0e727507-ed2e-4bcc-959e-5701196a4431" providerId="ADAL" clId="{0624BC03-6F3A-4A6F-BCA1-BDC4F054B04E}" dt="2023-12-11T12:27:33.701" v="2074" actId="20577"/>
        <pc:sldMkLst>
          <pc:docMk/>
          <pc:sldMk cId="2044627520" sldId="333"/>
        </pc:sldMkLst>
        <pc:spChg chg="mod">
          <ac:chgData name="Bob Nyberg" userId="0e727507-ed2e-4bcc-959e-5701196a4431" providerId="ADAL" clId="{0624BC03-6F3A-4A6F-BCA1-BDC4F054B04E}" dt="2023-12-08T12:48:20.476" v="0"/>
          <ac:spMkLst>
            <pc:docMk/>
            <pc:sldMk cId="2044627520" sldId="333"/>
            <ac:spMk id="2053" creationId="{00000000-0000-0000-0000-000000000000}"/>
          </ac:spMkLst>
        </pc:spChg>
        <pc:picChg chg="mod">
          <ac:chgData name="Bob Nyberg" userId="0e727507-ed2e-4bcc-959e-5701196a4431" providerId="ADAL" clId="{0624BC03-6F3A-4A6F-BCA1-BDC4F054B04E}" dt="2023-12-08T13:30:19.932" v="152" actId="1440"/>
          <ac:picMkLst>
            <pc:docMk/>
            <pc:sldMk cId="2044627520" sldId="333"/>
            <ac:picMk id="5" creationId="{7D7691D0-9687-470A-ADA8-B496411B85DB}"/>
          </ac:picMkLst>
        </pc:picChg>
      </pc:sldChg>
      <pc:sldChg chg="modSp setBg modNotes modNotesTx">
        <pc:chgData name="Bob Nyberg" userId="0e727507-ed2e-4bcc-959e-5701196a4431" providerId="ADAL" clId="{0624BC03-6F3A-4A6F-BCA1-BDC4F054B04E}" dt="2023-12-08T15:36:02.598" v="215"/>
        <pc:sldMkLst>
          <pc:docMk/>
          <pc:sldMk cId="421861684" sldId="334"/>
        </pc:sldMkLst>
        <pc:spChg chg="mod">
          <ac:chgData name="Bob Nyberg" userId="0e727507-ed2e-4bcc-959e-5701196a4431" providerId="ADAL" clId="{0624BC03-6F3A-4A6F-BCA1-BDC4F054B04E}" dt="2023-12-08T12:48:20.476" v="0"/>
          <ac:spMkLst>
            <pc:docMk/>
            <pc:sldMk cId="421861684" sldId="334"/>
            <ac:spMk id="2053" creationId="{00000000-0000-0000-0000-000000000000}"/>
          </ac:spMkLst>
        </pc:spChg>
        <pc:picChg chg="mod">
          <ac:chgData name="Bob Nyberg" userId="0e727507-ed2e-4bcc-959e-5701196a4431" providerId="ADAL" clId="{0624BC03-6F3A-4A6F-BCA1-BDC4F054B04E}" dt="2023-12-08T12:48:20.476" v="0"/>
          <ac:picMkLst>
            <pc:docMk/>
            <pc:sldMk cId="421861684" sldId="334"/>
            <ac:picMk id="6" creationId="{0BBC7FCA-EBA4-4BEE-898F-18496CCEA118}"/>
          </ac:picMkLst>
        </pc:picChg>
      </pc:sldChg>
      <pc:sldChg chg="addSp modSp mod setBg modAnim modNotes">
        <pc:chgData name="Bob Nyberg" userId="0e727507-ed2e-4bcc-959e-5701196a4431" providerId="ADAL" clId="{0624BC03-6F3A-4A6F-BCA1-BDC4F054B04E}" dt="2023-12-09T20:09:56.895" v="1564"/>
        <pc:sldMkLst>
          <pc:docMk/>
          <pc:sldMk cId="3006252705" sldId="335"/>
        </pc:sldMkLst>
        <pc:spChg chg="mod">
          <ac:chgData name="Bob Nyberg" userId="0e727507-ed2e-4bcc-959e-5701196a4431" providerId="ADAL" clId="{0624BC03-6F3A-4A6F-BCA1-BDC4F054B04E}" dt="2023-12-08T12:48:20.476" v="0"/>
          <ac:spMkLst>
            <pc:docMk/>
            <pc:sldMk cId="3006252705" sldId="335"/>
            <ac:spMk id="2053" creationId="{00000000-0000-0000-0000-000000000000}"/>
          </ac:spMkLst>
        </pc:spChg>
        <pc:picChg chg="add mod">
          <ac:chgData name="Bob Nyberg" userId="0e727507-ed2e-4bcc-959e-5701196a4431" providerId="ADAL" clId="{0624BC03-6F3A-4A6F-BCA1-BDC4F054B04E}" dt="2023-12-08T15:43:19.004" v="372" actId="1440"/>
          <ac:picMkLst>
            <pc:docMk/>
            <pc:sldMk cId="3006252705" sldId="335"/>
            <ac:picMk id="2" creationId="{6964313A-FA82-3B4A-E231-C7DB228F4B25}"/>
          </ac:picMkLst>
        </pc:picChg>
        <pc:picChg chg="mod modCrop">
          <ac:chgData name="Bob Nyberg" userId="0e727507-ed2e-4bcc-959e-5701196a4431" providerId="ADAL" clId="{0624BC03-6F3A-4A6F-BCA1-BDC4F054B04E}" dt="2023-12-08T15:43:19.004" v="372" actId="1440"/>
          <ac:picMkLst>
            <pc:docMk/>
            <pc:sldMk cId="3006252705" sldId="335"/>
            <ac:picMk id="3" creationId="{F13FCA56-2E0B-486C-B6A1-B073FE63A081}"/>
          </ac:picMkLst>
        </pc:picChg>
      </pc:sldChg>
      <pc:sldChg chg="modSp setBg modNotes">
        <pc:chgData name="Bob Nyberg" userId="0e727507-ed2e-4bcc-959e-5701196a4431" providerId="ADAL" clId="{0624BC03-6F3A-4A6F-BCA1-BDC4F054B04E}" dt="2023-12-08T15:45:21.295" v="376"/>
        <pc:sldMkLst>
          <pc:docMk/>
          <pc:sldMk cId="1007595673" sldId="336"/>
        </pc:sldMkLst>
        <pc:spChg chg="mod">
          <ac:chgData name="Bob Nyberg" userId="0e727507-ed2e-4bcc-959e-5701196a4431" providerId="ADAL" clId="{0624BC03-6F3A-4A6F-BCA1-BDC4F054B04E}" dt="2023-12-08T12:48:20.476" v="0"/>
          <ac:spMkLst>
            <pc:docMk/>
            <pc:sldMk cId="1007595673" sldId="336"/>
            <ac:spMk id="2053" creationId="{00000000-0000-0000-0000-000000000000}"/>
          </ac:spMkLst>
        </pc:spChg>
        <pc:picChg chg="mod">
          <ac:chgData name="Bob Nyberg" userId="0e727507-ed2e-4bcc-959e-5701196a4431" providerId="ADAL" clId="{0624BC03-6F3A-4A6F-BCA1-BDC4F054B04E}" dt="2023-12-08T12:48:20.476" v="0"/>
          <ac:picMkLst>
            <pc:docMk/>
            <pc:sldMk cId="1007595673" sldId="336"/>
            <ac:picMk id="5" creationId="{F99D8D9E-3E1F-441D-B6FA-685C898EFD40}"/>
          </ac:picMkLst>
        </pc:picChg>
      </pc:sldChg>
      <pc:sldChg chg="addSp delSp modSp mod setBg delAnim modAnim modNotes">
        <pc:chgData name="Bob Nyberg" userId="0e727507-ed2e-4bcc-959e-5701196a4431" providerId="ADAL" clId="{0624BC03-6F3A-4A6F-BCA1-BDC4F054B04E}" dt="2023-12-09T20:10:34.288" v="1565"/>
        <pc:sldMkLst>
          <pc:docMk/>
          <pc:sldMk cId="1082998083" sldId="337"/>
        </pc:sldMkLst>
        <pc:spChg chg="mod">
          <ac:chgData name="Bob Nyberg" userId="0e727507-ed2e-4bcc-959e-5701196a4431" providerId="ADAL" clId="{0624BC03-6F3A-4A6F-BCA1-BDC4F054B04E}" dt="2023-12-08T12:48:20.476" v="0"/>
          <ac:spMkLst>
            <pc:docMk/>
            <pc:sldMk cId="1082998083" sldId="337"/>
            <ac:spMk id="2053" creationId="{00000000-0000-0000-0000-000000000000}"/>
          </ac:spMkLst>
        </pc:spChg>
        <pc:picChg chg="add mod">
          <ac:chgData name="Bob Nyberg" userId="0e727507-ed2e-4bcc-959e-5701196a4431" providerId="ADAL" clId="{0624BC03-6F3A-4A6F-BCA1-BDC4F054B04E}" dt="2023-12-08T15:48:57.703" v="388" actId="1076"/>
          <ac:picMkLst>
            <pc:docMk/>
            <pc:sldMk cId="1082998083" sldId="337"/>
            <ac:picMk id="2" creationId="{AB8667A9-2A4B-CF55-52A0-AB19666125B5}"/>
          </ac:picMkLst>
        </pc:picChg>
        <pc:picChg chg="del mod">
          <ac:chgData name="Bob Nyberg" userId="0e727507-ed2e-4bcc-959e-5701196a4431" providerId="ADAL" clId="{0624BC03-6F3A-4A6F-BCA1-BDC4F054B04E}" dt="2023-12-08T15:48:22.392" v="378" actId="478"/>
          <ac:picMkLst>
            <pc:docMk/>
            <pc:sldMk cId="1082998083" sldId="337"/>
            <ac:picMk id="3" creationId="{F5A2FFC8-1419-4B70-916A-A3E772844D92}"/>
          </ac:picMkLst>
        </pc:picChg>
      </pc:sldChg>
      <pc:sldChg chg="modSp setBg modNotes">
        <pc:chgData name="Bob Nyberg" userId="0e727507-ed2e-4bcc-959e-5701196a4431" providerId="ADAL" clId="{0624BC03-6F3A-4A6F-BCA1-BDC4F054B04E}" dt="2023-12-08T15:49:43.168" v="390"/>
        <pc:sldMkLst>
          <pc:docMk/>
          <pc:sldMk cId="3640793508" sldId="338"/>
        </pc:sldMkLst>
        <pc:spChg chg="mod">
          <ac:chgData name="Bob Nyberg" userId="0e727507-ed2e-4bcc-959e-5701196a4431" providerId="ADAL" clId="{0624BC03-6F3A-4A6F-BCA1-BDC4F054B04E}" dt="2023-12-08T12:48:20.476" v="0"/>
          <ac:spMkLst>
            <pc:docMk/>
            <pc:sldMk cId="3640793508" sldId="338"/>
            <ac:spMk id="2053" creationId="{00000000-0000-0000-0000-000000000000}"/>
          </ac:spMkLst>
        </pc:spChg>
        <pc:picChg chg="mod">
          <ac:chgData name="Bob Nyberg" userId="0e727507-ed2e-4bcc-959e-5701196a4431" providerId="ADAL" clId="{0624BC03-6F3A-4A6F-BCA1-BDC4F054B04E}" dt="2023-12-08T12:48:20.476" v="0"/>
          <ac:picMkLst>
            <pc:docMk/>
            <pc:sldMk cId="3640793508" sldId="338"/>
            <ac:picMk id="3" creationId="{91F5F830-5750-4F05-920F-C955AEE0B714}"/>
          </ac:picMkLst>
        </pc:picChg>
      </pc:sldChg>
      <pc:sldChg chg="modSp setBg modNotes">
        <pc:chgData name="Bob Nyberg" userId="0e727507-ed2e-4bcc-959e-5701196a4431" providerId="ADAL" clId="{0624BC03-6F3A-4A6F-BCA1-BDC4F054B04E}" dt="2023-12-08T15:50:12.815" v="391"/>
        <pc:sldMkLst>
          <pc:docMk/>
          <pc:sldMk cId="2190748950" sldId="339"/>
        </pc:sldMkLst>
        <pc:spChg chg="mod">
          <ac:chgData name="Bob Nyberg" userId="0e727507-ed2e-4bcc-959e-5701196a4431" providerId="ADAL" clId="{0624BC03-6F3A-4A6F-BCA1-BDC4F054B04E}" dt="2023-12-08T12:48:20.476" v="0"/>
          <ac:spMkLst>
            <pc:docMk/>
            <pc:sldMk cId="2190748950" sldId="339"/>
            <ac:spMk id="2053" creationId="{00000000-0000-0000-0000-000000000000}"/>
          </ac:spMkLst>
        </pc:spChg>
        <pc:picChg chg="mod">
          <ac:chgData name="Bob Nyberg" userId="0e727507-ed2e-4bcc-959e-5701196a4431" providerId="ADAL" clId="{0624BC03-6F3A-4A6F-BCA1-BDC4F054B04E}" dt="2023-12-08T12:48:20.476" v="0"/>
          <ac:picMkLst>
            <pc:docMk/>
            <pc:sldMk cId="2190748950" sldId="339"/>
            <ac:picMk id="3" creationId="{C86DD004-A6AD-4F1B-82B1-E5D0D659FA43}"/>
          </ac:picMkLst>
        </pc:picChg>
      </pc:sldChg>
      <pc:sldChg chg="modSp del modNotes">
        <pc:chgData name="Bob Nyberg" userId="0e727507-ed2e-4bcc-959e-5701196a4431" providerId="ADAL" clId="{0624BC03-6F3A-4A6F-BCA1-BDC4F054B04E}" dt="2023-12-08T15:51:45.918" v="392" actId="47"/>
        <pc:sldMkLst>
          <pc:docMk/>
          <pc:sldMk cId="2738889736" sldId="340"/>
        </pc:sldMkLst>
        <pc:spChg chg="mod">
          <ac:chgData name="Bob Nyberg" userId="0e727507-ed2e-4bcc-959e-5701196a4431" providerId="ADAL" clId="{0624BC03-6F3A-4A6F-BCA1-BDC4F054B04E}" dt="2023-12-08T12:48:20.476" v="0"/>
          <ac:spMkLst>
            <pc:docMk/>
            <pc:sldMk cId="2738889736" sldId="340"/>
            <ac:spMk id="2053" creationId="{00000000-0000-0000-0000-000000000000}"/>
          </ac:spMkLst>
        </pc:spChg>
        <pc:picChg chg="mod">
          <ac:chgData name="Bob Nyberg" userId="0e727507-ed2e-4bcc-959e-5701196a4431" providerId="ADAL" clId="{0624BC03-6F3A-4A6F-BCA1-BDC4F054B04E}" dt="2023-12-08T12:48:20.476" v="0"/>
          <ac:picMkLst>
            <pc:docMk/>
            <pc:sldMk cId="2738889736" sldId="340"/>
            <ac:picMk id="3" creationId="{EBD23733-AD87-4CE2-BCEB-64511752FEEA}"/>
          </ac:picMkLst>
        </pc:picChg>
      </pc:sldChg>
      <pc:sldChg chg="modSp mod setBg modNotes modNotesTx">
        <pc:chgData name="Bob Nyberg" userId="0e727507-ed2e-4bcc-959e-5701196a4431" providerId="ADAL" clId="{0624BC03-6F3A-4A6F-BCA1-BDC4F054B04E}" dt="2023-12-08T15:57:36.343" v="498" actId="1035"/>
        <pc:sldMkLst>
          <pc:docMk/>
          <pc:sldMk cId="1742654953" sldId="341"/>
        </pc:sldMkLst>
        <pc:spChg chg="mod">
          <ac:chgData name="Bob Nyberg" userId="0e727507-ed2e-4bcc-959e-5701196a4431" providerId="ADAL" clId="{0624BC03-6F3A-4A6F-BCA1-BDC4F054B04E}" dt="2023-12-08T12:48:20.476" v="0"/>
          <ac:spMkLst>
            <pc:docMk/>
            <pc:sldMk cId="1742654953" sldId="341"/>
            <ac:spMk id="2053" creationId="{00000000-0000-0000-0000-000000000000}"/>
          </ac:spMkLst>
        </pc:spChg>
        <pc:picChg chg="mod">
          <ac:chgData name="Bob Nyberg" userId="0e727507-ed2e-4bcc-959e-5701196a4431" providerId="ADAL" clId="{0624BC03-6F3A-4A6F-BCA1-BDC4F054B04E}" dt="2023-12-08T15:57:36.343" v="498" actId="1035"/>
          <ac:picMkLst>
            <pc:docMk/>
            <pc:sldMk cId="1742654953" sldId="341"/>
            <ac:picMk id="2" creationId="{2753E856-8FFB-4383-B940-4DC4ED5FC5E0}"/>
          </ac:picMkLst>
        </pc:picChg>
      </pc:sldChg>
      <pc:sldChg chg="modSp mod modAnim modNotes modNotesTx">
        <pc:chgData name="Bob Nyberg" userId="0e727507-ed2e-4bcc-959e-5701196a4431" providerId="ADAL" clId="{0624BC03-6F3A-4A6F-BCA1-BDC4F054B04E}" dt="2023-12-11T12:52:04.924" v="2085" actId="20577"/>
        <pc:sldMkLst>
          <pc:docMk/>
          <pc:sldMk cId="2512620092" sldId="342"/>
        </pc:sldMkLst>
        <pc:spChg chg="mod">
          <ac:chgData name="Bob Nyberg" userId="0e727507-ed2e-4bcc-959e-5701196a4431" providerId="ADAL" clId="{0624BC03-6F3A-4A6F-BCA1-BDC4F054B04E}" dt="2023-12-08T19:33:22.624" v="888" actId="403"/>
          <ac:spMkLst>
            <pc:docMk/>
            <pc:sldMk cId="2512620092" sldId="342"/>
            <ac:spMk id="5127" creationId="{00000000-0000-0000-0000-000000000000}"/>
          </ac:spMkLst>
        </pc:spChg>
        <pc:spChg chg="mod">
          <ac:chgData name="Bob Nyberg" userId="0e727507-ed2e-4bcc-959e-5701196a4431" providerId="ADAL" clId="{0624BC03-6F3A-4A6F-BCA1-BDC4F054B04E}" dt="2023-12-08T22:31:42.056" v="1400" actId="20577"/>
          <ac:spMkLst>
            <pc:docMk/>
            <pc:sldMk cId="2512620092" sldId="342"/>
            <ac:spMk id="5128" creationId="{00000000-0000-0000-0000-000000000000}"/>
          </ac:spMkLst>
        </pc:spChg>
        <pc:picChg chg="mod">
          <ac:chgData name="Bob Nyberg" userId="0e727507-ed2e-4bcc-959e-5701196a4431" providerId="ADAL" clId="{0624BC03-6F3A-4A6F-BCA1-BDC4F054B04E}" dt="2023-12-08T22:46:54.489" v="1430" actId="14100"/>
          <ac:picMkLst>
            <pc:docMk/>
            <pc:sldMk cId="2512620092" sldId="342"/>
            <ac:picMk id="2" creationId="{9337766C-D296-4643-8D70-8FACDC8E4E80}"/>
          </ac:picMkLst>
        </pc:picChg>
        <pc:picChg chg="mod">
          <ac:chgData name="Bob Nyberg" userId="0e727507-ed2e-4bcc-959e-5701196a4431" providerId="ADAL" clId="{0624BC03-6F3A-4A6F-BCA1-BDC4F054B04E}" dt="2023-12-08T12:48:20.476" v="0"/>
          <ac:picMkLst>
            <pc:docMk/>
            <pc:sldMk cId="2512620092" sldId="342"/>
            <ac:picMk id="3" creationId="{64F0C1C2-BBEB-41F3-BB67-F5FF67CCBFD1}"/>
          </ac:picMkLst>
        </pc:picChg>
      </pc:sldChg>
      <pc:sldChg chg="modSp mod modAnim modNotes modNotesTx">
        <pc:chgData name="Bob Nyberg" userId="0e727507-ed2e-4bcc-959e-5701196a4431" providerId="ADAL" clId="{0624BC03-6F3A-4A6F-BCA1-BDC4F054B04E}" dt="2023-12-09T20:20:02.332" v="1645"/>
        <pc:sldMkLst>
          <pc:docMk/>
          <pc:sldMk cId="2991713927" sldId="343"/>
        </pc:sldMkLst>
        <pc:spChg chg="mod">
          <ac:chgData name="Bob Nyberg" userId="0e727507-ed2e-4bcc-959e-5701196a4431" providerId="ADAL" clId="{0624BC03-6F3A-4A6F-BCA1-BDC4F054B04E}" dt="2023-12-08T22:27:36.189" v="1366" actId="404"/>
          <ac:spMkLst>
            <pc:docMk/>
            <pc:sldMk cId="2991713927" sldId="343"/>
            <ac:spMk id="5127" creationId="{00000000-0000-0000-0000-000000000000}"/>
          </ac:spMkLst>
        </pc:spChg>
        <pc:spChg chg="mod">
          <ac:chgData name="Bob Nyberg" userId="0e727507-ed2e-4bcc-959e-5701196a4431" providerId="ADAL" clId="{0624BC03-6F3A-4A6F-BCA1-BDC4F054B04E}" dt="2023-12-08T22:30:44.421" v="1384" actId="20577"/>
          <ac:spMkLst>
            <pc:docMk/>
            <pc:sldMk cId="2991713927" sldId="343"/>
            <ac:spMk id="5128" creationId="{00000000-0000-0000-0000-000000000000}"/>
          </ac:spMkLst>
        </pc:spChg>
        <pc:picChg chg="mod">
          <ac:chgData name="Bob Nyberg" userId="0e727507-ed2e-4bcc-959e-5701196a4431" providerId="ADAL" clId="{0624BC03-6F3A-4A6F-BCA1-BDC4F054B04E}" dt="2023-12-08T22:40:58.396" v="1419" actId="1076"/>
          <ac:picMkLst>
            <pc:docMk/>
            <pc:sldMk cId="2991713927" sldId="343"/>
            <ac:picMk id="5" creationId="{6FB5FD5D-44B4-401D-8F52-EA876F54B07E}"/>
          </ac:picMkLst>
        </pc:picChg>
      </pc:sldChg>
      <pc:sldChg chg="modSp mod modAnim modNotes">
        <pc:chgData name="Bob Nyberg" userId="0e727507-ed2e-4bcc-959e-5701196a4431" providerId="ADAL" clId="{0624BC03-6F3A-4A6F-BCA1-BDC4F054B04E}" dt="2023-12-09T20:20:46.782" v="1650"/>
        <pc:sldMkLst>
          <pc:docMk/>
          <pc:sldMk cId="1223591333" sldId="344"/>
        </pc:sldMkLst>
        <pc:spChg chg="mod">
          <ac:chgData name="Bob Nyberg" userId="0e727507-ed2e-4bcc-959e-5701196a4431" providerId="ADAL" clId="{0624BC03-6F3A-4A6F-BCA1-BDC4F054B04E}" dt="2023-12-08T19:31:37.488" v="858" actId="1076"/>
          <ac:spMkLst>
            <pc:docMk/>
            <pc:sldMk cId="1223591333" sldId="344"/>
            <ac:spMk id="5127" creationId="{00000000-0000-0000-0000-000000000000}"/>
          </ac:spMkLst>
        </pc:spChg>
        <pc:spChg chg="mod">
          <ac:chgData name="Bob Nyberg" userId="0e727507-ed2e-4bcc-959e-5701196a4431" providerId="ADAL" clId="{0624BC03-6F3A-4A6F-BCA1-BDC4F054B04E}" dt="2023-12-08T22:30:51.570" v="1385"/>
          <ac:spMkLst>
            <pc:docMk/>
            <pc:sldMk cId="1223591333" sldId="344"/>
            <ac:spMk id="5128" creationId="{00000000-0000-0000-0000-000000000000}"/>
          </ac:spMkLst>
        </pc:spChg>
        <pc:picChg chg="mod">
          <ac:chgData name="Bob Nyberg" userId="0e727507-ed2e-4bcc-959e-5701196a4431" providerId="ADAL" clId="{0624BC03-6F3A-4A6F-BCA1-BDC4F054B04E}" dt="2023-12-08T12:48:20.476" v="0"/>
          <ac:picMkLst>
            <pc:docMk/>
            <pc:sldMk cId="1223591333" sldId="344"/>
            <ac:picMk id="3" creationId="{2CC94BBE-AED0-4846-8283-F0A7A94B248E}"/>
          </ac:picMkLst>
        </pc:picChg>
        <pc:picChg chg="mod">
          <ac:chgData name="Bob Nyberg" userId="0e727507-ed2e-4bcc-959e-5701196a4431" providerId="ADAL" clId="{0624BC03-6F3A-4A6F-BCA1-BDC4F054B04E}" dt="2023-12-08T12:48:20.476" v="0"/>
          <ac:picMkLst>
            <pc:docMk/>
            <pc:sldMk cId="1223591333" sldId="344"/>
            <ac:picMk id="4" creationId="{E3CF4CDB-DDDD-4D32-8DAB-5B6AF6BF4CBA}"/>
          </ac:picMkLst>
        </pc:picChg>
      </pc:sldChg>
      <pc:sldChg chg="addSp delSp modSp mod modAnim modNotes">
        <pc:chgData name="Bob Nyberg" userId="0e727507-ed2e-4bcc-959e-5701196a4431" providerId="ADAL" clId="{0624BC03-6F3A-4A6F-BCA1-BDC4F054B04E}" dt="2023-12-09T20:21:08.403" v="1653"/>
        <pc:sldMkLst>
          <pc:docMk/>
          <pc:sldMk cId="4071868177" sldId="345"/>
        </pc:sldMkLst>
        <pc:spChg chg="add mod">
          <ac:chgData name="Bob Nyberg" userId="0e727507-ed2e-4bcc-959e-5701196a4431" providerId="ADAL" clId="{0624BC03-6F3A-4A6F-BCA1-BDC4F054B04E}" dt="2023-12-08T19:32:07.915" v="864"/>
          <ac:spMkLst>
            <pc:docMk/>
            <pc:sldMk cId="4071868177" sldId="345"/>
            <ac:spMk id="3" creationId="{A27E85DD-F355-29BB-E1B4-D5547F1ADB15}"/>
          </ac:spMkLst>
        </pc:spChg>
        <pc:spChg chg="del mod">
          <ac:chgData name="Bob Nyberg" userId="0e727507-ed2e-4bcc-959e-5701196a4431" providerId="ADAL" clId="{0624BC03-6F3A-4A6F-BCA1-BDC4F054B04E}" dt="2023-12-08T19:32:07.210" v="863" actId="478"/>
          <ac:spMkLst>
            <pc:docMk/>
            <pc:sldMk cId="4071868177" sldId="345"/>
            <ac:spMk id="5127" creationId="{00000000-0000-0000-0000-000000000000}"/>
          </ac:spMkLst>
        </pc:spChg>
        <pc:spChg chg="mod">
          <ac:chgData name="Bob Nyberg" userId="0e727507-ed2e-4bcc-959e-5701196a4431" providerId="ADAL" clId="{0624BC03-6F3A-4A6F-BCA1-BDC4F054B04E}" dt="2023-12-08T22:31:02.138" v="1389"/>
          <ac:spMkLst>
            <pc:docMk/>
            <pc:sldMk cId="4071868177" sldId="345"/>
            <ac:spMk id="5128" creationId="{00000000-0000-0000-0000-000000000000}"/>
          </ac:spMkLst>
        </pc:spChg>
        <pc:picChg chg="mod">
          <ac:chgData name="Bob Nyberg" userId="0e727507-ed2e-4bcc-959e-5701196a4431" providerId="ADAL" clId="{0624BC03-6F3A-4A6F-BCA1-BDC4F054B04E}" dt="2023-12-08T12:48:20.476" v="0"/>
          <ac:picMkLst>
            <pc:docMk/>
            <pc:sldMk cId="4071868177" sldId="345"/>
            <ac:picMk id="2" creationId="{85937D5B-5059-46CB-83EA-1013AC04F967}"/>
          </ac:picMkLst>
        </pc:picChg>
      </pc:sldChg>
      <pc:sldChg chg="addSp delSp modSp mod modAnim modNotes">
        <pc:chgData name="Bob Nyberg" userId="0e727507-ed2e-4bcc-959e-5701196a4431" providerId="ADAL" clId="{0624BC03-6F3A-4A6F-BCA1-BDC4F054B04E}" dt="2023-12-09T20:24:08.524" v="1691"/>
        <pc:sldMkLst>
          <pc:docMk/>
          <pc:sldMk cId="1415505795" sldId="346"/>
        </pc:sldMkLst>
        <pc:spChg chg="add mod">
          <ac:chgData name="Bob Nyberg" userId="0e727507-ed2e-4bcc-959e-5701196a4431" providerId="ADAL" clId="{0624BC03-6F3A-4A6F-BCA1-BDC4F054B04E}" dt="2023-12-08T19:32:13.183" v="866"/>
          <ac:spMkLst>
            <pc:docMk/>
            <pc:sldMk cId="1415505795" sldId="346"/>
            <ac:spMk id="2" creationId="{F5D64DF8-CA05-FB4B-2E03-C3ED11E5F838}"/>
          </ac:spMkLst>
        </pc:spChg>
        <pc:spChg chg="del mod">
          <ac:chgData name="Bob Nyberg" userId="0e727507-ed2e-4bcc-959e-5701196a4431" providerId="ADAL" clId="{0624BC03-6F3A-4A6F-BCA1-BDC4F054B04E}" dt="2023-12-08T19:32:12.336" v="865" actId="478"/>
          <ac:spMkLst>
            <pc:docMk/>
            <pc:sldMk cId="1415505795" sldId="346"/>
            <ac:spMk id="5127" creationId="{00000000-0000-0000-0000-000000000000}"/>
          </ac:spMkLst>
        </pc:spChg>
        <pc:spChg chg="mod">
          <ac:chgData name="Bob Nyberg" userId="0e727507-ed2e-4bcc-959e-5701196a4431" providerId="ADAL" clId="{0624BC03-6F3A-4A6F-BCA1-BDC4F054B04E}" dt="2023-12-08T22:31:05.105" v="1390"/>
          <ac:spMkLst>
            <pc:docMk/>
            <pc:sldMk cId="1415505795" sldId="346"/>
            <ac:spMk id="5128" creationId="{00000000-0000-0000-0000-000000000000}"/>
          </ac:spMkLst>
        </pc:spChg>
        <pc:picChg chg="mod">
          <ac:chgData name="Bob Nyberg" userId="0e727507-ed2e-4bcc-959e-5701196a4431" providerId="ADAL" clId="{0624BC03-6F3A-4A6F-BCA1-BDC4F054B04E}" dt="2023-12-08T12:48:20.476" v="0"/>
          <ac:picMkLst>
            <pc:docMk/>
            <pc:sldMk cId="1415505795" sldId="346"/>
            <ac:picMk id="3" creationId="{020C3138-BD32-49A3-BDCF-F6B78FB92284}"/>
          </ac:picMkLst>
        </pc:picChg>
      </pc:sldChg>
      <pc:sldChg chg="addSp delSp modSp mod modAnim modNotes">
        <pc:chgData name="Bob Nyberg" userId="0e727507-ed2e-4bcc-959e-5701196a4431" providerId="ADAL" clId="{0624BC03-6F3A-4A6F-BCA1-BDC4F054B04E}" dt="2023-12-09T20:21:22.561" v="1661"/>
        <pc:sldMkLst>
          <pc:docMk/>
          <pc:sldMk cId="2657098925" sldId="347"/>
        </pc:sldMkLst>
        <pc:spChg chg="add mod">
          <ac:chgData name="Bob Nyberg" userId="0e727507-ed2e-4bcc-959e-5701196a4431" providerId="ADAL" clId="{0624BC03-6F3A-4A6F-BCA1-BDC4F054B04E}" dt="2023-12-08T19:32:54.325" v="880"/>
          <ac:spMkLst>
            <pc:docMk/>
            <pc:sldMk cId="2657098925" sldId="347"/>
            <ac:spMk id="2" creationId="{1FAD000A-9CDB-0EB7-4FBB-88C124D77523}"/>
          </ac:spMkLst>
        </pc:spChg>
        <pc:spChg chg="del mod">
          <ac:chgData name="Bob Nyberg" userId="0e727507-ed2e-4bcc-959e-5701196a4431" providerId="ADAL" clId="{0624BC03-6F3A-4A6F-BCA1-BDC4F054B04E}" dt="2023-12-08T19:32:53.620" v="879" actId="478"/>
          <ac:spMkLst>
            <pc:docMk/>
            <pc:sldMk cId="2657098925" sldId="347"/>
            <ac:spMk id="5127" creationId="{00000000-0000-0000-0000-000000000000}"/>
          </ac:spMkLst>
        </pc:spChg>
        <pc:spChg chg="mod">
          <ac:chgData name="Bob Nyberg" userId="0e727507-ed2e-4bcc-959e-5701196a4431" providerId="ADAL" clId="{0624BC03-6F3A-4A6F-BCA1-BDC4F054B04E}" dt="2023-12-08T22:31:29.043" v="1397"/>
          <ac:spMkLst>
            <pc:docMk/>
            <pc:sldMk cId="2657098925" sldId="347"/>
            <ac:spMk id="5128" creationId="{00000000-0000-0000-0000-000000000000}"/>
          </ac:spMkLst>
        </pc:spChg>
        <pc:picChg chg="mod">
          <ac:chgData name="Bob Nyberg" userId="0e727507-ed2e-4bcc-959e-5701196a4431" providerId="ADAL" clId="{0624BC03-6F3A-4A6F-BCA1-BDC4F054B04E}" dt="2023-12-08T12:48:20.476" v="0"/>
          <ac:picMkLst>
            <pc:docMk/>
            <pc:sldMk cId="2657098925" sldId="347"/>
            <ac:picMk id="3" creationId="{F3E4CFCB-BD00-44E6-AB74-4B41B36A3701}"/>
          </ac:picMkLst>
        </pc:picChg>
      </pc:sldChg>
      <pc:sldChg chg="addSp delSp modSp mod modAnim modNotes">
        <pc:chgData name="Bob Nyberg" userId="0e727507-ed2e-4bcc-959e-5701196a4431" providerId="ADAL" clId="{0624BC03-6F3A-4A6F-BCA1-BDC4F054B04E}" dt="2023-12-09T20:21:11.763" v="1655"/>
        <pc:sldMkLst>
          <pc:docMk/>
          <pc:sldMk cId="587788350" sldId="354"/>
        </pc:sldMkLst>
        <pc:spChg chg="add mod">
          <ac:chgData name="Bob Nyberg" userId="0e727507-ed2e-4bcc-959e-5701196a4431" providerId="ADAL" clId="{0624BC03-6F3A-4A6F-BCA1-BDC4F054B04E}" dt="2023-12-08T19:32:18.969" v="868"/>
          <ac:spMkLst>
            <pc:docMk/>
            <pc:sldMk cId="587788350" sldId="354"/>
            <ac:spMk id="3" creationId="{ACBC4744-6220-5781-0CD5-A81D6F46BCF1}"/>
          </ac:spMkLst>
        </pc:spChg>
        <pc:spChg chg="del mod">
          <ac:chgData name="Bob Nyberg" userId="0e727507-ed2e-4bcc-959e-5701196a4431" providerId="ADAL" clId="{0624BC03-6F3A-4A6F-BCA1-BDC4F054B04E}" dt="2023-12-08T19:32:18.264" v="867" actId="478"/>
          <ac:spMkLst>
            <pc:docMk/>
            <pc:sldMk cId="587788350" sldId="354"/>
            <ac:spMk id="5127" creationId="{00000000-0000-0000-0000-000000000000}"/>
          </ac:spMkLst>
        </pc:spChg>
        <pc:spChg chg="mod">
          <ac:chgData name="Bob Nyberg" userId="0e727507-ed2e-4bcc-959e-5701196a4431" providerId="ADAL" clId="{0624BC03-6F3A-4A6F-BCA1-BDC4F054B04E}" dt="2023-12-08T22:31:07.625" v="1391"/>
          <ac:spMkLst>
            <pc:docMk/>
            <pc:sldMk cId="587788350" sldId="354"/>
            <ac:spMk id="5128" creationId="{00000000-0000-0000-0000-000000000000}"/>
          </ac:spMkLst>
        </pc:spChg>
        <pc:picChg chg="mod">
          <ac:chgData name="Bob Nyberg" userId="0e727507-ed2e-4bcc-959e-5701196a4431" providerId="ADAL" clId="{0624BC03-6F3A-4A6F-BCA1-BDC4F054B04E}" dt="2023-12-08T12:48:20.476" v="0"/>
          <ac:picMkLst>
            <pc:docMk/>
            <pc:sldMk cId="587788350" sldId="354"/>
            <ac:picMk id="2" creationId="{959EF59B-FC57-4D5E-B7AB-B9558F94FF30}"/>
          </ac:picMkLst>
        </pc:picChg>
      </pc:sldChg>
      <pc:sldChg chg="addSp delSp modSp mod modAnim modNotes">
        <pc:chgData name="Bob Nyberg" userId="0e727507-ed2e-4bcc-959e-5701196a4431" providerId="ADAL" clId="{0624BC03-6F3A-4A6F-BCA1-BDC4F054B04E}" dt="2023-12-09T20:21:13.499" v="1656"/>
        <pc:sldMkLst>
          <pc:docMk/>
          <pc:sldMk cId="359150516" sldId="355"/>
        </pc:sldMkLst>
        <pc:spChg chg="add mod">
          <ac:chgData name="Bob Nyberg" userId="0e727507-ed2e-4bcc-959e-5701196a4431" providerId="ADAL" clId="{0624BC03-6F3A-4A6F-BCA1-BDC4F054B04E}" dt="2023-12-08T19:32:25.210" v="870"/>
          <ac:spMkLst>
            <pc:docMk/>
            <pc:sldMk cId="359150516" sldId="355"/>
            <ac:spMk id="2" creationId="{D36BC815-8D80-6D4C-9350-9152BEBB6E7E}"/>
          </ac:spMkLst>
        </pc:spChg>
        <pc:spChg chg="del mod">
          <ac:chgData name="Bob Nyberg" userId="0e727507-ed2e-4bcc-959e-5701196a4431" providerId="ADAL" clId="{0624BC03-6F3A-4A6F-BCA1-BDC4F054B04E}" dt="2023-12-08T19:32:24.206" v="869" actId="478"/>
          <ac:spMkLst>
            <pc:docMk/>
            <pc:sldMk cId="359150516" sldId="355"/>
            <ac:spMk id="5127" creationId="{00000000-0000-0000-0000-000000000000}"/>
          </ac:spMkLst>
        </pc:spChg>
        <pc:spChg chg="mod">
          <ac:chgData name="Bob Nyberg" userId="0e727507-ed2e-4bcc-959e-5701196a4431" providerId="ADAL" clId="{0624BC03-6F3A-4A6F-BCA1-BDC4F054B04E}" dt="2023-12-08T22:31:10.855" v="1392"/>
          <ac:spMkLst>
            <pc:docMk/>
            <pc:sldMk cId="359150516" sldId="355"/>
            <ac:spMk id="5128" creationId="{00000000-0000-0000-0000-000000000000}"/>
          </ac:spMkLst>
        </pc:spChg>
        <pc:picChg chg="mod">
          <ac:chgData name="Bob Nyberg" userId="0e727507-ed2e-4bcc-959e-5701196a4431" providerId="ADAL" clId="{0624BC03-6F3A-4A6F-BCA1-BDC4F054B04E}" dt="2023-12-08T12:48:20.476" v="0"/>
          <ac:picMkLst>
            <pc:docMk/>
            <pc:sldMk cId="359150516" sldId="355"/>
            <ac:picMk id="3" creationId="{8AF3E808-053E-4373-9AC8-1ACF86CDF17C}"/>
          </ac:picMkLst>
        </pc:picChg>
      </pc:sldChg>
      <pc:sldChg chg="addSp delSp modSp mod modAnim modNotes">
        <pc:chgData name="Bob Nyberg" userId="0e727507-ed2e-4bcc-959e-5701196a4431" providerId="ADAL" clId="{0624BC03-6F3A-4A6F-BCA1-BDC4F054B04E}" dt="2023-12-09T20:21:15.239" v="1657"/>
        <pc:sldMkLst>
          <pc:docMk/>
          <pc:sldMk cId="2643920432" sldId="356"/>
        </pc:sldMkLst>
        <pc:spChg chg="add mod">
          <ac:chgData name="Bob Nyberg" userId="0e727507-ed2e-4bcc-959e-5701196a4431" providerId="ADAL" clId="{0624BC03-6F3A-4A6F-BCA1-BDC4F054B04E}" dt="2023-12-08T19:32:31.920" v="872"/>
          <ac:spMkLst>
            <pc:docMk/>
            <pc:sldMk cId="2643920432" sldId="356"/>
            <ac:spMk id="3" creationId="{442D5CD7-61C5-265A-9C4B-397FBEC8AD99}"/>
          </ac:spMkLst>
        </pc:spChg>
        <pc:spChg chg="del mod">
          <ac:chgData name="Bob Nyberg" userId="0e727507-ed2e-4bcc-959e-5701196a4431" providerId="ADAL" clId="{0624BC03-6F3A-4A6F-BCA1-BDC4F054B04E}" dt="2023-12-08T19:32:31.011" v="871" actId="478"/>
          <ac:spMkLst>
            <pc:docMk/>
            <pc:sldMk cId="2643920432" sldId="356"/>
            <ac:spMk id="5127" creationId="{00000000-0000-0000-0000-000000000000}"/>
          </ac:spMkLst>
        </pc:spChg>
        <pc:spChg chg="mod">
          <ac:chgData name="Bob Nyberg" userId="0e727507-ed2e-4bcc-959e-5701196a4431" providerId="ADAL" clId="{0624BC03-6F3A-4A6F-BCA1-BDC4F054B04E}" dt="2023-12-08T22:31:14.006" v="1393"/>
          <ac:spMkLst>
            <pc:docMk/>
            <pc:sldMk cId="2643920432" sldId="356"/>
            <ac:spMk id="5128" creationId="{00000000-0000-0000-0000-000000000000}"/>
          </ac:spMkLst>
        </pc:spChg>
        <pc:picChg chg="mod">
          <ac:chgData name="Bob Nyberg" userId="0e727507-ed2e-4bcc-959e-5701196a4431" providerId="ADAL" clId="{0624BC03-6F3A-4A6F-BCA1-BDC4F054B04E}" dt="2023-12-08T12:48:20.476" v="0"/>
          <ac:picMkLst>
            <pc:docMk/>
            <pc:sldMk cId="2643920432" sldId="356"/>
            <ac:picMk id="2" creationId="{71D71DFC-5A36-43F3-96A3-E4B7CCE5C837}"/>
          </ac:picMkLst>
        </pc:picChg>
        <pc:picChg chg="mod">
          <ac:chgData name="Bob Nyberg" userId="0e727507-ed2e-4bcc-959e-5701196a4431" providerId="ADAL" clId="{0624BC03-6F3A-4A6F-BCA1-BDC4F054B04E}" dt="2023-12-08T12:48:20.476" v="0"/>
          <ac:picMkLst>
            <pc:docMk/>
            <pc:sldMk cId="2643920432" sldId="356"/>
            <ac:picMk id="4" creationId="{15D761C2-FDB4-4B32-932F-C542A805D889}"/>
          </ac:picMkLst>
        </pc:picChg>
      </pc:sldChg>
      <pc:sldChg chg="addSp delSp modSp mod modAnim modNotes modNotesTx">
        <pc:chgData name="Bob Nyberg" userId="0e727507-ed2e-4bcc-959e-5701196a4431" providerId="ADAL" clId="{0624BC03-6F3A-4A6F-BCA1-BDC4F054B04E}" dt="2023-12-09T20:21:18.061" v="1658"/>
        <pc:sldMkLst>
          <pc:docMk/>
          <pc:sldMk cId="2039183424" sldId="357"/>
        </pc:sldMkLst>
        <pc:spChg chg="add mod">
          <ac:chgData name="Bob Nyberg" userId="0e727507-ed2e-4bcc-959e-5701196a4431" providerId="ADAL" clId="{0624BC03-6F3A-4A6F-BCA1-BDC4F054B04E}" dt="2023-12-08T19:32:38.694" v="874"/>
          <ac:spMkLst>
            <pc:docMk/>
            <pc:sldMk cId="2039183424" sldId="357"/>
            <ac:spMk id="2" creationId="{BB368979-655C-72E5-58AB-05CAC2E4994D}"/>
          </ac:spMkLst>
        </pc:spChg>
        <pc:spChg chg="del mod">
          <ac:chgData name="Bob Nyberg" userId="0e727507-ed2e-4bcc-959e-5701196a4431" providerId="ADAL" clId="{0624BC03-6F3A-4A6F-BCA1-BDC4F054B04E}" dt="2023-12-08T19:32:37.910" v="873" actId="478"/>
          <ac:spMkLst>
            <pc:docMk/>
            <pc:sldMk cId="2039183424" sldId="357"/>
            <ac:spMk id="5127" creationId="{00000000-0000-0000-0000-000000000000}"/>
          </ac:spMkLst>
        </pc:spChg>
        <pc:spChg chg="mod">
          <ac:chgData name="Bob Nyberg" userId="0e727507-ed2e-4bcc-959e-5701196a4431" providerId="ADAL" clId="{0624BC03-6F3A-4A6F-BCA1-BDC4F054B04E}" dt="2023-12-08T22:31:19.479" v="1394"/>
          <ac:spMkLst>
            <pc:docMk/>
            <pc:sldMk cId="2039183424" sldId="357"/>
            <ac:spMk id="5128" creationId="{00000000-0000-0000-0000-000000000000}"/>
          </ac:spMkLst>
        </pc:spChg>
        <pc:picChg chg="mod">
          <ac:chgData name="Bob Nyberg" userId="0e727507-ed2e-4bcc-959e-5701196a4431" providerId="ADAL" clId="{0624BC03-6F3A-4A6F-BCA1-BDC4F054B04E}" dt="2023-12-08T12:48:20.476" v="0"/>
          <ac:picMkLst>
            <pc:docMk/>
            <pc:sldMk cId="2039183424" sldId="357"/>
            <ac:picMk id="3" creationId="{A55344A2-333B-40D1-97EB-7B7A36E986FF}"/>
          </ac:picMkLst>
        </pc:picChg>
      </pc:sldChg>
      <pc:sldChg chg="addSp delSp modSp mod modAnim modNotes">
        <pc:chgData name="Bob Nyberg" userId="0e727507-ed2e-4bcc-959e-5701196a4431" providerId="ADAL" clId="{0624BC03-6F3A-4A6F-BCA1-BDC4F054B04E}" dt="2023-12-09T20:21:25.838" v="1663"/>
        <pc:sldMkLst>
          <pc:docMk/>
          <pc:sldMk cId="1225596465" sldId="358"/>
        </pc:sldMkLst>
        <pc:spChg chg="add mod">
          <ac:chgData name="Bob Nyberg" userId="0e727507-ed2e-4bcc-959e-5701196a4431" providerId="ADAL" clId="{0624BC03-6F3A-4A6F-BCA1-BDC4F054B04E}" dt="2023-12-08T19:33:03.215" v="884"/>
          <ac:spMkLst>
            <pc:docMk/>
            <pc:sldMk cId="1225596465" sldId="358"/>
            <ac:spMk id="3" creationId="{A5F2459A-B9EB-2E81-593B-4479325BB98E}"/>
          </ac:spMkLst>
        </pc:spChg>
        <pc:spChg chg="del mod">
          <ac:chgData name="Bob Nyberg" userId="0e727507-ed2e-4bcc-959e-5701196a4431" providerId="ADAL" clId="{0624BC03-6F3A-4A6F-BCA1-BDC4F054B04E}" dt="2023-12-08T19:33:02.666" v="883" actId="478"/>
          <ac:spMkLst>
            <pc:docMk/>
            <pc:sldMk cId="1225596465" sldId="358"/>
            <ac:spMk id="5127" creationId="{00000000-0000-0000-0000-000000000000}"/>
          </ac:spMkLst>
        </pc:spChg>
        <pc:spChg chg="mod">
          <ac:chgData name="Bob Nyberg" userId="0e727507-ed2e-4bcc-959e-5701196a4431" providerId="ADAL" clId="{0624BC03-6F3A-4A6F-BCA1-BDC4F054B04E}" dt="2023-12-08T22:31:34.797" v="1399"/>
          <ac:spMkLst>
            <pc:docMk/>
            <pc:sldMk cId="1225596465" sldId="358"/>
            <ac:spMk id="5128" creationId="{00000000-0000-0000-0000-000000000000}"/>
          </ac:spMkLst>
        </pc:spChg>
        <pc:picChg chg="mod">
          <ac:chgData name="Bob Nyberg" userId="0e727507-ed2e-4bcc-959e-5701196a4431" providerId="ADAL" clId="{0624BC03-6F3A-4A6F-BCA1-BDC4F054B04E}" dt="2023-12-08T12:48:20.476" v="0"/>
          <ac:picMkLst>
            <pc:docMk/>
            <pc:sldMk cId="1225596465" sldId="358"/>
            <ac:picMk id="2" creationId="{395B8203-1FBE-4775-AB09-A5BE53F82598}"/>
          </ac:picMkLst>
        </pc:picChg>
      </pc:sldChg>
      <pc:sldChg chg="addSp delSp modSp mod modAnim modNotes">
        <pc:chgData name="Bob Nyberg" userId="0e727507-ed2e-4bcc-959e-5701196a4431" providerId="ADAL" clId="{0624BC03-6F3A-4A6F-BCA1-BDC4F054B04E}" dt="2023-12-09T20:21:21.056" v="1660"/>
        <pc:sldMkLst>
          <pc:docMk/>
          <pc:sldMk cId="1575310481" sldId="359"/>
        </pc:sldMkLst>
        <pc:spChg chg="add mod">
          <ac:chgData name="Bob Nyberg" userId="0e727507-ed2e-4bcc-959e-5701196a4431" providerId="ADAL" clId="{0624BC03-6F3A-4A6F-BCA1-BDC4F054B04E}" dt="2023-12-08T19:32:50.264" v="878"/>
          <ac:spMkLst>
            <pc:docMk/>
            <pc:sldMk cId="1575310481" sldId="359"/>
            <ac:spMk id="3" creationId="{2D9C40E4-D07D-ED8C-269C-E555FE42AEBB}"/>
          </ac:spMkLst>
        </pc:spChg>
        <pc:spChg chg="del mod">
          <ac:chgData name="Bob Nyberg" userId="0e727507-ed2e-4bcc-959e-5701196a4431" providerId="ADAL" clId="{0624BC03-6F3A-4A6F-BCA1-BDC4F054B04E}" dt="2023-12-08T19:32:49.512" v="877" actId="478"/>
          <ac:spMkLst>
            <pc:docMk/>
            <pc:sldMk cId="1575310481" sldId="359"/>
            <ac:spMk id="5127" creationId="{00000000-0000-0000-0000-000000000000}"/>
          </ac:spMkLst>
        </pc:spChg>
        <pc:spChg chg="mod">
          <ac:chgData name="Bob Nyberg" userId="0e727507-ed2e-4bcc-959e-5701196a4431" providerId="ADAL" clId="{0624BC03-6F3A-4A6F-BCA1-BDC4F054B04E}" dt="2023-12-08T22:31:26.240" v="1396"/>
          <ac:spMkLst>
            <pc:docMk/>
            <pc:sldMk cId="1575310481" sldId="359"/>
            <ac:spMk id="5128" creationId="{00000000-0000-0000-0000-000000000000}"/>
          </ac:spMkLst>
        </pc:spChg>
        <pc:picChg chg="mod">
          <ac:chgData name="Bob Nyberg" userId="0e727507-ed2e-4bcc-959e-5701196a4431" providerId="ADAL" clId="{0624BC03-6F3A-4A6F-BCA1-BDC4F054B04E}" dt="2023-12-08T12:48:20.476" v="0"/>
          <ac:picMkLst>
            <pc:docMk/>
            <pc:sldMk cId="1575310481" sldId="359"/>
            <ac:picMk id="2" creationId="{C271B668-1C31-4181-93F5-27ACF7734122}"/>
          </ac:picMkLst>
        </pc:picChg>
      </pc:sldChg>
      <pc:sldChg chg="addSp delSp modSp mod modAnim modNotes">
        <pc:chgData name="Bob Nyberg" userId="0e727507-ed2e-4bcc-959e-5701196a4431" providerId="ADAL" clId="{0624BC03-6F3A-4A6F-BCA1-BDC4F054B04E}" dt="2023-12-09T20:21:19.614" v="1659"/>
        <pc:sldMkLst>
          <pc:docMk/>
          <pc:sldMk cId="2197980571" sldId="360"/>
        </pc:sldMkLst>
        <pc:spChg chg="add mod">
          <ac:chgData name="Bob Nyberg" userId="0e727507-ed2e-4bcc-959e-5701196a4431" providerId="ADAL" clId="{0624BC03-6F3A-4A6F-BCA1-BDC4F054B04E}" dt="2023-12-08T19:32:45.655" v="876"/>
          <ac:spMkLst>
            <pc:docMk/>
            <pc:sldMk cId="2197980571" sldId="360"/>
            <ac:spMk id="3" creationId="{EE3AC554-1FE5-41B3-0F06-DB6A96AC23F7}"/>
          </ac:spMkLst>
        </pc:spChg>
        <pc:spChg chg="del mod">
          <ac:chgData name="Bob Nyberg" userId="0e727507-ed2e-4bcc-959e-5701196a4431" providerId="ADAL" clId="{0624BC03-6F3A-4A6F-BCA1-BDC4F054B04E}" dt="2023-12-08T19:32:44.599" v="875" actId="478"/>
          <ac:spMkLst>
            <pc:docMk/>
            <pc:sldMk cId="2197980571" sldId="360"/>
            <ac:spMk id="5127" creationId="{00000000-0000-0000-0000-000000000000}"/>
          </ac:spMkLst>
        </pc:spChg>
        <pc:spChg chg="mod">
          <ac:chgData name="Bob Nyberg" userId="0e727507-ed2e-4bcc-959e-5701196a4431" providerId="ADAL" clId="{0624BC03-6F3A-4A6F-BCA1-BDC4F054B04E}" dt="2023-12-08T22:31:23.539" v="1395"/>
          <ac:spMkLst>
            <pc:docMk/>
            <pc:sldMk cId="2197980571" sldId="360"/>
            <ac:spMk id="5128" creationId="{00000000-0000-0000-0000-000000000000}"/>
          </ac:spMkLst>
        </pc:spChg>
        <pc:picChg chg="mod">
          <ac:chgData name="Bob Nyberg" userId="0e727507-ed2e-4bcc-959e-5701196a4431" providerId="ADAL" clId="{0624BC03-6F3A-4A6F-BCA1-BDC4F054B04E}" dt="2023-12-08T12:48:20.476" v="0"/>
          <ac:picMkLst>
            <pc:docMk/>
            <pc:sldMk cId="2197980571" sldId="360"/>
            <ac:picMk id="2" creationId="{42BA4E76-6283-4222-A5B7-DFD5833311A1}"/>
          </ac:picMkLst>
        </pc:picChg>
      </pc:sldChg>
      <pc:sldChg chg="addSp delSp modSp mod modAnim modNotes">
        <pc:chgData name="Bob Nyberg" userId="0e727507-ed2e-4bcc-959e-5701196a4431" providerId="ADAL" clId="{0624BC03-6F3A-4A6F-BCA1-BDC4F054B04E}" dt="2023-12-09T20:21:24.183" v="1662"/>
        <pc:sldMkLst>
          <pc:docMk/>
          <pc:sldMk cId="3928990344" sldId="361"/>
        </pc:sldMkLst>
        <pc:spChg chg="add mod">
          <ac:chgData name="Bob Nyberg" userId="0e727507-ed2e-4bcc-959e-5701196a4431" providerId="ADAL" clId="{0624BC03-6F3A-4A6F-BCA1-BDC4F054B04E}" dt="2023-12-08T19:32:59.420" v="882"/>
          <ac:spMkLst>
            <pc:docMk/>
            <pc:sldMk cId="3928990344" sldId="361"/>
            <ac:spMk id="3" creationId="{EA732EA7-2E36-CC7B-B688-1ACC7787271B}"/>
          </ac:spMkLst>
        </pc:spChg>
        <pc:spChg chg="del mod">
          <ac:chgData name="Bob Nyberg" userId="0e727507-ed2e-4bcc-959e-5701196a4431" providerId="ADAL" clId="{0624BC03-6F3A-4A6F-BCA1-BDC4F054B04E}" dt="2023-12-08T19:32:58.683" v="881" actId="478"/>
          <ac:spMkLst>
            <pc:docMk/>
            <pc:sldMk cId="3928990344" sldId="361"/>
            <ac:spMk id="5127" creationId="{00000000-0000-0000-0000-000000000000}"/>
          </ac:spMkLst>
        </pc:spChg>
        <pc:spChg chg="mod">
          <ac:chgData name="Bob Nyberg" userId="0e727507-ed2e-4bcc-959e-5701196a4431" providerId="ADAL" clId="{0624BC03-6F3A-4A6F-BCA1-BDC4F054B04E}" dt="2023-12-08T22:31:31.865" v="1398"/>
          <ac:spMkLst>
            <pc:docMk/>
            <pc:sldMk cId="3928990344" sldId="361"/>
            <ac:spMk id="5128" creationId="{00000000-0000-0000-0000-000000000000}"/>
          </ac:spMkLst>
        </pc:spChg>
        <pc:picChg chg="mod">
          <ac:chgData name="Bob Nyberg" userId="0e727507-ed2e-4bcc-959e-5701196a4431" providerId="ADAL" clId="{0624BC03-6F3A-4A6F-BCA1-BDC4F054B04E}" dt="2023-12-08T12:48:20.476" v="0"/>
          <ac:picMkLst>
            <pc:docMk/>
            <pc:sldMk cId="3928990344" sldId="361"/>
            <ac:picMk id="2" creationId="{8AB37045-2956-4513-938E-E7ADD157487F}"/>
          </ac:picMkLst>
        </pc:picChg>
      </pc:sldChg>
      <pc:sldChg chg="modSp mod modAnim modNotes modNotesTx">
        <pc:chgData name="Bob Nyberg" userId="0e727507-ed2e-4bcc-959e-5701196a4431" providerId="ADAL" clId="{0624BC03-6F3A-4A6F-BCA1-BDC4F054B04E}" dt="2023-12-10T21:42:27.983" v="1864" actId="6549"/>
        <pc:sldMkLst>
          <pc:docMk/>
          <pc:sldMk cId="1285131663" sldId="363"/>
        </pc:sldMkLst>
        <pc:spChg chg="mod">
          <ac:chgData name="Bob Nyberg" userId="0e727507-ed2e-4bcc-959e-5701196a4431" providerId="ADAL" clId="{0624BC03-6F3A-4A6F-BCA1-BDC4F054B04E}" dt="2023-12-10T21:42:23.312" v="1862" actId="6549"/>
          <ac:spMkLst>
            <pc:docMk/>
            <pc:sldMk cId="1285131663" sldId="363"/>
            <ac:spMk id="5127" creationId="{00000000-0000-0000-0000-000000000000}"/>
          </ac:spMkLst>
        </pc:spChg>
        <pc:spChg chg="mod">
          <ac:chgData name="Bob Nyberg" userId="0e727507-ed2e-4bcc-959e-5701196a4431" providerId="ADAL" clId="{0624BC03-6F3A-4A6F-BCA1-BDC4F054B04E}" dt="2023-12-08T12:48:20.476" v="0"/>
          <ac:spMkLst>
            <pc:docMk/>
            <pc:sldMk cId="1285131663" sldId="363"/>
            <ac:spMk id="5128" creationId="{00000000-0000-0000-0000-000000000000}"/>
          </ac:spMkLst>
        </pc:spChg>
      </pc:sldChg>
      <pc:sldChg chg="modSp mod modAnim modNotes modNotesTx">
        <pc:chgData name="Bob Nyberg" userId="0e727507-ed2e-4bcc-959e-5701196a4431" providerId="ADAL" clId="{0624BC03-6F3A-4A6F-BCA1-BDC4F054B04E}" dt="2023-12-09T20:18:55.884" v="1631"/>
        <pc:sldMkLst>
          <pc:docMk/>
          <pc:sldMk cId="1315584517" sldId="364"/>
        </pc:sldMkLst>
        <pc:spChg chg="mod">
          <ac:chgData name="Bob Nyberg" userId="0e727507-ed2e-4bcc-959e-5701196a4431" providerId="ADAL" clId="{0624BC03-6F3A-4A6F-BCA1-BDC4F054B04E}" dt="2023-12-08T20:50:59.296" v="1329" actId="207"/>
          <ac:spMkLst>
            <pc:docMk/>
            <pc:sldMk cId="1315584517" sldId="364"/>
            <ac:spMk id="5127" creationId="{00000000-0000-0000-0000-000000000000}"/>
          </ac:spMkLst>
        </pc:spChg>
        <pc:spChg chg="mod">
          <ac:chgData name="Bob Nyberg" userId="0e727507-ed2e-4bcc-959e-5701196a4431" providerId="ADAL" clId="{0624BC03-6F3A-4A6F-BCA1-BDC4F054B04E}" dt="2023-12-08T12:48:20.476" v="0"/>
          <ac:spMkLst>
            <pc:docMk/>
            <pc:sldMk cId="1315584517" sldId="364"/>
            <ac:spMk id="5128" creationId="{00000000-0000-0000-0000-000000000000}"/>
          </ac:spMkLst>
        </pc:spChg>
      </pc:sldChg>
      <pc:sldChg chg="addSp modSp mod modAnim modNotes modNotesTx">
        <pc:chgData name="Bob Nyberg" userId="0e727507-ed2e-4bcc-959e-5701196a4431" providerId="ADAL" clId="{0624BC03-6F3A-4A6F-BCA1-BDC4F054B04E}" dt="2023-12-09T20:19:11.390" v="1635"/>
        <pc:sldMkLst>
          <pc:docMk/>
          <pc:sldMk cId="3494434420" sldId="365"/>
        </pc:sldMkLst>
        <pc:spChg chg="mod">
          <ac:chgData name="Bob Nyberg" userId="0e727507-ed2e-4bcc-959e-5701196a4431" providerId="ADAL" clId="{0624BC03-6F3A-4A6F-BCA1-BDC4F054B04E}" dt="2023-12-08T20:49:22.403" v="1315" actId="207"/>
          <ac:spMkLst>
            <pc:docMk/>
            <pc:sldMk cId="3494434420" sldId="365"/>
            <ac:spMk id="5127" creationId="{00000000-0000-0000-0000-000000000000}"/>
          </ac:spMkLst>
        </pc:spChg>
        <pc:spChg chg="mod">
          <ac:chgData name="Bob Nyberg" userId="0e727507-ed2e-4bcc-959e-5701196a4431" providerId="ADAL" clId="{0624BC03-6F3A-4A6F-BCA1-BDC4F054B04E}" dt="2023-12-08T12:48:20.476" v="0"/>
          <ac:spMkLst>
            <pc:docMk/>
            <pc:sldMk cId="3494434420" sldId="365"/>
            <ac:spMk id="5128" creationId="{00000000-0000-0000-0000-000000000000}"/>
          </ac:spMkLst>
        </pc:spChg>
        <pc:picChg chg="add mod">
          <ac:chgData name="Bob Nyberg" userId="0e727507-ed2e-4bcc-959e-5701196a4431" providerId="ADAL" clId="{0624BC03-6F3A-4A6F-BCA1-BDC4F054B04E}" dt="2023-12-08T20:50:22.045" v="1327" actId="732"/>
          <ac:picMkLst>
            <pc:docMk/>
            <pc:sldMk cId="3494434420" sldId="365"/>
            <ac:picMk id="4098" creationId="{05E4B82D-AF90-5D68-E80A-E40D9CA0E830}"/>
          </ac:picMkLst>
        </pc:picChg>
      </pc:sldChg>
      <pc:sldChg chg="addSp delSp modSp modAnim modNotes modNotesTx">
        <pc:chgData name="Bob Nyberg" userId="0e727507-ed2e-4bcc-959e-5701196a4431" providerId="ADAL" clId="{0624BC03-6F3A-4A6F-BCA1-BDC4F054B04E}" dt="2023-12-09T20:19:32.510" v="1640"/>
        <pc:sldMkLst>
          <pc:docMk/>
          <pc:sldMk cId="3341402374" sldId="366"/>
        </pc:sldMkLst>
        <pc:spChg chg="add mod">
          <ac:chgData name="Bob Nyberg" userId="0e727507-ed2e-4bcc-959e-5701196a4431" providerId="ADAL" clId="{0624BC03-6F3A-4A6F-BCA1-BDC4F054B04E}" dt="2023-12-08T19:30:44.066" v="850"/>
          <ac:spMkLst>
            <pc:docMk/>
            <pc:sldMk cId="3341402374" sldId="366"/>
            <ac:spMk id="2" creationId="{BB8331AA-6181-96E2-095B-E0A713ACECBE}"/>
          </ac:spMkLst>
        </pc:spChg>
        <pc:spChg chg="del mod">
          <ac:chgData name="Bob Nyberg" userId="0e727507-ed2e-4bcc-959e-5701196a4431" providerId="ADAL" clId="{0624BC03-6F3A-4A6F-BCA1-BDC4F054B04E}" dt="2023-12-08T19:30:42.373" v="849" actId="478"/>
          <ac:spMkLst>
            <pc:docMk/>
            <pc:sldMk cId="3341402374" sldId="366"/>
            <ac:spMk id="5127" creationId="{00000000-0000-0000-0000-000000000000}"/>
          </ac:spMkLst>
        </pc:spChg>
        <pc:spChg chg="mod">
          <ac:chgData name="Bob Nyberg" userId="0e727507-ed2e-4bcc-959e-5701196a4431" providerId="ADAL" clId="{0624BC03-6F3A-4A6F-BCA1-BDC4F054B04E}" dt="2023-12-08T12:48:20.476" v="0"/>
          <ac:spMkLst>
            <pc:docMk/>
            <pc:sldMk cId="3341402374" sldId="366"/>
            <ac:spMk id="5128" creationId="{00000000-0000-0000-0000-000000000000}"/>
          </ac:spMkLst>
        </pc:spChg>
        <pc:grpChg chg="mod">
          <ac:chgData name="Bob Nyberg" userId="0e727507-ed2e-4bcc-959e-5701196a4431" providerId="ADAL" clId="{0624BC03-6F3A-4A6F-BCA1-BDC4F054B04E}" dt="2023-12-08T12:48:20.476" v="0"/>
          <ac:grpSpMkLst>
            <pc:docMk/>
            <pc:sldMk cId="3341402374" sldId="366"/>
            <ac:grpSpMk id="9" creationId="{BEAF2C31-3868-4B61-84BD-76D9AD2C05B1}"/>
          </ac:grpSpMkLst>
        </pc:grpChg>
        <pc:picChg chg="mod">
          <ac:chgData name="Bob Nyberg" userId="0e727507-ed2e-4bcc-959e-5701196a4431" providerId="ADAL" clId="{0624BC03-6F3A-4A6F-BCA1-BDC4F054B04E}" dt="2023-12-08T12:48:20.476" v="0"/>
          <ac:picMkLst>
            <pc:docMk/>
            <pc:sldMk cId="3341402374" sldId="366"/>
            <ac:picMk id="4" creationId="{9A147E62-B314-4F8D-B087-BC9381D9FD8F}"/>
          </ac:picMkLst>
        </pc:picChg>
        <pc:picChg chg="mod">
          <ac:chgData name="Bob Nyberg" userId="0e727507-ed2e-4bcc-959e-5701196a4431" providerId="ADAL" clId="{0624BC03-6F3A-4A6F-BCA1-BDC4F054B04E}" dt="2023-12-08T12:48:20.476" v="0"/>
          <ac:picMkLst>
            <pc:docMk/>
            <pc:sldMk cId="3341402374" sldId="366"/>
            <ac:picMk id="5" creationId="{7E0B933F-DF14-4431-A787-0C0BEF80AEA5}"/>
          </ac:picMkLst>
        </pc:picChg>
        <pc:picChg chg="mod">
          <ac:chgData name="Bob Nyberg" userId="0e727507-ed2e-4bcc-959e-5701196a4431" providerId="ADAL" clId="{0624BC03-6F3A-4A6F-BCA1-BDC4F054B04E}" dt="2023-12-08T12:48:20.476" v="0"/>
          <ac:picMkLst>
            <pc:docMk/>
            <pc:sldMk cId="3341402374" sldId="366"/>
            <ac:picMk id="6" creationId="{37537AE9-18BE-4C7D-A003-198D9EE6ACCC}"/>
          </ac:picMkLst>
        </pc:picChg>
        <pc:picChg chg="mod">
          <ac:chgData name="Bob Nyberg" userId="0e727507-ed2e-4bcc-959e-5701196a4431" providerId="ADAL" clId="{0624BC03-6F3A-4A6F-BCA1-BDC4F054B04E}" dt="2023-12-08T12:48:20.476" v="0"/>
          <ac:picMkLst>
            <pc:docMk/>
            <pc:sldMk cId="3341402374" sldId="366"/>
            <ac:picMk id="8" creationId="{F1D1147D-52F9-44FD-A59B-10AB1F0B04B0}"/>
          </ac:picMkLst>
        </pc:picChg>
      </pc:sldChg>
      <pc:sldChg chg="delSp modSp mod setBg delAnim modNotes modNotesTx">
        <pc:chgData name="Bob Nyberg" userId="0e727507-ed2e-4bcc-959e-5701196a4431" providerId="ADAL" clId="{0624BC03-6F3A-4A6F-BCA1-BDC4F054B04E}" dt="2023-12-08T22:59:48.742" v="1491" actId="478"/>
        <pc:sldMkLst>
          <pc:docMk/>
          <pc:sldMk cId="3674522482" sldId="367"/>
        </pc:sldMkLst>
        <pc:spChg chg="del mod">
          <ac:chgData name="Bob Nyberg" userId="0e727507-ed2e-4bcc-959e-5701196a4431" providerId="ADAL" clId="{0624BC03-6F3A-4A6F-BCA1-BDC4F054B04E}" dt="2023-12-08T22:59:48.742" v="1491" actId="478"/>
          <ac:spMkLst>
            <pc:docMk/>
            <pc:sldMk cId="3674522482" sldId="367"/>
            <ac:spMk id="5" creationId="{353D50BE-8462-4C4A-A859-1100C9F373A4}"/>
          </ac:spMkLst>
        </pc:spChg>
        <pc:picChg chg="del mod">
          <ac:chgData name="Bob Nyberg" userId="0e727507-ed2e-4bcc-959e-5701196a4431" providerId="ADAL" clId="{0624BC03-6F3A-4A6F-BCA1-BDC4F054B04E}" dt="2023-12-08T22:59:43.489" v="1490" actId="478"/>
          <ac:picMkLst>
            <pc:docMk/>
            <pc:sldMk cId="3674522482" sldId="367"/>
            <ac:picMk id="3" creationId="{8A1D7077-40D4-4A78-9F82-4AFFC4CD2816}"/>
          </ac:picMkLst>
        </pc:picChg>
      </pc:sldChg>
      <pc:sldChg chg="modSp del modNotes">
        <pc:chgData name="Bob Nyberg" userId="0e727507-ed2e-4bcc-959e-5701196a4431" providerId="ADAL" clId="{0624BC03-6F3A-4A6F-BCA1-BDC4F054B04E}" dt="2023-12-08T23:05:43.890" v="1534" actId="47"/>
        <pc:sldMkLst>
          <pc:docMk/>
          <pc:sldMk cId="2256456826" sldId="368"/>
        </pc:sldMkLst>
        <pc:spChg chg="mod">
          <ac:chgData name="Bob Nyberg" userId="0e727507-ed2e-4bcc-959e-5701196a4431" providerId="ADAL" clId="{0624BC03-6F3A-4A6F-BCA1-BDC4F054B04E}" dt="2023-12-08T12:48:20.476" v="0"/>
          <ac:spMkLst>
            <pc:docMk/>
            <pc:sldMk cId="2256456826" sldId="368"/>
            <ac:spMk id="5128" creationId="{00000000-0000-0000-0000-000000000000}"/>
          </ac:spMkLst>
        </pc:spChg>
        <pc:picChg chg="mod">
          <ac:chgData name="Bob Nyberg" userId="0e727507-ed2e-4bcc-959e-5701196a4431" providerId="ADAL" clId="{0624BC03-6F3A-4A6F-BCA1-BDC4F054B04E}" dt="2023-12-08T12:48:20.476" v="0"/>
          <ac:picMkLst>
            <pc:docMk/>
            <pc:sldMk cId="2256456826" sldId="368"/>
            <ac:picMk id="5" creationId="{C736F822-7165-4EBE-A19D-AE0021E26D57}"/>
          </ac:picMkLst>
        </pc:picChg>
      </pc:sldChg>
      <pc:sldChg chg="modSp del modNotes">
        <pc:chgData name="Bob Nyberg" userId="0e727507-ed2e-4bcc-959e-5701196a4431" providerId="ADAL" clId="{0624BC03-6F3A-4A6F-BCA1-BDC4F054B04E}" dt="2023-12-08T23:05:43.890" v="1534" actId="47"/>
        <pc:sldMkLst>
          <pc:docMk/>
          <pc:sldMk cId="1720984358" sldId="369"/>
        </pc:sldMkLst>
        <pc:spChg chg="mod">
          <ac:chgData name="Bob Nyberg" userId="0e727507-ed2e-4bcc-959e-5701196a4431" providerId="ADAL" clId="{0624BC03-6F3A-4A6F-BCA1-BDC4F054B04E}" dt="2023-12-08T12:48:20.476" v="0"/>
          <ac:spMkLst>
            <pc:docMk/>
            <pc:sldMk cId="1720984358" sldId="369"/>
            <ac:spMk id="5128" creationId="{00000000-0000-0000-0000-000000000000}"/>
          </ac:spMkLst>
        </pc:spChg>
        <pc:picChg chg="mod">
          <ac:chgData name="Bob Nyberg" userId="0e727507-ed2e-4bcc-959e-5701196a4431" providerId="ADAL" clId="{0624BC03-6F3A-4A6F-BCA1-BDC4F054B04E}" dt="2023-12-08T12:48:20.476" v="0"/>
          <ac:picMkLst>
            <pc:docMk/>
            <pc:sldMk cId="1720984358" sldId="369"/>
            <ac:picMk id="3" creationId="{563D2884-6276-4E12-A35D-850B9FFB897E}"/>
          </ac:picMkLst>
        </pc:picChg>
      </pc:sldChg>
      <pc:sldChg chg="modSp del modNotes">
        <pc:chgData name="Bob Nyberg" userId="0e727507-ed2e-4bcc-959e-5701196a4431" providerId="ADAL" clId="{0624BC03-6F3A-4A6F-BCA1-BDC4F054B04E}" dt="2023-12-08T23:05:43.890" v="1534" actId="47"/>
        <pc:sldMkLst>
          <pc:docMk/>
          <pc:sldMk cId="1923128225" sldId="370"/>
        </pc:sldMkLst>
        <pc:spChg chg="mod">
          <ac:chgData name="Bob Nyberg" userId="0e727507-ed2e-4bcc-959e-5701196a4431" providerId="ADAL" clId="{0624BC03-6F3A-4A6F-BCA1-BDC4F054B04E}" dt="2023-12-08T12:48:20.476" v="0"/>
          <ac:spMkLst>
            <pc:docMk/>
            <pc:sldMk cId="1923128225" sldId="370"/>
            <ac:spMk id="5128" creationId="{00000000-0000-0000-0000-000000000000}"/>
          </ac:spMkLst>
        </pc:spChg>
        <pc:picChg chg="mod">
          <ac:chgData name="Bob Nyberg" userId="0e727507-ed2e-4bcc-959e-5701196a4431" providerId="ADAL" clId="{0624BC03-6F3A-4A6F-BCA1-BDC4F054B04E}" dt="2023-12-08T12:48:20.476" v="0"/>
          <ac:picMkLst>
            <pc:docMk/>
            <pc:sldMk cId="1923128225" sldId="370"/>
            <ac:picMk id="6" creationId="{6C2A4EFD-F6D9-4572-B30F-7C3BA123D030}"/>
          </ac:picMkLst>
        </pc:picChg>
      </pc:sldChg>
      <pc:sldChg chg="modSp del modNotes">
        <pc:chgData name="Bob Nyberg" userId="0e727507-ed2e-4bcc-959e-5701196a4431" providerId="ADAL" clId="{0624BC03-6F3A-4A6F-BCA1-BDC4F054B04E}" dt="2023-12-08T23:05:43.890" v="1534" actId="47"/>
        <pc:sldMkLst>
          <pc:docMk/>
          <pc:sldMk cId="1226318708" sldId="371"/>
        </pc:sldMkLst>
        <pc:spChg chg="mod">
          <ac:chgData name="Bob Nyberg" userId="0e727507-ed2e-4bcc-959e-5701196a4431" providerId="ADAL" clId="{0624BC03-6F3A-4A6F-BCA1-BDC4F054B04E}" dt="2023-12-08T12:48:20.476" v="0"/>
          <ac:spMkLst>
            <pc:docMk/>
            <pc:sldMk cId="1226318708" sldId="371"/>
            <ac:spMk id="5128" creationId="{00000000-0000-0000-0000-000000000000}"/>
          </ac:spMkLst>
        </pc:spChg>
        <pc:picChg chg="mod">
          <ac:chgData name="Bob Nyberg" userId="0e727507-ed2e-4bcc-959e-5701196a4431" providerId="ADAL" clId="{0624BC03-6F3A-4A6F-BCA1-BDC4F054B04E}" dt="2023-12-08T12:48:20.476" v="0"/>
          <ac:picMkLst>
            <pc:docMk/>
            <pc:sldMk cId="1226318708" sldId="371"/>
            <ac:picMk id="3" creationId="{8E11663F-BE7D-4034-86D3-1F679AB852F1}"/>
          </ac:picMkLst>
        </pc:picChg>
      </pc:sldChg>
      <pc:sldChg chg="modSp del modNotes">
        <pc:chgData name="Bob Nyberg" userId="0e727507-ed2e-4bcc-959e-5701196a4431" providerId="ADAL" clId="{0624BC03-6F3A-4A6F-BCA1-BDC4F054B04E}" dt="2023-12-08T23:05:43.890" v="1534" actId="47"/>
        <pc:sldMkLst>
          <pc:docMk/>
          <pc:sldMk cId="949401723" sldId="376"/>
        </pc:sldMkLst>
        <pc:spChg chg="mod">
          <ac:chgData name="Bob Nyberg" userId="0e727507-ed2e-4bcc-959e-5701196a4431" providerId="ADAL" clId="{0624BC03-6F3A-4A6F-BCA1-BDC4F054B04E}" dt="2023-12-08T12:48:20.476" v="0"/>
          <ac:spMkLst>
            <pc:docMk/>
            <pc:sldMk cId="949401723" sldId="376"/>
            <ac:spMk id="5128" creationId="{00000000-0000-0000-0000-000000000000}"/>
          </ac:spMkLst>
        </pc:spChg>
        <pc:picChg chg="mod">
          <ac:chgData name="Bob Nyberg" userId="0e727507-ed2e-4bcc-959e-5701196a4431" providerId="ADAL" clId="{0624BC03-6F3A-4A6F-BCA1-BDC4F054B04E}" dt="2023-12-08T12:48:20.476" v="0"/>
          <ac:picMkLst>
            <pc:docMk/>
            <pc:sldMk cId="949401723" sldId="376"/>
            <ac:picMk id="2" creationId="{EF30217D-635E-4A59-99AA-17E3F7FFED0E}"/>
          </ac:picMkLst>
        </pc:picChg>
      </pc:sldChg>
      <pc:sldChg chg="addSp delSp modSp mod modAnim modNotes">
        <pc:chgData name="Bob Nyberg" userId="0e727507-ed2e-4bcc-959e-5701196a4431" providerId="ADAL" clId="{0624BC03-6F3A-4A6F-BCA1-BDC4F054B04E}" dt="2023-12-09T20:21:06.521" v="1652"/>
        <pc:sldMkLst>
          <pc:docMk/>
          <pc:sldMk cId="1498745144" sldId="377"/>
        </pc:sldMkLst>
        <pc:spChg chg="add mod">
          <ac:chgData name="Bob Nyberg" userId="0e727507-ed2e-4bcc-959e-5701196a4431" providerId="ADAL" clId="{0624BC03-6F3A-4A6F-BCA1-BDC4F054B04E}" dt="2023-12-08T19:32:01.427" v="862"/>
          <ac:spMkLst>
            <pc:docMk/>
            <pc:sldMk cId="1498745144" sldId="377"/>
            <ac:spMk id="3" creationId="{5ED2981E-23A3-442C-C448-69C69BAEAA19}"/>
          </ac:spMkLst>
        </pc:spChg>
        <pc:spChg chg="del mod">
          <ac:chgData name="Bob Nyberg" userId="0e727507-ed2e-4bcc-959e-5701196a4431" providerId="ADAL" clId="{0624BC03-6F3A-4A6F-BCA1-BDC4F054B04E}" dt="2023-12-08T19:32:00.782" v="861" actId="478"/>
          <ac:spMkLst>
            <pc:docMk/>
            <pc:sldMk cId="1498745144" sldId="377"/>
            <ac:spMk id="5127" creationId="{00000000-0000-0000-0000-000000000000}"/>
          </ac:spMkLst>
        </pc:spChg>
        <pc:spChg chg="mod">
          <ac:chgData name="Bob Nyberg" userId="0e727507-ed2e-4bcc-959e-5701196a4431" providerId="ADAL" clId="{0624BC03-6F3A-4A6F-BCA1-BDC4F054B04E}" dt="2023-12-08T22:30:59.112" v="1388"/>
          <ac:spMkLst>
            <pc:docMk/>
            <pc:sldMk cId="1498745144" sldId="377"/>
            <ac:spMk id="5128" creationId="{00000000-0000-0000-0000-000000000000}"/>
          </ac:spMkLst>
        </pc:spChg>
        <pc:picChg chg="mod">
          <ac:chgData name="Bob Nyberg" userId="0e727507-ed2e-4bcc-959e-5701196a4431" providerId="ADAL" clId="{0624BC03-6F3A-4A6F-BCA1-BDC4F054B04E}" dt="2023-12-08T12:48:20.476" v="0"/>
          <ac:picMkLst>
            <pc:docMk/>
            <pc:sldMk cId="1498745144" sldId="377"/>
            <ac:picMk id="2" creationId="{3C2F71F0-1E1E-4979-95E6-4523BA9794ED}"/>
          </ac:picMkLst>
        </pc:picChg>
      </pc:sldChg>
      <pc:sldChg chg="addSp delSp modSp mod modAnim modNotes">
        <pc:chgData name="Bob Nyberg" userId="0e727507-ed2e-4bcc-959e-5701196a4431" providerId="ADAL" clId="{0624BC03-6F3A-4A6F-BCA1-BDC4F054B04E}" dt="2023-12-09T20:20:56.346" v="1651"/>
        <pc:sldMkLst>
          <pc:docMk/>
          <pc:sldMk cId="820515693" sldId="378"/>
        </pc:sldMkLst>
        <pc:spChg chg="add mod">
          <ac:chgData name="Bob Nyberg" userId="0e727507-ed2e-4bcc-959e-5701196a4431" providerId="ADAL" clId="{0624BC03-6F3A-4A6F-BCA1-BDC4F054B04E}" dt="2023-12-08T19:31:52.268" v="860"/>
          <ac:spMkLst>
            <pc:docMk/>
            <pc:sldMk cId="820515693" sldId="378"/>
            <ac:spMk id="3" creationId="{ED32457E-8EFA-B8D4-CDB0-765CD2E1F144}"/>
          </ac:spMkLst>
        </pc:spChg>
        <pc:spChg chg="mod">
          <ac:chgData name="Bob Nyberg" userId="0e727507-ed2e-4bcc-959e-5701196a4431" providerId="ADAL" clId="{0624BC03-6F3A-4A6F-BCA1-BDC4F054B04E}" dt="2023-12-08T12:48:20.476" v="0"/>
          <ac:spMkLst>
            <pc:docMk/>
            <pc:sldMk cId="820515693" sldId="378"/>
            <ac:spMk id="5" creationId="{B690033D-F8D7-445D-AE89-7380CA7D68BD}"/>
          </ac:spMkLst>
        </pc:spChg>
        <pc:spChg chg="del mod">
          <ac:chgData name="Bob Nyberg" userId="0e727507-ed2e-4bcc-959e-5701196a4431" providerId="ADAL" clId="{0624BC03-6F3A-4A6F-BCA1-BDC4F054B04E}" dt="2023-12-08T19:31:44.900" v="859" actId="478"/>
          <ac:spMkLst>
            <pc:docMk/>
            <pc:sldMk cId="820515693" sldId="378"/>
            <ac:spMk id="5127" creationId="{00000000-0000-0000-0000-000000000000}"/>
          </ac:spMkLst>
        </pc:spChg>
        <pc:spChg chg="mod">
          <ac:chgData name="Bob Nyberg" userId="0e727507-ed2e-4bcc-959e-5701196a4431" providerId="ADAL" clId="{0624BC03-6F3A-4A6F-BCA1-BDC4F054B04E}" dt="2023-12-08T22:30:55.790" v="1387"/>
          <ac:spMkLst>
            <pc:docMk/>
            <pc:sldMk cId="820515693" sldId="378"/>
            <ac:spMk id="5128" creationId="{00000000-0000-0000-0000-000000000000}"/>
          </ac:spMkLst>
        </pc:spChg>
        <pc:picChg chg="mod">
          <ac:chgData name="Bob Nyberg" userId="0e727507-ed2e-4bcc-959e-5701196a4431" providerId="ADAL" clId="{0624BC03-6F3A-4A6F-BCA1-BDC4F054B04E}" dt="2023-12-08T12:48:20.476" v="0"/>
          <ac:picMkLst>
            <pc:docMk/>
            <pc:sldMk cId="820515693" sldId="378"/>
            <ac:picMk id="2" creationId="{5D1B68A4-DE43-47B9-8FFA-BFBD72617973}"/>
          </ac:picMkLst>
        </pc:picChg>
      </pc:sldChg>
      <pc:sldChg chg="modSp mod modNotes modNotesTx">
        <pc:chgData name="Bob Nyberg" userId="0e727507-ed2e-4bcc-959e-5701196a4431" providerId="ADAL" clId="{0624BC03-6F3A-4A6F-BCA1-BDC4F054B04E}" dt="2023-12-08T23:04:43.639" v="1533" actId="113"/>
        <pc:sldMkLst>
          <pc:docMk/>
          <pc:sldMk cId="133348757" sldId="379"/>
        </pc:sldMkLst>
        <pc:spChg chg="mod">
          <ac:chgData name="Bob Nyberg" userId="0e727507-ed2e-4bcc-959e-5701196a4431" providerId="ADAL" clId="{0624BC03-6F3A-4A6F-BCA1-BDC4F054B04E}" dt="2023-12-08T23:02:43.351" v="1529" actId="1076"/>
          <ac:spMkLst>
            <pc:docMk/>
            <pc:sldMk cId="133348757" sldId="379"/>
            <ac:spMk id="3" creationId="{FA9231F1-1A26-4911-991D-7B14E9D59F0B}"/>
          </ac:spMkLst>
        </pc:spChg>
        <pc:spChg chg="mod">
          <ac:chgData name="Bob Nyberg" userId="0e727507-ed2e-4bcc-959e-5701196a4431" providerId="ADAL" clId="{0624BC03-6F3A-4A6F-BCA1-BDC4F054B04E}" dt="2023-12-08T23:02:13.641" v="1525" actId="207"/>
          <ac:spMkLst>
            <pc:docMk/>
            <pc:sldMk cId="133348757" sldId="379"/>
            <ac:spMk id="5" creationId="{353D50BE-8462-4C4A-A859-1100C9F373A4}"/>
          </ac:spMkLst>
        </pc:spChg>
      </pc:sldChg>
      <pc:sldChg chg="modSp del mod modNotes modNotesTx">
        <pc:chgData name="Bob Nyberg" userId="0e727507-ed2e-4bcc-959e-5701196a4431" providerId="ADAL" clId="{0624BC03-6F3A-4A6F-BCA1-BDC4F054B04E}" dt="2023-12-08T23:05:43.890" v="1534" actId="47"/>
        <pc:sldMkLst>
          <pc:docMk/>
          <pc:sldMk cId="1693815199" sldId="381"/>
        </pc:sldMkLst>
        <pc:spChg chg="mod">
          <ac:chgData name="Bob Nyberg" userId="0e727507-ed2e-4bcc-959e-5701196a4431" providerId="ADAL" clId="{0624BC03-6F3A-4A6F-BCA1-BDC4F054B04E}" dt="2023-12-08T20:54:34.782" v="1360" actId="207"/>
          <ac:spMkLst>
            <pc:docMk/>
            <pc:sldMk cId="1693815199" sldId="381"/>
            <ac:spMk id="3" creationId="{FA9231F1-1A26-4911-991D-7B14E9D59F0B}"/>
          </ac:spMkLst>
        </pc:spChg>
        <pc:spChg chg="mod">
          <ac:chgData name="Bob Nyberg" userId="0e727507-ed2e-4bcc-959e-5701196a4431" providerId="ADAL" clId="{0624BC03-6F3A-4A6F-BCA1-BDC4F054B04E}" dt="2023-12-08T12:48:20.476" v="0"/>
          <ac:spMkLst>
            <pc:docMk/>
            <pc:sldMk cId="1693815199" sldId="381"/>
            <ac:spMk id="5" creationId="{353D50BE-8462-4C4A-A859-1100C9F373A4}"/>
          </ac:spMkLst>
        </pc:spChg>
      </pc:sldChg>
      <pc:sldChg chg="addSp delSp modSp modAnim modNotes modNotesTx">
        <pc:chgData name="Bob Nyberg" userId="0e727507-ed2e-4bcc-959e-5701196a4431" providerId="ADAL" clId="{0624BC03-6F3A-4A6F-BCA1-BDC4F054B04E}" dt="2023-12-09T20:12:27.439" v="1570"/>
        <pc:sldMkLst>
          <pc:docMk/>
          <pc:sldMk cId="1682950807" sldId="382"/>
        </pc:sldMkLst>
        <pc:spChg chg="mod">
          <ac:chgData name="Bob Nyberg" userId="0e727507-ed2e-4bcc-959e-5701196a4431" providerId="ADAL" clId="{0624BC03-6F3A-4A6F-BCA1-BDC4F054B04E}" dt="2023-12-08T16:26:40.790" v="602" actId="404"/>
          <ac:spMkLst>
            <pc:docMk/>
            <pc:sldMk cId="1682950807" sldId="382"/>
            <ac:spMk id="5127" creationId="{00000000-0000-0000-0000-000000000000}"/>
          </ac:spMkLst>
        </pc:spChg>
        <pc:spChg chg="mod">
          <ac:chgData name="Bob Nyberg" userId="0e727507-ed2e-4bcc-959e-5701196a4431" providerId="ADAL" clId="{0624BC03-6F3A-4A6F-BCA1-BDC4F054B04E}" dt="2023-12-08T12:48:20.476" v="0"/>
          <ac:spMkLst>
            <pc:docMk/>
            <pc:sldMk cId="1682950807" sldId="382"/>
            <ac:spMk id="5128" creationId="{00000000-0000-0000-0000-000000000000}"/>
          </ac:spMkLst>
        </pc:spChg>
        <pc:picChg chg="add mod">
          <ac:chgData name="Bob Nyberg" userId="0e727507-ed2e-4bcc-959e-5701196a4431" providerId="ADAL" clId="{0624BC03-6F3A-4A6F-BCA1-BDC4F054B04E}" dt="2023-12-08T16:26:59.276" v="606" actId="12788"/>
          <ac:picMkLst>
            <pc:docMk/>
            <pc:sldMk cId="1682950807" sldId="382"/>
            <ac:picMk id="2" creationId="{1659F02F-58E0-C4B7-0775-0A161DFA0893}"/>
          </ac:picMkLst>
        </pc:picChg>
        <pc:picChg chg="del mod">
          <ac:chgData name="Bob Nyberg" userId="0e727507-ed2e-4bcc-959e-5701196a4431" providerId="ADAL" clId="{0624BC03-6F3A-4A6F-BCA1-BDC4F054B04E}" dt="2023-12-08T16:26:44.193" v="603" actId="478"/>
          <ac:picMkLst>
            <pc:docMk/>
            <pc:sldMk cId="1682950807" sldId="382"/>
            <ac:picMk id="7170" creationId="{726C06DB-28C4-4E82-A206-0882DEA6E423}"/>
          </ac:picMkLst>
        </pc:picChg>
      </pc:sldChg>
      <pc:sldChg chg="modSp add del">
        <pc:chgData name="Bob Nyberg" userId="0e727507-ed2e-4bcc-959e-5701196a4431" providerId="ADAL" clId="{0624BC03-6F3A-4A6F-BCA1-BDC4F054B04E}" dt="2023-12-08T20:03:15.739" v="1152" actId="47"/>
        <pc:sldMkLst>
          <pc:docMk/>
          <pc:sldMk cId="3128856857" sldId="383"/>
        </pc:sldMkLst>
        <pc:spChg chg="mod">
          <ac:chgData name="Bob Nyberg" userId="0e727507-ed2e-4bcc-959e-5701196a4431" providerId="ADAL" clId="{0624BC03-6F3A-4A6F-BCA1-BDC4F054B04E}" dt="2023-12-08T20:02:53.317" v="1150" actId="114"/>
          <ac:spMkLst>
            <pc:docMk/>
            <pc:sldMk cId="3128856857" sldId="383"/>
            <ac:spMk id="5127" creationId="{00000000-0000-0000-0000-000000000000}"/>
          </ac:spMkLst>
        </pc:spChg>
      </pc:sldChg>
      <pc:sldChg chg="addSp delSp modSp add modAnim modNotesTx">
        <pc:chgData name="Bob Nyberg" userId="0e727507-ed2e-4bcc-959e-5701196a4431" providerId="ADAL" clId="{0624BC03-6F3A-4A6F-BCA1-BDC4F054B04E}" dt="2023-12-09T20:13:15.620" v="1578"/>
        <pc:sldMkLst>
          <pc:docMk/>
          <pc:sldMk cId="2726845216" sldId="384"/>
        </pc:sldMkLst>
        <pc:spChg chg="mod">
          <ac:chgData name="Bob Nyberg" userId="0e727507-ed2e-4bcc-959e-5701196a4431" providerId="ADAL" clId="{0624BC03-6F3A-4A6F-BCA1-BDC4F054B04E}" dt="2023-12-08T20:02:49.946" v="1149" actId="114"/>
          <ac:spMkLst>
            <pc:docMk/>
            <pc:sldMk cId="2726845216" sldId="384"/>
            <ac:spMk id="5127" creationId="{00000000-0000-0000-0000-000000000000}"/>
          </ac:spMkLst>
        </pc:spChg>
        <pc:picChg chg="del">
          <ac:chgData name="Bob Nyberg" userId="0e727507-ed2e-4bcc-959e-5701196a4431" providerId="ADAL" clId="{0624BC03-6F3A-4A6F-BCA1-BDC4F054B04E}" dt="2023-12-08T16:54:02.113" v="731" actId="478"/>
          <ac:picMkLst>
            <pc:docMk/>
            <pc:sldMk cId="2726845216" sldId="384"/>
            <ac:picMk id="4" creationId="{75E9C3C5-EAFD-47D0-87B1-31D87B8DA4D3}"/>
          </ac:picMkLst>
        </pc:picChg>
        <pc:picChg chg="add mod">
          <ac:chgData name="Bob Nyberg" userId="0e727507-ed2e-4bcc-959e-5701196a4431" providerId="ADAL" clId="{0624BC03-6F3A-4A6F-BCA1-BDC4F054B04E}" dt="2023-12-08T16:57:25.931" v="747" actId="1440"/>
          <ac:picMkLst>
            <pc:docMk/>
            <pc:sldMk cId="2726845216" sldId="384"/>
            <ac:picMk id="2050" creationId="{B8F3D9DF-1722-905C-3E8D-A4E2C57A9093}"/>
          </ac:picMkLst>
        </pc:picChg>
        <pc:picChg chg="add mod">
          <ac:chgData name="Bob Nyberg" userId="0e727507-ed2e-4bcc-959e-5701196a4431" providerId="ADAL" clId="{0624BC03-6F3A-4A6F-BCA1-BDC4F054B04E}" dt="2023-12-08T16:57:25.931" v="747" actId="1440"/>
          <ac:picMkLst>
            <pc:docMk/>
            <pc:sldMk cId="2726845216" sldId="384"/>
            <ac:picMk id="2052" creationId="{1ECE4455-960B-53D4-8101-F746A37C33BF}"/>
          </ac:picMkLst>
        </pc:picChg>
      </pc:sldChg>
      <pc:sldChg chg="modSp add modAnim modNotesTx">
        <pc:chgData name="Bob Nyberg" userId="0e727507-ed2e-4bcc-959e-5701196a4431" providerId="ADAL" clId="{0624BC03-6F3A-4A6F-BCA1-BDC4F054B04E}" dt="2023-12-09T20:14:42.795" v="1593"/>
        <pc:sldMkLst>
          <pc:docMk/>
          <pc:sldMk cId="2150808531" sldId="385"/>
        </pc:sldMkLst>
        <pc:spChg chg="mod">
          <ac:chgData name="Bob Nyberg" userId="0e727507-ed2e-4bcc-959e-5701196a4431" providerId="ADAL" clId="{0624BC03-6F3A-4A6F-BCA1-BDC4F054B04E}" dt="2023-12-08T20:02:30.598" v="1145" actId="114"/>
          <ac:spMkLst>
            <pc:docMk/>
            <pc:sldMk cId="2150808531" sldId="385"/>
            <ac:spMk id="5127" creationId="{00000000-0000-0000-0000-000000000000}"/>
          </ac:spMkLst>
        </pc:spChg>
      </pc:sldChg>
      <pc:sldChg chg="modSp add modAnim modNotesTx">
        <pc:chgData name="Bob Nyberg" userId="0e727507-ed2e-4bcc-959e-5701196a4431" providerId="ADAL" clId="{0624BC03-6F3A-4A6F-BCA1-BDC4F054B04E}" dt="2023-12-09T20:15:43.613" v="1600"/>
        <pc:sldMkLst>
          <pc:docMk/>
          <pc:sldMk cId="1346631753" sldId="386"/>
        </pc:sldMkLst>
        <pc:spChg chg="mod">
          <ac:chgData name="Bob Nyberg" userId="0e727507-ed2e-4bcc-959e-5701196a4431" providerId="ADAL" clId="{0624BC03-6F3A-4A6F-BCA1-BDC4F054B04E}" dt="2023-12-08T20:01:44.770" v="1142" actId="179"/>
          <ac:spMkLst>
            <pc:docMk/>
            <pc:sldMk cId="1346631753" sldId="386"/>
            <ac:spMk id="5127" creationId="{00000000-0000-0000-0000-000000000000}"/>
          </ac:spMkLst>
        </pc:spChg>
      </pc:sldChg>
      <pc:sldChg chg="addSp modSp add mod modAnim modNotesTx">
        <pc:chgData name="Bob Nyberg" userId="0e727507-ed2e-4bcc-959e-5701196a4431" providerId="ADAL" clId="{0624BC03-6F3A-4A6F-BCA1-BDC4F054B04E}" dt="2023-12-16T16:43:58.372" v="2196"/>
        <pc:sldMkLst>
          <pc:docMk/>
          <pc:sldMk cId="1738152727" sldId="387"/>
        </pc:sldMkLst>
        <pc:spChg chg="add mod">
          <ac:chgData name="Bob Nyberg" userId="0e727507-ed2e-4bcc-959e-5701196a4431" providerId="ADAL" clId="{0624BC03-6F3A-4A6F-BCA1-BDC4F054B04E}" dt="2023-12-16T16:41:58.171" v="2186" actId="12788"/>
          <ac:spMkLst>
            <pc:docMk/>
            <pc:sldMk cId="1738152727" sldId="387"/>
            <ac:spMk id="2" creationId="{75DE2768-BA1A-11C6-FE4F-4DF9FD17302B}"/>
          </ac:spMkLst>
        </pc:spChg>
        <pc:spChg chg="add mod">
          <ac:chgData name="Bob Nyberg" userId="0e727507-ed2e-4bcc-959e-5701196a4431" providerId="ADAL" clId="{0624BC03-6F3A-4A6F-BCA1-BDC4F054B04E}" dt="2023-12-16T16:41:58.171" v="2186" actId="12788"/>
          <ac:spMkLst>
            <pc:docMk/>
            <pc:sldMk cId="1738152727" sldId="387"/>
            <ac:spMk id="3" creationId="{35148B7C-7291-67A7-BF6A-E7849D02FAE2}"/>
          </ac:spMkLst>
        </pc:spChg>
        <pc:picChg chg="add mod">
          <ac:chgData name="Bob Nyberg" userId="0e727507-ed2e-4bcc-959e-5701196a4431" providerId="ADAL" clId="{0624BC03-6F3A-4A6F-BCA1-BDC4F054B04E}" dt="2023-12-16T16:39:45.342" v="2166" actId="1076"/>
          <ac:picMkLst>
            <pc:docMk/>
            <pc:sldMk cId="1738152727" sldId="387"/>
            <ac:picMk id="4" creationId="{93AFCE92-7AC2-876E-7E27-A72DE372F026}"/>
          </ac:picMkLst>
        </pc:picChg>
        <pc:picChg chg="add mod">
          <ac:chgData name="Bob Nyberg" userId="0e727507-ed2e-4bcc-959e-5701196a4431" providerId="ADAL" clId="{0624BC03-6F3A-4A6F-BCA1-BDC4F054B04E}" dt="2023-12-16T16:42:03.110" v="2187" actId="1076"/>
          <ac:picMkLst>
            <pc:docMk/>
            <pc:sldMk cId="1738152727" sldId="387"/>
            <ac:picMk id="5" creationId="{0EF83582-C235-6652-2482-1AADF23CB297}"/>
          </ac:picMkLst>
        </pc:picChg>
        <pc:picChg chg="add mod">
          <ac:chgData name="Bob Nyberg" userId="0e727507-ed2e-4bcc-959e-5701196a4431" providerId="ADAL" clId="{0624BC03-6F3A-4A6F-BCA1-BDC4F054B04E}" dt="2023-12-16T16:41:12.153" v="2180" actId="1076"/>
          <ac:picMkLst>
            <pc:docMk/>
            <pc:sldMk cId="1738152727" sldId="387"/>
            <ac:picMk id="6" creationId="{81057E5F-4DD3-2345-BCF5-CCAEFCD4BAD6}"/>
          </ac:picMkLst>
        </pc:picChg>
        <pc:picChg chg="add mod">
          <ac:chgData name="Bob Nyberg" userId="0e727507-ed2e-4bcc-959e-5701196a4431" providerId="ADAL" clId="{0624BC03-6F3A-4A6F-BCA1-BDC4F054B04E}" dt="2023-12-16T16:41:58.171" v="2186" actId="12788"/>
          <ac:picMkLst>
            <pc:docMk/>
            <pc:sldMk cId="1738152727" sldId="387"/>
            <ac:picMk id="7" creationId="{CC377EB0-58F6-42B2-9F8A-A9EF059D9931}"/>
          </ac:picMkLst>
        </pc:picChg>
        <pc:picChg chg="add mod modCrop">
          <ac:chgData name="Bob Nyberg" userId="0e727507-ed2e-4bcc-959e-5701196a4431" providerId="ADAL" clId="{0624BC03-6F3A-4A6F-BCA1-BDC4F054B04E}" dt="2023-12-16T16:43:31.876" v="2193" actId="1076"/>
          <ac:picMkLst>
            <pc:docMk/>
            <pc:sldMk cId="1738152727" sldId="387"/>
            <ac:picMk id="8" creationId="{A8DFCBB8-EC03-F193-C44B-730C17864BB0}"/>
          </ac:picMkLst>
        </pc:picChg>
      </pc:sldChg>
      <pc:sldChg chg="add modNotesTx">
        <pc:chgData name="Bob Nyberg" userId="0e727507-ed2e-4bcc-959e-5701196a4431" providerId="ADAL" clId="{0624BC03-6F3A-4A6F-BCA1-BDC4F054B04E}" dt="2023-12-17T13:39:18.112" v="2200" actId="6549"/>
        <pc:sldMkLst>
          <pc:docMk/>
          <pc:sldMk cId="3309316542" sldId="388"/>
        </pc:sldMkLst>
      </pc:sldChg>
      <pc:sldMasterChg chg="modSp setBg modSldLayout">
        <pc:chgData name="Bob Nyberg" userId="0e727507-ed2e-4bcc-959e-5701196a4431" providerId="ADAL" clId="{0624BC03-6F3A-4A6F-BCA1-BDC4F054B04E}" dt="2023-12-08T16:55:12.445" v="735" actId="478"/>
        <pc:sldMasterMkLst>
          <pc:docMk/>
          <pc:sldMasterMk cId="0" sldId="2147483649"/>
        </pc:sldMasterMkLst>
        <pc:spChg chg="mod">
          <ac:chgData name="Bob Nyberg" userId="0e727507-ed2e-4bcc-959e-5701196a4431" providerId="ADAL" clId="{0624BC03-6F3A-4A6F-BCA1-BDC4F054B04E}" dt="2023-12-08T12:48:20.476" v="0"/>
          <ac:spMkLst>
            <pc:docMk/>
            <pc:sldMasterMk cId="0" sldId="2147483649"/>
            <ac:spMk id="206852"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853"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854"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855"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856"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857"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858"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859"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860"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861"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862"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863"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864"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866"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867"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868"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869"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870"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871"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872"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873"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874"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875"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876"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877"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878"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879"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880"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881"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882"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883"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884"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885"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886"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887"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888"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889"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890"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891"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892"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893"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894"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895"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896"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897"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898"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899"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900"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901"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902"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903"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904"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905"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906"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907"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908"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909"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910"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911"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912"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913"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914"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915"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916"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917"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918"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919"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920"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921"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922"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923"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924"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925"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926"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927"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928"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929"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930"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931"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932"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933"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934"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935"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936"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937"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938"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939"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940"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941"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942"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943"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944"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945"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946"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947"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948"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949"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950"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951"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952"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953"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954"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955"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956"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957"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958"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959"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960"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961"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962"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963"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964"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965"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966"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967"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968"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969"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970"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971"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972"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973"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974"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975"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976"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977"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978"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979"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980"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981"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982"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983"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984"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985"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986"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987"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988"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989"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990"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991"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992"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993"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994"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995"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996"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997"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998"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6999"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7000"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7001"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7002"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7003"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7004" creationId="{00000000-0000-0000-0000-000000000000}"/>
          </ac:spMkLst>
        </pc:spChg>
        <pc:spChg chg="mod">
          <ac:chgData name="Bob Nyberg" userId="0e727507-ed2e-4bcc-959e-5701196a4431" providerId="ADAL" clId="{0624BC03-6F3A-4A6F-BCA1-BDC4F054B04E}" dt="2023-12-08T12:48:20.476" v="0"/>
          <ac:spMkLst>
            <pc:docMk/>
            <pc:sldMasterMk cId="0" sldId="2147483649"/>
            <ac:spMk id="207005" creationId="{00000000-0000-0000-0000-000000000000}"/>
          </ac:spMkLst>
        </pc:spChg>
        <pc:grpChg chg="mod">
          <ac:chgData name="Bob Nyberg" userId="0e727507-ed2e-4bcc-959e-5701196a4431" providerId="ADAL" clId="{0624BC03-6F3A-4A6F-BCA1-BDC4F054B04E}" dt="2023-12-08T12:48:20.476" v="0"/>
          <ac:grpSpMkLst>
            <pc:docMk/>
            <pc:sldMasterMk cId="0" sldId="2147483649"/>
            <ac:grpSpMk id="1026" creationId="{00000000-0000-0000-0000-000000000000}"/>
          </ac:grpSpMkLst>
        </pc:grpChg>
        <pc:grpChg chg="mod">
          <ac:chgData name="Bob Nyberg" userId="0e727507-ed2e-4bcc-959e-5701196a4431" providerId="ADAL" clId="{0624BC03-6F3A-4A6F-BCA1-BDC4F054B04E}" dt="2023-12-08T12:48:20.476" v="0"/>
          <ac:grpSpMkLst>
            <pc:docMk/>
            <pc:sldMasterMk cId="0" sldId="2147483649"/>
            <ac:grpSpMk id="1032" creationId="{00000000-0000-0000-0000-000000000000}"/>
          </ac:grpSpMkLst>
        </pc:grpChg>
        <pc:grpChg chg="mod">
          <ac:chgData name="Bob Nyberg" userId="0e727507-ed2e-4bcc-959e-5701196a4431" providerId="ADAL" clId="{0624BC03-6F3A-4A6F-BCA1-BDC4F054B04E}" dt="2023-12-08T12:48:20.476" v="0"/>
          <ac:grpSpMkLst>
            <pc:docMk/>
            <pc:sldMasterMk cId="0" sldId="2147483649"/>
            <ac:grpSpMk id="1033" creationId="{00000000-0000-0000-0000-000000000000}"/>
          </ac:grpSpMkLst>
        </pc:grpChg>
        <pc:sldLayoutChg chg="setBg">
          <pc:chgData name="Bob Nyberg" userId="0e727507-ed2e-4bcc-959e-5701196a4431" providerId="ADAL" clId="{0624BC03-6F3A-4A6F-BCA1-BDC4F054B04E}" dt="2023-12-08T13:00:43.838" v="4"/>
          <pc:sldLayoutMkLst>
            <pc:docMk/>
            <pc:sldMasterMk cId="0" sldId="2147483649"/>
            <pc:sldLayoutMk cId="554129514" sldId="2147483662"/>
          </pc:sldLayoutMkLst>
        </pc:sldLayoutChg>
        <pc:sldLayoutChg chg="modSp setBg">
          <pc:chgData name="Bob Nyberg" userId="0e727507-ed2e-4bcc-959e-5701196a4431" providerId="ADAL" clId="{0624BC03-6F3A-4A6F-BCA1-BDC4F054B04E}" dt="2023-12-08T13:00:43.838" v="4"/>
          <pc:sldLayoutMkLst>
            <pc:docMk/>
            <pc:sldMasterMk cId="0" sldId="2147483649"/>
            <pc:sldLayoutMk cId="367658887" sldId="2147483663"/>
          </pc:sldLayoutMkLst>
          <pc:spChg chg="mod">
            <ac:chgData name="Bob Nyberg" userId="0e727507-ed2e-4bcc-959e-5701196a4431" providerId="ADAL" clId="{0624BC03-6F3A-4A6F-BCA1-BDC4F054B04E}" dt="2023-12-08T12:48:20.476" v="0"/>
            <ac:spMkLst>
              <pc:docMk/>
              <pc:sldMasterMk cId="0" sldId="2147483649"/>
              <pc:sldLayoutMk cId="367658887" sldId="2147483663"/>
              <ac:spMk id="2"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367658887" sldId="2147483663"/>
              <ac:spMk id="3" creationId="{00000000-0000-0000-0000-000000000000}"/>
            </ac:spMkLst>
          </pc:spChg>
        </pc:sldLayoutChg>
        <pc:sldLayoutChg chg="modSp setBg">
          <pc:chgData name="Bob Nyberg" userId="0e727507-ed2e-4bcc-959e-5701196a4431" providerId="ADAL" clId="{0624BC03-6F3A-4A6F-BCA1-BDC4F054B04E}" dt="2023-12-08T13:00:43.838" v="4"/>
          <pc:sldLayoutMkLst>
            <pc:docMk/>
            <pc:sldMasterMk cId="0" sldId="2147483649"/>
            <pc:sldLayoutMk cId="800199605" sldId="2147483664"/>
          </pc:sldLayoutMkLst>
          <pc:spChg chg="mod">
            <ac:chgData name="Bob Nyberg" userId="0e727507-ed2e-4bcc-959e-5701196a4431" providerId="ADAL" clId="{0624BC03-6F3A-4A6F-BCA1-BDC4F054B04E}" dt="2023-12-08T12:48:20.476" v="0"/>
            <ac:spMkLst>
              <pc:docMk/>
              <pc:sldMasterMk cId="0" sldId="2147483649"/>
              <pc:sldLayoutMk cId="800199605" sldId="2147483664"/>
              <ac:spMk id="3"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800199605" sldId="2147483664"/>
              <ac:spMk id="4" creationId="{00000000-0000-0000-0000-000000000000}"/>
            </ac:spMkLst>
          </pc:spChg>
        </pc:sldLayoutChg>
        <pc:sldLayoutChg chg="modSp setBg">
          <pc:chgData name="Bob Nyberg" userId="0e727507-ed2e-4bcc-959e-5701196a4431" providerId="ADAL" clId="{0624BC03-6F3A-4A6F-BCA1-BDC4F054B04E}" dt="2023-12-08T13:00:43.838" v="4"/>
          <pc:sldLayoutMkLst>
            <pc:docMk/>
            <pc:sldMasterMk cId="0" sldId="2147483649"/>
            <pc:sldLayoutMk cId="3998562609" sldId="2147483665"/>
          </pc:sldLayoutMkLst>
          <pc:spChg chg="mod">
            <ac:chgData name="Bob Nyberg" userId="0e727507-ed2e-4bcc-959e-5701196a4431" providerId="ADAL" clId="{0624BC03-6F3A-4A6F-BCA1-BDC4F054B04E}" dt="2023-12-08T12:48:20.476" v="0"/>
            <ac:spMkLst>
              <pc:docMk/>
              <pc:sldMasterMk cId="0" sldId="2147483649"/>
              <pc:sldLayoutMk cId="3998562609" sldId="2147483665"/>
              <ac:spMk id="2"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3998562609" sldId="2147483665"/>
              <ac:spMk id="3"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3998562609" sldId="2147483665"/>
              <ac:spMk id="4"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3998562609" sldId="2147483665"/>
              <ac:spMk id="5"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3998562609" sldId="2147483665"/>
              <ac:spMk id="6" creationId="{00000000-0000-0000-0000-000000000000}"/>
            </ac:spMkLst>
          </pc:spChg>
        </pc:sldLayoutChg>
        <pc:sldLayoutChg chg="setBg">
          <pc:chgData name="Bob Nyberg" userId="0e727507-ed2e-4bcc-959e-5701196a4431" providerId="ADAL" clId="{0624BC03-6F3A-4A6F-BCA1-BDC4F054B04E}" dt="2023-12-08T13:00:43.838" v="4"/>
          <pc:sldLayoutMkLst>
            <pc:docMk/>
            <pc:sldMasterMk cId="0" sldId="2147483649"/>
            <pc:sldLayoutMk cId="799001685" sldId="2147483666"/>
          </pc:sldLayoutMkLst>
        </pc:sldLayoutChg>
        <pc:sldLayoutChg chg="setBg">
          <pc:chgData name="Bob Nyberg" userId="0e727507-ed2e-4bcc-959e-5701196a4431" providerId="ADAL" clId="{0624BC03-6F3A-4A6F-BCA1-BDC4F054B04E}" dt="2023-12-08T13:00:43.838" v="4"/>
          <pc:sldLayoutMkLst>
            <pc:docMk/>
            <pc:sldMasterMk cId="0" sldId="2147483649"/>
            <pc:sldLayoutMk cId="1120961157" sldId="2147483667"/>
          </pc:sldLayoutMkLst>
        </pc:sldLayoutChg>
        <pc:sldLayoutChg chg="modSp setBg">
          <pc:chgData name="Bob Nyberg" userId="0e727507-ed2e-4bcc-959e-5701196a4431" providerId="ADAL" clId="{0624BC03-6F3A-4A6F-BCA1-BDC4F054B04E}" dt="2023-12-08T13:00:43.838" v="4"/>
          <pc:sldLayoutMkLst>
            <pc:docMk/>
            <pc:sldMasterMk cId="0" sldId="2147483649"/>
            <pc:sldLayoutMk cId="1601937184" sldId="2147483668"/>
          </pc:sldLayoutMkLst>
          <pc:spChg chg="mod">
            <ac:chgData name="Bob Nyberg" userId="0e727507-ed2e-4bcc-959e-5701196a4431" providerId="ADAL" clId="{0624BC03-6F3A-4A6F-BCA1-BDC4F054B04E}" dt="2023-12-08T12:48:20.476" v="0"/>
            <ac:spMkLst>
              <pc:docMk/>
              <pc:sldMasterMk cId="0" sldId="2147483649"/>
              <pc:sldLayoutMk cId="1601937184" sldId="2147483668"/>
              <ac:spMk id="2"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601937184" sldId="2147483668"/>
              <ac:spMk id="3"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601937184" sldId="2147483668"/>
              <ac:spMk id="4" creationId="{00000000-0000-0000-0000-000000000000}"/>
            </ac:spMkLst>
          </pc:spChg>
        </pc:sldLayoutChg>
        <pc:sldLayoutChg chg="modSp setBg">
          <pc:chgData name="Bob Nyberg" userId="0e727507-ed2e-4bcc-959e-5701196a4431" providerId="ADAL" clId="{0624BC03-6F3A-4A6F-BCA1-BDC4F054B04E}" dt="2023-12-08T13:00:43.838" v="4"/>
          <pc:sldLayoutMkLst>
            <pc:docMk/>
            <pc:sldMasterMk cId="0" sldId="2147483649"/>
            <pc:sldLayoutMk cId="4020203162" sldId="2147483669"/>
          </pc:sldLayoutMkLst>
          <pc:spChg chg="mod">
            <ac:chgData name="Bob Nyberg" userId="0e727507-ed2e-4bcc-959e-5701196a4431" providerId="ADAL" clId="{0624BC03-6F3A-4A6F-BCA1-BDC4F054B04E}" dt="2023-12-08T12:48:20.476" v="0"/>
            <ac:spMkLst>
              <pc:docMk/>
              <pc:sldMasterMk cId="0" sldId="2147483649"/>
              <pc:sldLayoutMk cId="4020203162" sldId="2147483669"/>
              <ac:spMk id="2"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4020203162" sldId="2147483669"/>
              <ac:spMk id="3"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4020203162" sldId="2147483669"/>
              <ac:spMk id="4" creationId="{00000000-0000-0000-0000-000000000000}"/>
            </ac:spMkLst>
          </pc:spChg>
        </pc:sldLayoutChg>
        <pc:sldLayoutChg chg="setBg">
          <pc:chgData name="Bob Nyberg" userId="0e727507-ed2e-4bcc-959e-5701196a4431" providerId="ADAL" clId="{0624BC03-6F3A-4A6F-BCA1-BDC4F054B04E}" dt="2023-12-08T13:00:43.838" v="4"/>
          <pc:sldLayoutMkLst>
            <pc:docMk/>
            <pc:sldMasterMk cId="0" sldId="2147483649"/>
            <pc:sldLayoutMk cId="1669263470" sldId="2147483670"/>
          </pc:sldLayoutMkLst>
        </pc:sldLayoutChg>
        <pc:sldLayoutChg chg="modSp setBg">
          <pc:chgData name="Bob Nyberg" userId="0e727507-ed2e-4bcc-959e-5701196a4431" providerId="ADAL" clId="{0624BC03-6F3A-4A6F-BCA1-BDC4F054B04E}" dt="2023-12-08T13:00:43.838" v="4"/>
          <pc:sldLayoutMkLst>
            <pc:docMk/>
            <pc:sldMasterMk cId="0" sldId="2147483649"/>
            <pc:sldLayoutMk cId="939295232" sldId="2147483671"/>
          </pc:sldLayoutMkLst>
          <pc:spChg chg="mod">
            <ac:chgData name="Bob Nyberg" userId="0e727507-ed2e-4bcc-959e-5701196a4431" providerId="ADAL" clId="{0624BC03-6F3A-4A6F-BCA1-BDC4F054B04E}" dt="2023-12-08T12:48:20.476" v="0"/>
            <ac:spMkLst>
              <pc:docMk/>
              <pc:sldMasterMk cId="0" sldId="2147483649"/>
              <pc:sldLayoutMk cId="939295232" sldId="2147483671"/>
              <ac:spMk id="2"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939295232" sldId="2147483671"/>
              <ac:spMk id="3" creationId="{00000000-0000-0000-0000-000000000000}"/>
            </ac:spMkLst>
          </pc:spChg>
        </pc:sldLayoutChg>
        <pc:sldLayoutChg chg="delSp modSp mod setBg">
          <pc:chgData name="Bob Nyberg" userId="0e727507-ed2e-4bcc-959e-5701196a4431" providerId="ADAL" clId="{0624BC03-6F3A-4A6F-BCA1-BDC4F054B04E}" dt="2023-12-08T16:55:12.445" v="735" actId="478"/>
          <pc:sldLayoutMkLst>
            <pc:docMk/>
            <pc:sldMasterMk cId="0" sldId="2147483649"/>
            <pc:sldLayoutMk cId="1078497028" sldId="2147483672"/>
          </pc:sldLayoutMkLst>
          <pc:spChg chg="mod">
            <ac:chgData name="Bob Nyberg" userId="0e727507-ed2e-4bcc-959e-5701196a4431" providerId="ADAL" clId="{0624BC03-6F3A-4A6F-BCA1-BDC4F054B04E}" dt="2023-12-08T12:48:20.476" v="0"/>
            <ac:spMkLst>
              <pc:docMk/>
              <pc:sldMasterMk cId="0" sldId="2147483649"/>
              <pc:sldLayoutMk cId="1078497028" sldId="2147483672"/>
              <ac:spMk id="7"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8"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9"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10"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11"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12"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13"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14"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15"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16"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17"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18"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19"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20"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21"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22"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23"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24"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25"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26"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27"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28"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29"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30"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31"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32"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33"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34"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35"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36"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37"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38"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39"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40"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41"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42"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43"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44"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45"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46"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47"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48"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49"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50"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51"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52"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53"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54"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55"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56"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57"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58"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59"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60"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61"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62"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63"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64"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65"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66"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67"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68"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69"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70"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71"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72"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73"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74"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75"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76"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77"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78"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79"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80"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81"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82"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83"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84"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85"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86"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87"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88"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89"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90"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91"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92"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93"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94"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95"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96"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97"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98"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99"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100"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101"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102"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103"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104"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105"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106"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107"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108"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109"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110"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111"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112"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113"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114"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115"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116"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117"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118"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119"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120"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121"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122"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123"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124"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125"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126"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127"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128"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129"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130"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131"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132"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133"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134"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135"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136"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137"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138"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139"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140"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141"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142"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143"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144"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145"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146"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147"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148"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149"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150"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151"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152"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153"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154"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155"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156"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157"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208025" creationId="{00000000-0000-0000-0000-000000000000}"/>
            </ac:spMkLst>
          </pc:spChg>
          <pc:spChg chg="mod">
            <ac:chgData name="Bob Nyberg" userId="0e727507-ed2e-4bcc-959e-5701196a4431" providerId="ADAL" clId="{0624BC03-6F3A-4A6F-BCA1-BDC4F054B04E}" dt="2023-12-08T12:48:20.476" v="0"/>
            <ac:spMkLst>
              <pc:docMk/>
              <pc:sldMasterMk cId="0" sldId="2147483649"/>
              <pc:sldLayoutMk cId="1078497028" sldId="2147483672"/>
              <ac:spMk id="208026" creationId="{00000000-0000-0000-0000-000000000000}"/>
            </ac:spMkLst>
          </pc:spChg>
          <pc:grpChg chg="del mod">
            <ac:chgData name="Bob Nyberg" userId="0e727507-ed2e-4bcc-959e-5701196a4431" providerId="ADAL" clId="{0624BC03-6F3A-4A6F-BCA1-BDC4F054B04E}" dt="2023-12-08T16:55:12.445" v="735" actId="478"/>
            <ac:grpSpMkLst>
              <pc:docMk/>
              <pc:sldMasterMk cId="0" sldId="2147483649"/>
              <pc:sldLayoutMk cId="1078497028" sldId="2147483672"/>
              <ac:grpSpMk id="4" creationId="{00000000-0000-0000-0000-000000000000}"/>
            </ac:grpSpMkLst>
          </pc:grpChg>
          <pc:grpChg chg="mod">
            <ac:chgData name="Bob Nyberg" userId="0e727507-ed2e-4bcc-959e-5701196a4431" providerId="ADAL" clId="{0624BC03-6F3A-4A6F-BCA1-BDC4F054B04E}" dt="2023-12-08T12:48:20.476" v="0"/>
            <ac:grpSpMkLst>
              <pc:docMk/>
              <pc:sldMasterMk cId="0" sldId="2147483649"/>
              <pc:sldLayoutMk cId="1078497028" sldId="2147483672"/>
              <ac:grpSpMk id="5" creationId="{00000000-0000-0000-0000-000000000000}"/>
            </ac:grpSpMkLst>
          </pc:grpChg>
          <pc:grpChg chg="mod">
            <ac:chgData name="Bob Nyberg" userId="0e727507-ed2e-4bcc-959e-5701196a4431" providerId="ADAL" clId="{0624BC03-6F3A-4A6F-BCA1-BDC4F054B04E}" dt="2023-12-08T12:48:20.476" v="0"/>
            <ac:grpSpMkLst>
              <pc:docMk/>
              <pc:sldMasterMk cId="0" sldId="2147483649"/>
              <pc:sldLayoutMk cId="1078497028" sldId="2147483672"/>
              <ac:grpSpMk id="6" creationId="{00000000-0000-0000-0000-000000000000}"/>
            </ac:grpSpMkLst>
          </pc:gr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smtClean="0">
                <a:latin typeface="Arial" pitchFamily="34" charset="0"/>
              </a:defRPr>
            </a:lvl1pPr>
          </a:lstStyle>
          <a:p>
            <a:pPr>
              <a:defRPr/>
            </a:pPr>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smtClean="0">
                <a:latin typeface="Arial" pitchFamily="34" charset="0"/>
              </a:defRPr>
            </a:lvl1pPr>
          </a:lstStyle>
          <a:p>
            <a:pPr>
              <a:defRPr/>
            </a:pPr>
            <a:endParaRPr lang="en-US"/>
          </a:p>
        </p:txBody>
      </p:sp>
      <p:sp>
        <p:nvSpPr>
          <p:cNvPr id="19460"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smtClean="0">
                <a:latin typeface="Arial" pitchFamily="34" charset="0"/>
              </a:defRPr>
            </a:lvl1pPr>
          </a:lstStyle>
          <a:p>
            <a:pPr>
              <a:defRPr/>
            </a:pPr>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atin typeface="Arial" pitchFamily="34" charset="0"/>
              </a:defRPr>
            </a:lvl1pPr>
          </a:lstStyle>
          <a:p>
            <a:pPr>
              <a:defRPr/>
            </a:pPr>
            <a:fld id="{ED8823BB-2B5E-41F9-8A07-59C7A2BDF0EC}" type="slidenum">
              <a:rPr lang="en-US"/>
              <a:pPr>
                <a:defRPr/>
              </a:pPr>
              <a:t>‹#›</a:t>
            </a:fld>
            <a:endParaRPr lang="en-US"/>
          </a:p>
        </p:txBody>
      </p:sp>
    </p:spTree>
    <p:extLst>
      <p:ext uri="{BB962C8B-B14F-4D97-AF65-F5344CB8AC3E}">
        <p14:creationId xmlns:p14="http://schemas.microsoft.com/office/powerpoint/2010/main" val="381637444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EB89915-9CAC-4D9E-AA5A-3D9ADED5288A}" type="slidenum">
              <a:rPr lang="en-US">
                <a:latin typeface="Arial" charset="0"/>
              </a:rPr>
              <a:pPr/>
              <a:t>1</a:t>
            </a:fld>
            <a:endParaRPr lang="en-US">
              <a:latin typeface="Arial" charset="0"/>
            </a:endParaRPr>
          </a:p>
        </p:txBody>
      </p:sp>
      <p:sp>
        <p:nvSpPr>
          <p:cNvPr id="20483" name="Rectangle 2"/>
          <p:cNvSpPr>
            <a:spLocks noGrp="1" noRot="1" noChangeAspect="1" noChangeArrowheads="1" noTextEdit="1"/>
          </p:cNvSpPr>
          <p:nvPr>
            <p:ph type="sldImg"/>
          </p:nvPr>
        </p:nvSpPr>
        <p:spPr>
          <a:xfrm>
            <a:off x="381000" y="685800"/>
            <a:ext cx="6096000" cy="3429000"/>
          </a:xfrm>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800" dirty="0">
                <a:effectLst/>
                <a:latin typeface="Times New Roman" panose="02020603050405020304" pitchFamily="18" charset="0"/>
                <a:ea typeface="Calibri" panose="020F0502020204030204" pitchFamily="34" charset="0"/>
              </a:rPr>
              <a:t>Even growing up in an unsaved family, I always enjoyed Christmas. I did not understand what Christmas was all about. But I still enjoyed that time of the year.</a:t>
            </a:r>
          </a:p>
          <a:p>
            <a:pPr eaLnBrk="1" hangingPunct="1"/>
            <a:endParaRPr lang="en-US" dirty="0">
              <a:latin typeface="Arial" charset="0"/>
            </a:endParaRPr>
          </a:p>
        </p:txBody>
      </p:sp>
    </p:spTree>
    <p:extLst>
      <p:ext uri="{BB962C8B-B14F-4D97-AF65-F5344CB8AC3E}">
        <p14:creationId xmlns:p14="http://schemas.microsoft.com/office/powerpoint/2010/main" val="4600271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EB89915-9CAC-4D9E-AA5A-3D9ADED5288A}" type="slidenum">
              <a:rPr lang="en-US">
                <a:latin typeface="Arial" charset="0"/>
              </a:rPr>
              <a:pPr/>
              <a:t>10</a:t>
            </a:fld>
            <a:endParaRPr lang="en-US">
              <a:latin typeface="Arial" charset="0"/>
            </a:endParaRPr>
          </a:p>
        </p:txBody>
      </p:sp>
      <p:sp>
        <p:nvSpPr>
          <p:cNvPr id="20483" name="Rectangle 2"/>
          <p:cNvSpPr>
            <a:spLocks noGrp="1" noRot="1" noChangeAspect="1" noChangeArrowheads="1" noTextEdit="1"/>
          </p:cNvSpPr>
          <p:nvPr>
            <p:ph type="sldImg"/>
          </p:nvPr>
        </p:nvSpPr>
        <p:spPr>
          <a:xfrm>
            <a:off x="381000" y="685800"/>
            <a:ext cx="6096000" cy="3429000"/>
          </a:xfrm>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Arial" charset="0"/>
              </a:rPr>
              <a:t>It seems like everyone wants to rain on Charlie Brown’s parade.</a:t>
            </a:r>
          </a:p>
        </p:txBody>
      </p:sp>
    </p:spTree>
    <p:extLst>
      <p:ext uri="{BB962C8B-B14F-4D97-AF65-F5344CB8AC3E}">
        <p14:creationId xmlns:p14="http://schemas.microsoft.com/office/powerpoint/2010/main" val="29816690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EB89915-9CAC-4D9E-AA5A-3D9ADED5288A}" type="slidenum">
              <a:rPr lang="en-US">
                <a:latin typeface="Arial" charset="0"/>
              </a:rPr>
              <a:pPr/>
              <a:t>11</a:t>
            </a:fld>
            <a:endParaRPr lang="en-US">
              <a:latin typeface="Arial" charset="0"/>
            </a:endParaRPr>
          </a:p>
        </p:txBody>
      </p:sp>
      <p:sp>
        <p:nvSpPr>
          <p:cNvPr id="20483" name="Rectangle 2"/>
          <p:cNvSpPr>
            <a:spLocks noGrp="1" noRot="1" noChangeAspect="1" noChangeArrowheads="1" noTextEdit="1"/>
          </p:cNvSpPr>
          <p:nvPr>
            <p:ph type="sldImg"/>
          </p:nvPr>
        </p:nvSpPr>
        <p:spPr>
          <a:xfrm>
            <a:off x="381000" y="685800"/>
            <a:ext cx="6096000" cy="3429000"/>
          </a:xfrm>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effectLst/>
                <a:latin typeface="Times New Roman" panose="02020603050405020304" pitchFamily="18" charset="0"/>
                <a:ea typeface="Calibri" panose="020F0502020204030204" pitchFamily="34" charset="0"/>
              </a:rPr>
              <a:t>Even many who name the name of Christ hold to this tradition which has been taught by historians. Just do a search on Google and you will find many who refuse to celebrate Christmas.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dirty="0">
              <a:effectLst/>
              <a:latin typeface="Times New Roman" panose="02020603050405020304" pitchFamily="18" charset="0"/>
              <a:ea typeface="Calibri" panose="020F050202020403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800" dirty="0">
                <a:effectLst/>
                <a:latin typeface="Times New Roman" panose="02020603050405020304" pitchFamily="18" charset="0"/>
                <a:ea typeface="Calibri" panose="020F0502020204030204" pitchFamily="34" charset="0"/>
              </a:rPr>
              <a:t>Many religious organizations refuse to celebrate Christmas: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latin typeface="Arial" charset="0"/>
            </a:endParaRPr>
          </a:p>
          <a:p>
            <a:pPr eaLnBrk="1" hangingPunct="1"/>
            <a:endParaRPr lang="en-US" dirty="0">
              <a:latin typeface="Arial" charset="0"/>
            </a:endParaRPr>
          </a:p>
        </p:txBody>
      </p:sp>
    </p:spTree>
    <p:extLst>
      <p:ext uri="{BB962C8B-B14F-4D97-AF65-F5344CB8AC3E}">
        <p14:creationId xmlns:p14="http://schemas.microsoft.com/office/powerpoint/2010/main" val="23420250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EB89915-9CAC-4D9E-AA5A-3D9ADED5288A}" type="slidenum">
              <a:rPr lang="en-US">
                <a:latin typeface="Arial" charset="0"/>
              </a:rPr>
              <a:pPr/>
              <a:t>12</a:t>
            </a:fld>
            <a:endParaRPr lang="en-US">
              <a:latin typeface="Arial" charset="0"/>
            </a:endParaRPr>
          </a:p>
        </p:txBody>
      </p:sp>
      <p:sp>
        <p:nvSpPr>
          <p:cNvPr id="20483" name="Rectangle 2"/>
          <p:cNvSpPr>
            <a:spLocks noGrp="1" noRot="1" noChangeAspect="1" noChangeArrowheads="1" noTextEdit="1"/>
          </p:cNvSpPr>
          <p:nvPr>
            <p:ph type="sldImg"/>
          </p:nvPr>
        </p:nvSpPr>
        <p:spPr>
          <a:xfrm>
            <a:off x="381000" y="685800"/>
            <a:ext cx="6096000" cy="3429000"/>
          </a:xfrm>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Arial" charset="0"/>
              </a:rPr>
              <a:t>Jehovah's Witnesses</a:t>
            </a:r>
          </a:p>
        </p:txBody>
      </p:sp>
    </p:spTree>
    <p:extLst>
      <p:ext uri="{BB962C8B-B14F-4D97-AF65-F5344CB8AC3E}">
        <p14:creationId xmlns:p14="http://schemas.microsoft.com/office/powerpoint/2010/main" val="25690678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EB89915-9CAC-4D9E-AA5A-3D9ADED5288A}" type="slidenum">
              <a:rPr lang="en-US">
                <a:latin typeface="Arial" charset="0"/>
              </a:rPr>
              <a:pPr/>
              <a:t>13</a:t>
            </a:fld>
            <a:endParaRPr lang="en-US">
              <a:latin typeface="Arial" charset="0"/>
            </a:endParaRPr>
          </a:p>
        </p:txBody>
      </p:sp>
      <p:sp>
        <p:nvSpPr>
          <p:cNvPr id="20483" name="Rectangle 2"/>
          <p:cNvSpPr>
            <a:spLocks noGrp="1" noRot="1" noChangeAspect="1" noChangeArrowheads="1" noTextEdit="1"/>
          </p:cNvSpPr>
          <p:nvPr>
            <p:ph type="sldImg"/>
          </p:nvPr>
        </p:nvSpPr>
        <p:spPr>
          <a:xfrm>
            <a:off x="381000" y="685800"/>
            <a:ext cx="6096000" cy="3429000"/>
          </a:xfrm>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Arial" charset="0"/>
              </a:rPr>
              <a:t>Seventh-day Adventists</a:t>
            </a:r>
          </a:p>
        </p:txBody>
      </p:sp>
    </p:spTree>
    <p:extLst>
      <p:ext uri="{BB962C8B-B14F-4D97-AF65-F5344CB8AC3E}">
        <p14:creationId xmlns:p14="http://schemas.microsoft.com/office/powerpoint/2010/main" val="20938927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EB89915-9CAC-4D9E-AA5A-3D9ADED5288A}" type="slidenum">
              <a:rPr lang="en-US">
                <a:latin typeface="Arial" charset="0"/>
              </a:rPr>
              <a:pPr/>
              <a:t>14</a:t>
            </a:fld>
            <a:endParaRPr lang="en-US">
              <a:latin typeface="Arial" charset="0"/>
            </a:endParaRPr>
          </a:p>
        </p:txBody>
      </p:sp>
      <p:sp>
        <p:nvSpPr>
          <p:cNvPr id="20483" name="Rectangle 2"/>
          <p:cNvSpPr>
            <a:spLocks noGrp="1" noRot="1" noChangeAspect="1" noChangeArrowheads="1" noTextEdit="1"/>
          </p:cNvSpPr>
          <p:nvPr>
            <p:ph type="sldImg"/>
          </p:nvPr>
        </p:nvSpPr>
        <p:spPr>
          <a:xfrm>
            <a:off x="381000" y="685800"/>
            <a:ext cx="6096000" cy="3429000"/>
          </a:xfrm>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Arial" charset="0"/>
              </a:rPr>
              <a:t>United Church of God</a:t>
            </a:r>
          </a:p>
        </p:txBody>
      </p:sp>
    </p:spTree>
    <p:extLst>
      <p:ext uri="{BB962C8B-B14F-4D97-AF65-F5344CB8AC3E}">
        <p14:creationId xmlns:p14="http://schemas.microsoft.com/office/powerpoint/2010/main" val="35278465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EB89915-9CAC-4D9E-AA5A-3D9ADED5288A}" type="slidenum">
              <a:rPr lang="en-US">
                <a:latin typeface="Arial" charset="0"/>
              </a:rPr>
              <a:pPr/>
              <a:t>15</a:t>
            </a:fld>
            <a:endParaRPr lang="en-US">
              <a:latin typeface="Arial" charset="0"/>
            </a:endParaRPr>
          </a:p>
        </p:txBody>
      </p:sp>
      <p:sp>
        <p:nvSpPr>
          <p:cNvPr id="20483" name="Rectangle 2"/>
          <p:cNvSpPr>
            <a:spLocks noGrp="1" noRot="1" noChangeAspect="1" noChangeArrowheads="1" noTextEdit="1"/>
          </p:cNvSpPr>
          <p:nvPr>
            <p:ph type="sldImg"/>
          </p:nvPr>
        </p:nvSpPr>
        <p:spPr>
          <a:xfrm>
            <a:off x="381000" y="685800"/>
            <a:ext cx="6096000" cy="3429000"/>
          </a:xfrm>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Arial" charset="0"/>
              </a:rPr>
              <a:t>Church of Christ</a:t>
            </a:r>
          </a:p>
        </p:txBody>
      </p:sp>
    </p:spTree>
    <p:extLst>
      <p:ext uri="{BB962C8B-B14F-4D97-AF65-F5344CB8AC3E}">
        <p14:creationId xmlns:p14="http://schemas.microsoft.com/office/powerpoint/2010/main" val="28145149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EB89915-9CAC-4D9E-AA5A-3D9ADED5288A}" type="slidenum">
              <a:rPr lang="en-US">
                <a:latin typeface="Arial" charset="0"/>
              </a:rPr>
              <a:pPr/>
              <a:t>16</a:t>
            </a:fld>
            <a:endParaRPr lang="en-US">
              <a:latin typeface="Arial" charset="0"/>
            </a:endParaRPr>
          </a:p>
        </p:txBody>
      </p:sp>
      <p:sp>
        <p:nvSpPr>
          <p:cNvPr id="20483" name="Rectangle 2"/>
          <p:cNvSpPr>
            <a:spLocks noGrp="1" noRot="1" noChangeAspect="1" noChangeArrowheads="1" noTextEdit="1"/>
          </p:cNvSpPr>
          <p:nvPr>
            <p:ph type="sldImg"/>
          </p:nvPr>
        </p:nvSpPr>
        <p:spPr>
          <a:xfrm>
            <a:off x="381000" y="685800"/>
            <a:ext cx="6096000" cy="3429000"/>
          </a:xfrm>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Arial" charset="0"/>
              </a:rPr>
              <a:t>Some conservative Quakers</a:t>
            </a:r>
          </a:p>
        </p:txBody>
      </p:sp>
    </p:spTree>
    <p:extLst>
      <p:ext uri="{BB962C8B-B14F-4D97-AF65-F5344CB8AC3E}">
        <p14:creationId xmlns:p14="http://schemas.microsoft.com/office/powerpoint/2010/main" val="15134848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EB89915-9CAC-4D9E-AA5A-3D9ADED5288A}" type="slidenum">
              <a:rPr lang="en-US">
                <a:latin typeface="Arial" charset="0"/>
              </a:rPr>
              <a:pPr/>
              <a:t>17</a:t>
            </a:fld>
            <a:endParaRPr lang="en-US">
              <a:latin typeface="Arial" charset="0"/>
            </a:endParaRPr>
          </a:p>
        </p:txBody>
      </p:sp>
      <p:sp>
        <p:nvSpPr>
          <p:cNvPr id="20483" name="Rectangle 2"/>
          <p:cNvSpPr>
            <a:spLocks noGrp="1" noRot="1" noChangeAspect="1" noChangeArrowheads="1" noTextEdit="1"/>
          </p:cNvSpPr>
          <p:nvPr>
            <p:ph type="sldImg"/>
          </p:nvPr>
        </p:nvSpPr>
        <p:spPr>
          <a:xfrm>
            <a:off x="381000" y="685800"/>
            <a:ext cx="6096000" cy="3429000"/>
          </a:xfrm>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Arial" charset="0"/>
              </a:rPr>
              <a:t>There is even a Facebook page for Christians who do not celebrate Christmas.</a:t>
            </a:r>
          </a:p>
        </p:txBody>
      </p:sp>
    </p:spTree>
    <p:extLst>
      <p:ext uri="{BB962C8B-B14F-4D97-AF65-F5344CB8AC3E}">
        <p14:creationId xmlns:p14="http://schemas.microsoft.com/office/powerpoint/2010/main" val="4017921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4A2490D-60D4-4F4B-8268-CA52C0D9AC39}" type="slidenum">
              <a:rPr lang="en-US">
                <a:latin typeface="Arial" charset="0"/>
              </a:rPr>
              <a:pPr/>
              <a:t>18</a:t>
            </a:fld>
            <a:endParaRPr lang="en-US">
              <a:latin typeface="Arial" charset="0"/>
            </a:endParaRPr>
          </a:p>
        </p:txBody>
      </p:sp>
      <p:sp>
        <p:nvSpPr>
          <p:cNvPr id="24579" name="Rectangle 2"/>
          <p:cNvSpPr>
            <a:spLocks noGrp="1" noRot="1" noChangeAspect="1" noChangeArrowheads="1" noTextEdit="1"/>
          </p:cNvSpPr>
          <p:nvPr>
            <p:ph type="sldImg"/>
          </p:nvPr>
        </p:nvSpPr>
        <p:spPr>
          <a:xfrm>
            <a:off x="381000" y="685800"/>
            <a:ext cx="6096000" cy="3429000"/>
          </a:xfrm>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800" dirty="0">
                <a:effectLst/>
                <a:latin typeface="Times New Roman" panose="02020603050405020304" pitchFamily="18" charset="0"/>
                <a:ea typeface="Calibri" panose="020F0502020204030204" pitchFamily="34" charset="0"/>
              </a:rPr>
              <a:t>However, not all Bible scholars hold to the tradition that Jesus was not born in December. Dr. Randall Price wrote that many scholars believe that Jesus was born in December. That surprised me since I had always heard that Jesus was not born in December.</a:t>
            </a:r>
          </a:p>
          <a:p>
            <a:pPr eaLnBrk="1" hangingPunct="1"/>
            <a:endParaRPr lang="en-US" dirty="0">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4A2490D-60D4-4F4B-8268-CA52C0D9AC39}" type="slidenum">
              <a:rPr lang="en-US">
                <a:latin typeface="Arial" charset="0"/>
              </a:rPr>
              <a:pPr/>
              <a:t>19</a:t>
            </a:fld>
            <a:endParaRPr lang="en-US">
              <a:latin typeface="Arial" charset="0"/>
            </a:endParaRPr>
          </a:p>
        </p:txBody>
      </p:sp>
      <p:sp>
        <p:nvSpPr>
          <p:cNvPr id="24579" name="Rectangle 2"/>
          <p:cNvSpPr>
            <a:spLocks noGrp="1" noRot="1" noChangeAspect="1" noChangeArrowheads="1" noTextEdit="1"/>
          </p:cNvSpPr>
          <p:nvPr>
            <p:ph type="sldImg"/>
          </p:nvPr>
        </p:nvSpPr>
        <p:spPr>
          <a:xfrm>
            <a:off x="381000" y="685800"/>
            <a:ext cx="6096000" cy="3429000"/>
          </a:xfrm>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Arial" charset="0"/>
              </a:rPr>
              <a:t>Who is Dr. Randall Price?</a:t>
            </a:r>
          </a:p>
          <a:p>
            <a:pPr eaLnBrk="1" hangingPunct="1"/>
            <a:r>
              <a:rPr lang="en-US" dirty="0">
                <a:latin typeface="Arial" charset="0"/>
              </a:rPr>
              <a:t>• Th.M. in Old Testament and Semitic Languages from Dallas Theological Seminary</a:t>
            </a:r>
          </a:p>
          <a:p>
            <a:pPr eaLnBrk="1" hangingPunct="1"/>
            <a:r>
              <a:rPr lang="en-US" dirty="0">
                <a:latin typeface="Arial" charset="0"/>
              </a:rPr>
              <a:t>• Ph.D. in Middle Eastern Studies from the University of Texas at Austin</a:t>
            </a:r>
          </a:p>
          <a:p>
            <a:pPr eaLnBrk="1" hangingPunct="1"/>
            <a:r>
              <a:rPr lang="en-US" dirty="0">
                <a:latin typeface="Arial" charset="0"/>
              </a:rPr>
              <a:t>• Studied at the Hebrew University of Jerusalem</a:t>
            </a:r>
          </a:p>
          <a:p>
            <a:pPr eaLnBrk="1" hangingPunct="1"/>
            <a:r>
              <a:rPr lang="en-US" dirty="0">
                <a:latin typeface="Arial" charset="0"/>
              </a:rPr>
              <a:t>• Distinguished Research Professor and Executive Director of the Center for Judaic Studies at Liberty University</a:t>
            </a:r>
          </a:p>
          <a:p>
            <a:pPr eaLnBrk="1" hangingPunct="1"/>
            <a:r>
              <a:rPr lang="en-US" dirty="0">
                <a:latin typeface="Arial" charset="0"/>
              </a:rPr>
              <a:t>• Director of Excavations on the Qumran Plateau in Israel (site of the Dead Sea Scrolls)</a:t>
            </a:r>
          </a:p>
          <a:p>
            <a:pPr eaLnBrk="1" hangingPunct="1"/>
            <a:r>
              <a:rPr lang="en-US" dirty="0">
                <a:latin typeface="Arial" charset="0"/>
              </a:rPr>
              <a:t>• President of World of the Bible Ministries</a:t>
            </a:r>
          </a:p>
          <a:p>
            <a:pPr eaLnBrk="1" hangingPunct="1"/>
            <a:endParaRPr lang="en-US" dirty="0">
              <a:latin typeface="Arial" charset="0"/>
            </a:endParaRPr>
          </a:p>
        </p:txBody>
      </p:sp>
    </p:spTree>
    <p:extLst>
      <p:ext uri="{BB962C8B-B14F-4D97-AF65-F5344CB8AC3E}">
        <p14:creationId xmlns:p14="http://schemas.microsoft.com/office/powerpoint/2010/main" val="5879515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EB89915-9CAC-4D9E-AA5A-3D9ADED5288A}" type="slidenum">
              <a:rPr lang="en-US">
                <a:latin typeface="Arial" charset="0"/>
              </a:rPr>
              <a:pPr/>
              <a:t>2</a:t>
            </a:fld>
            <a:endParaRPr lang="en-US">
              <a:latin typeface="Arial" charset="0"/>
            </a:endParaRPr>
          </a:p>
        </p:txBody>
      </p:sp>
      <p:sp>
        <p:nvSpPr>
          <p:cNvPr id="20483" name="Rectangle 2"/>
          <p:cNvSpPr>
            <a:spLocks noGrp="1" noRot="1" noChangeAspect="1" noChangeArrowheads="1" noTextEdit="1"/>
          </p:cNvSpPr>
          <p:nvPr>
            <p:ph type="sldImg"/>
          </p:nvPr>
        </p:nvSpPr>
        <p:spPr>
          <a:xfrm>
            <a:off x="381000" y="685800"/>
            <a:ext cx="6096000" cy="3429000"/>
          </a:xfrm>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Arial" charset="0"/>
              </a:rPr>
              <a:t>I enjoyed singing Christmas carols, but I was clueless as to what the words meant. It wasn’t until I was saved in 1973, that I began to understand the words of those songs. As I began growing in my faith, I learned that Jesus probably was not born at the time of the year when we celebrate Christmas.</a:t>
            </a:r>
          </a:p>
        </p:txBody>
      </p:sp>
    </p:spTree>
    <p:extLst>
      <p:ext uri="{BB962C8B-B14F-4D97-AF65-F5344CB8AC3E}">
        <p14:creationId xmlns:p14="http://schemas.microsoft.com/office/powerpoint/2010/main" val="10733573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7E2B85EF-95C1-48B5-940C-A424484ED3E2}" type="slidenum">
              <a:rPr lang="en-US">
                <a:latin typeface="Arial" charset="0"/>
              </a:rPr>
              <a:pPr/>
              <a:t>20</a:t>
            </a:fld>
            <a:endParaRPr lang="en-US">
              <a:latin typeface="Arial" charset="0"/>
            </a:endParaRPr>
          </a:p>
        </p:txBody>
      </p:sp>
      <p:sp>
        <p:nvSpPr>
          <p:cNvPr id="25603" name="Rectangle 2"/>
          <p:cNvSpPr>
            <a:spLocks noGrp="1" noRot="1" noChangeAspect="1" noChangeArrowheads="1" noTextEdit="1"/>
          </p:cNvSpPr>
          <p:nvPr>
            <p:ph type="sldImg"/>
          </p:nvPr>
        </p:nvSpPr>
        <p:spPr>
          <a:xfrm>
            <a:off x="381000" y="685800"/>
            <a:ext cx="6096000" cy="3429000"/>
          </a:xfrm>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800" dirty="0">
                <a:effectLst/>
                <a:latin typeface="Times New Roman" panose="02020603050405020304" pitchFamily="18" charset="0"/>
                <a:ea typeface="Calibri" panose="020F0502020204030204" pitchFamily="34" charset="0"/>
              </a:rPr>
              <a:t>Dr. Price is a distinguished Biblical archeologist. You might say that he is the real-life version of Indiana Jones.</a:t>
            </a:r>
          </a:p>
          <a:p>
            <a:pPr eaLnBrk="1" hangingPunct="1"/>
            <a:endParaRPr lang="en-US" dirty="0">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EB89915-9CAC-4D9E-AA5A-3D9ADED5288A}" type="slidenum">
              <a:rPr lang="en-US">
                <a:latin typeface="Arial" charset="0"/>
              </a:rPr>
              <a:pPr/>
              <a:t>21</a:t>
            </a:fld>
            <a:endParaRPr lang="en-US">
              <a:latin typeface="Arial" charset="0"/>
            </a:endParaRPr>
          </a:p>
        </p:txBody>
      </p:sp>
      <p:sp>
        <p:nvSpPr>
          <p:cNvPr id="20483" name="Rectangle 2"/>
          <p:cNvSpPr>
            <a:spLocks noGrp="1" noRot="1" noChangeAspect="1" noChangeArrowheads="1" noTextEdit="1"/>
          </p:cNvSpPr>
          <p:nvPr>
            <p:ph type="sldImg"/>
          </p:nvPr>
        </p:nvSpPr>
        <p:spPr>
          <a:xfrm>
            <a:off x="381000" y="685800"/>
            <a:ext cx="6096000" cy="3429000"/>
          </a:xfrm>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800" dirty="0">
                <a:effectLst/>
                <a:latin typeface="Times New Roman" panose="02020603050405020304" pitchFamily="18" charset="0"/>
                <a:ea typeface="Calibri" panose="020F0502020204030204" pitchFamily="34" charset="0"/>
              </a:rPr>
              <a:t>This morning I would like to consider what time of the year that Jesus was actually born.</a:t>
            </a:r>
            <a:endParaRPr lang="en-US" dirty="0">
              <a:latin typeface="Arial" charset="0"/>
            </a:endParaRPr>
          </a:p>
        </p:txBody>
      </p:sp>
    </p:spTree>
    <p:extLst>
      <p:ext uri="{BB962C8B-B14F-4D97-AF65-F5344CB8AC3E}">
        <p14:creationId xmlns:p14="http://schemas.microsoft.com/office/powerpoint/2010/main" val="14670909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FAB75810-C242-4224-8786-B180B23ACA1D}" type="slidenum">
              <a:rPr lang="en-US">
                <a:latin typeface="Arial" charset="0"/>
              </a:rPr>
              <a:pPr/>
              <a:t>22</a:t>
            </a:fld>
            <a:endParaRPr lang="en-US">
              <a:latin typeface="Arial" charset="0"/>
            </a:endParaRPr>
          </a:p>
        </p:txBody>
      </p:sp>
      <p:sp>
        <p:nvSpPr>
          <p:cNvPr id="26627" name="Rectangle 2"/>
          <p:cNvSpPr>
            <a:spLocks noGrp="1" noRot="1" noChangeAspect="1" noChangeArrowheads="1" noTextEdit="1"/>
          </p:cNvSpPr>
          <p:nvPr>
            <p:ph type="sldImg"/>
          </p:nvPr>
        </p:nvSpPr>
        <p:spPr>
          <a:xfrm>
            <a:off x="381000" y="685800"/>
            <a:ext cx="6096000" cy="3429000"/>
          </a:xfrm>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800" dirty="0">
                <a:effectLst/>
                <a:latin typeface="Times New Roman" panose="02020603050405020304" pitchFamily="18" charset="0"/>
                <a:ea typeface="Calibri" panose="020F0502020204030204" pitchFamily="34" charset="0"/>
              </a:rPr>
              <a:t>This morning I would like to consider the question, “did Christians really borrow a pagan holiday? </a:t>
            </a:r>
            <a:endParaRPr lang="en-US" dirty="0">
              <a:latin typeface="Arial" charset="0"/>
            </a:endParaRPr>
          </a:p>
          <a:p>
            <a:pPr eaLnBrk="1" hangingPunct="1"/>
            <a:endParaRPr lang="en-US" dirty="0">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AB70C62-CCF6-4E40-804F-5A8E7D6D11F7}" type="slidenum">
              <a:rPr lang="en-US">
                <a:latin typeface="Arial" charset="0"/>
              </a:rPr>
              <a:pPr/>
              <a:t>23</a:t>
            </a:fld>
            <a:endParaRPr lang="en-US">
              <a:latin typeface="Arial" charset="0"/>
            </a:endParaRPr>
          </a:p>
        </p:txBody>
      </p:sp>
      <p:sp>
        <p:nvSpPr>
          <p:cNvPr id="28675" name="Rectangle 2"/>
          <p:cNvSpPr>
            <a:spLocks noGrp="1" noRot="1" noChangeAspect="1" noChangeArrowheads="1" noTextEdit="1"/>
          </p:cNvSpPr>
          <p:nvPr>
            <p:ph type="sldImg"/>
          </p:nvPr>
        </p:nvSpPr>
        <p:spPr>
          <a:xfrm>
            <a:off x="381000" y="685800"/>
            <a:ext cx="6096000" cy="3429000"/>
          </a:xfrm>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800" dirty="0">
                <a:effectLst/>
                <a:latin typeface="Times New Roman" panose="02020603050405020304" pitchFamily="18" charset="0"/>
                <a:ea typeface="Calibri" panose="020F0502020204030204" pitchFamily="34" charset="0"/>
              </a:rPr>
              <a:t>As we consider this question, we will look at 5 myths about Christmas which are often presented as historical facts.</a:t>
            </a:r>
          </a:p>
          <a:p>
            <a:pPr eaLnBrk="1" hangingPunct="1"/>
            <a:endParaRPr lang="en-US" b="1" dirty="0">
              <a:latin typeface="Arial" charset="0"/>
            </a:endParaRPr>
          </a:p>
        </p:txBody>
      </p:sp>
    </p:spTree>
    <p:extLst>
      <p:ext uri="{BB962C8B-B14F-4D97-AF65-F5344CB8AC3E}">
        <p14:creationId xmlns:p14="http://schemas.microsoft.com/office/powerpoint/2010/main" val="22573079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6648973-8D6F-4739-9C0D-7F537D15E8A4}" type="slidenum">
              <a:rPr lang="en-US">
                <a:latin typeface="Arial" charset="0"/>
              </a:rPr>
              <a:pPr/>
              <a:t>24</a:t>
            </a:fld>
            <a:endParaRPr lang="en-US">
              <a:latin typeface="Arial" charset="0"/>
            </a:endParaRPr>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200" b="1" dirty="0">
                <a:latin typeface="Arial" charset="0"/>
              </a:rPr>
              <a:t>Myth #1</a:t>
            </a:r>
            <a:endParaRPr lang="en-US" sz="1200" kern="1200" dirty="0">
              <a:solidFill>
                <a:schemeClr val="tx1"/>
              </a:solidFill>
              <a:effectLst/>
              <a:latin typeface="Arial" pitchFamily="34" charset="0"/>
              <a:ea typeface="+mn-ea"/>
              <a:cs typeface="+mn-cs"/>
            </a:endParaRPr>
          </a:p>
          <a:p>
            <a:pPr eaLnBrk="1" hangingPunct="1"/>
            <a:r>
              <a:rPr lang="en-US" sz="1200" kern="1200" dirty="0">
                <a:solidFill>
                  <a:schemeClr val="tx1"/>
                </a:solidFill>
                <a:effectLst/>
                <a:latin typeface="Arial" pitchFamily="34" charset="0"/>
                <a:ea typeface="+mn-ea"/>
                <a:cs typeface="+mn-cs"/>
              </a:rPr>
              <a:t>Claim: In December it would have been too cold for shepherds to be tending their flocks in the fields.</a:t>
            </a:r>
          </a:p>
        </p:txBody>
      </p:sp>
    </p:spTree>
    <p:extLst>
      <p:ext uri="{BB962C8B-B14F-4D97-AF65-F5344CB8AC3E}">
        <p14:creationId xmlns:p14="http://schemas.microsoft.com/office/powerpoint/2010/main" val="11705385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6648973-8D6F-4739-9C0D-7F537D15E8A4}" type="slidenum">
              <a:rPr lang="en-US">
                <a:latin typeface="Arial" charset="0"/>
              </a:rPr>
              <a:pPr/>
              <a:t>25</a:t>
            </a:fld>
            <a:endParaRPr lang="en-US">
              <a:latin typeface="Arial" charset="0"/>
            </a:endParaRPr>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Arial" charset="0"/>
              </a:rPr>
              <a:t>Luke 2:8 Now there were in the same country shepherds living out in the fields, keeping watch over their flock by night.</a:t>
            </a:r>
          </a:p>
          <a:p>
            <a:pPr eaLnBrk="1" hangingPunct="1"/>
            <a:endParaRPr lang="en-US" dirty="0">
              <a:latin typeface="Arial" charset="0"/>
            </a:endParaRPr>
          </a:p>
          <a:p>
            <a:pPr eaLnBrk="1" hangingPunct="1"/>
            <a:r>
              <a:rPr lang="en-US" dirty="0">
                <a:latin typeface="Arial" charset="0"/>
              </a:rPr>
              <a:t>According to God's word there were shepherds in the fields that night watching their flock. How could they have survived those frigid December nights near Bethlehem?</a:t>
            </a:r>
          </a:p>
        </p:txBody>
      </p:sp>
    </p:spTree>
    <p:extLst>
      <p:ext uri="{BB962C8B-B14F-4D97-AF65-F5344CB8AC3E}">
        <p14:creationId xmlns:p14="http://schemas.microsoft.com/office/powerpoint/2010/main" val="18901954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6648973-8D6F-4739-9C0D-7F537D15E8A4}" type="slidenum">
              <a:rPr lang="en-US">
                <a:latin typeface="Arial" charset="0"/>
              </a:rPr>
              <a:pPr/>
              <a:t>26</a:t>
            </a:fld>
            <a:endParaRPr lang="en-US">
              <a:latin typeface="Arial" charset="0"/>
            </a:endParaRPr>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Arial" charset="0"/>
              </a:rPr>
              <a:t>I guess we should stop singing The First Noel, since obviously it is wrong!</a:t>
            </a:r>
          </a:p>
          <a:p>
            <a:pPr eaLnBrk="1" hangingPunct="1"/>
            <a:r>
              <a:rPr lang="en-US" dirty="0">
                <a:latin typeface="Arial" charset="0"/>
              </a:rPr>
              <a:t>The first Noel the angel did say was to certain poor shepherds in fields as they lay; In fields where they lay keeping their sheep, on a cold winter’s night that was so deep.</a:t>
            </a:r>
          </a:p>
          <a:p>
            <a:pPr eaLnBrk="1" hangingPunct="1"/>
            <a:endParaRPr lang="en-US" dirty="0">
              <a:latin typeface="Arial" charset="0"/>
            </a:endParaRPr>
          </a:p>
        </p:txBody>
      </p:sp>
    </p:spTree>
    <p:extLst>
      <p:ext uri="{BB962C8B-B14F-4D97-AF65-F5344CB8AC3E}">
        <p14:creationId xmlns:p14="http://schemas.microsoft.com/office/powerpoint/2010/main" val="11538347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6648973-8D6F-4739-9C0D-7F537D15E8A4}" type="slidenum">
              <a:rPr lang="en-US">
                <a:latin typeface="Arial" charset="0"/>
              </a:rPr>
              <a:pPr/>
              <a:t>27</a:t>
            </a:fld>
            <a:endParaRPr lang="en-US">
              <a:latin typeface="Arial" charset="0"/>
            </a:endParaRPr>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200" kern="1200" dirty="0">
                <a:solidFill>
                  <a:schemeClr val="tx1"/>
                </a:solidFill>
                <a:effectLst/>
                <a:latin typeface="Arial" pitchFamily="34" charset="0"/>
                <a:ea typeface="+mn-ea"/>
                <a:cs typeface="+mn-cs"/>
              </a:rPr>
              <a:t>Fact: The normal low temperature for Bethlehem on December 25th is 44 degrees. That would be equivalent to the normal low temperature for Jacksonville Fl, on Christmas Day.</a:t>
            </a:r>
            <a:endParaRPr lang="en-US" dirty="0">
              <a:latin typeface="Arial" charset="0"/>
            </a:endParaRPr>
          </a:p>
        </p:txBody>
      </p:sp>
    </p:spTree>
    <p:extLst>
      <p:ext uri="{BB962C8B-B14F-4D97-AF65-F5344CB8AC3E}">
        <p14:creationId xmlns:p14="http://schemas.microsoft.com/office/powerpoint/2010/main" val="28131541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6648973-8D6F-4739-9C0D-7F537D15E8A4}" type="slidenum">
              <a:rPr lang="en-US">
                <a:latin typeface="Arial" charset="0"/>
              </a:rPr>
              <a:pPr/>
              <a:t>28</a:t>
            </a:fld>
            <a:endParaRPr lang="en-US">
              <a:latin typeface="Arial" charset="0"/>
            </a:endParaRPr>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200" kern="1200" dirty="0">
                <a:solidFill>
                  <a:schemeClr val="tx1"/>
                </a:solidFill>
                <a:effectLst/>
                <a:latin typeface="Arial" pitchFamily="34" charset="0"/>
                <a:ea typeface="+mn-ea"/>
                <a:cs typeface="+mn-cs"/>
              </a:rPr>
              <a:t>Fact: Throughout the month of December daytime temperatures will generally reach highs of around 58°F in Bethlehem. At night the average minimum temperature drops down to around 44°F.</a:t>
            </a:r>
            <a:endParaRPr lang="en-US" dirty="0">
              <a:latin typeface="Arial" charset="0"/>
            </a:endParaRPr>
          </a:p>
        </p:txBody>
      </p:sp>
    </p:spTree>
    <p:extLst>
      <p:ext uri="{BB962C8B-B14F-4D97-AF65-F5344CB8AC3E}">
        <p14:creationId xmlns:p14="http://schemas.microsoft.com/office/powerpoint/2010/main" val="30114265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6648973-8D6F-4739-9C0D-7F537D15E8A4}" type="slidenum">
              <a:rPr lang="en-US">
                <a:latin typeface="Arial" charset="0"/>
              </a:rPr>
              <a:pPr/>
              <a:t>29</a:t>
            </a:fld>
            <a:endParaRPr lang="en-US">
              <a:latin typeface="Arial" charset="0"/>
            </a:endParaRPr>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800" dirty="0">
                <a:effectLst/>
                <a:latin typeface="Times New Roman" panose="02020603050405020304" pitchFamily="18" charset="0"/>
                <a:ea typeface="Calibri" panose="020F0502020204030204" pitchFamily="34" charset="0"/>
              </a:rPr>
              <a:t>Fact: The lowest recorded temperature in December was 30°F.</a:t>
            </a:r>
            <a:endParaRPr lang="en-US" dirty="0">
              <a:latin typeface="Arial" charset="0"/>
            </a:endParaRPr>
          </a:p>
        </p:txBody>
      </p:sp>
    </p:spTree>
    <p:extLst>
      <p:ext uri="{BB962C8B-B14F-4D97-AF65-F5344CB8AC3E}">
        <p14:creationId xmlns:p14="http://schemas.microsoft.com/office/powerpoint/2010/main" val="4283985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EB89915-9CAC-4D9E-AA5A-3D9ADED5288A}" type="slidenum">
              <a:rPr lang="en-US">
                <a:latin typeface="Arial" charset="0"/>
              </a:rPr>
              <a:pPr/>
              <a:t>3</a:t>
            </a:fld>
            <a:endParaRPr lang="en-US">
              <a:latin typeface="Arial" charset="0"/>
            </a:endParaRPr>
          </a:p>
        </p:txBody>
      </p:sp>
      <p:sp>
        <p:nvSpPr>
          <p:cNvPr id="20483" name="Rectangle 2"/>
          <p:cNvSpPr>
            <a:spLocks noGrp="1" noRot="1" noChangeAspect="1" noChangeArrowheads="1" noTextEdit="1"/>
          </p:cNvSpPr>
          <p:nvPr>
            <p:ph type="sldImg"/>
          </p:nvPr>
        </p:nvSpPr>
        <p:spPr>
          <a:xfrm>
            <a:off x="381000" y="685800"/>
            <a:ext cx="6096000" cy="3429000"/>
          </a:xfrm>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800" dirty="0">
                <a:effectLst/>
                <a:latin typeface="Times New Roman" panose="02020603050405020304" pitchFamily="18" charset="0"/>
                <a:ea typeface="Calibri" panose="020F0502020204030204" pitchFamily="34" charset="0"/>
              </a:rPr>
              <a:t>According to many scholars, Jesus was not born on December 25</a:t>
            </a:r>
            <a:r>
              <a:rPr lang="en-US" sz="1800" baseline="30000" dirty="0">
                <a:effectLst/>
                <a:latin typeface="Times New Roman" panose="02020603050405020304" pitchFamily="18" charset="0"/>
                <a:ea typeface="Calibri" panose="020F0502020204030204" pitchFamily="34" charset="0"/>
              </a:rPr>
              <a:t>th</a:t>
            </a:r>
            <a:r>
              <a:rPr lang="en-US" sz="1800" dirty="0">
                <a:effectLst/>
                <a:latin typeface="Times New Roman" panose="02020603050405020304" pitchFamily="18" charset="0"/>
                <a:ea typeface="Calibri" panose="020F0502020204030204" pitchFamily="34" charset="0"/>
              </a:rPr>
              <a:t>. In fact, many claim that Jesus was not born in December at all.</a:t>
            </a:r>
          </a:p>
          <a:p>
            <a:pPr eaLnBrk="1" hangingPunct="1"/>
            <a:endParaRPr lang="en-US" dirty="0">
              <a:latin typeface="Arial" charset="0"/>
            </a:endParaRPr>
          </a:p>
        </p:txBody>
      </p:sp>
    </p:spTree>
    <p:extLst>
      <p:ext uri="{BB962C8B-B14F-4D97-AF65-F5344CB8AC3E}">
        <p14:creationId xmlns:p14="http://schemas.microsoft.com/office/powerpoint/2010/main" val="25419885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6648973-8D6F-4739-9C0D-7F537D15E8A4}" type="slidenum">
              <a:rPr lang="en-US">
                <a:latin typeface="Arial" charset="0"/>
              </a:rPr>
              <a:pPr/>
              <a:t>30</a:t>
            </a:fld>
            <a:endParaRPr lang="en-US">
              <a:latin typeface="Arial" charset="0"/>
            </a:endParaRPr>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Arial" charset="0"/>
              </a:rPr>
              <a:t>Fact: The shepherds in first century Israel would have been used to the outdoors climate in the winter. Here in Florida, we complain if the temperature drops into the 60’s!</a:t>
            </a:r>
          </a:p>
        </p:txBody>
      </p:sp>
    </p:spTree>
    <p:extLst>
      <p:ext uri="{BB962C8B-B14F-4D97-AF65-F5344CB8AC3E}">
        <p14:creationId xmlns:p14="http://schemas.microsoft.com/office/powerpoint/2010/main" val="18130564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6648973-8D6F-4739-9C0D-7F537D15E8A4}" type="slidenum">
              <a:rPr lang="en-US">
                <a:latin typeface="Arial" charset="0"/>
              </a:rPr>
              <a:pPr/>
              <a:t>31</a:t>
            </a:fld>
            <a:endParaRPr lang="en-US">
              <a:latin typeface="Arial" charset="0"/>
            </a:endParaRPr>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800" b="1" dirty="0">
                <a:latin typeface="Arial" charset="0"/>
              </a:rPr>
              <a:t>Myth #2</a:t>
            </a:r>
            <a:endParaRPr lang="en-US" sz="1800" i="1" dirty="0">
              <a:effectLst/>
              <a:latin typeface="Times New Roman" panose="02020603050405020304" pitchFamily="18" charset="0"/>
              <a:ea typeface="Calibri" panose="020F0502020204030204" pitchFamily="34" charset="0"/>
            </a:endParaRPr>
          </a:p>
          <a:p>
            <a:pPr eaLnBrk="1" hangingPunct="1"/>
            <a:r>
              <a:rPr lang="en-US" sz="1800" i="1" dirty="0">
                <a:effectLst/>
                <a:latin typeface="Times New Roman" panose="02020603050405020304" pitchFamily="18" charset="0"/>
                <a:ea typeface="Calibri" panose="020F0502020204030204" pitchFamily="34" charset="0"/>
              </a:rPr>
              <a:t>Claim: </a:t>
            </a:r>
            <a:r>
              <a:rPr lang="en-US" sz="1800" dirty="0">
                <a:effectLst/>
                <a:latin typeface="Times New Roman" panose="02020603050405020304" pitchFamily="18" charset="0"/>
                <a:ea typeface="Calibri" panose="020F0502020204030204" pitchFamily="34" charset="0"/>
              </a:rPr>
              <a:t>Lambing season is not in December.</a:t>
            </a:r>
          </a:p>
          <a:p>
            <a:pPr eaLnBrk="1" hangingPunct="1"/>
            <a:endParaRPr lang="en-US" sz="1800" i="1" dirty="0">
              <a:effectLst/>
              <a:latin typeface="Times New Roman" panose="02020603050405020304" pitchFamily="18" charset="0"/>
              <a:ea typeface="Calibri" panose="020F0502020204030204" pitchFamily="34" charset="0"/>
            </a:endParaRPr>
          </a:p>
          <a:p>
            <a:pPr eaLnBrk="1" hangingPunct="1"/>
            <a:r>
              <a:rPr lang="en-US" sz="1800" i="1" dirty="0">
                <a:effectLst/>
                <a:latin typeface="Times New Roman" panose="02020603050405020304" pitchFamily="18" charset="0"/>
                <a:ea typeface="Calibri" panose="020F0502020204030204" pitchFamily="34" charset="0"/>
              </a:rPr>
              <a:t>The Argument:</a:t>
            </a:r>
            <a:r>
              <a:rPr lang="en-US" sz="1800" dirty="0">
                <a:effectLst/>
                <a:latin typeface="Times New Roman" panose="02020603050405020304" pitchFamily="18" charset="0"/>
                <a:ea typeface="Calibri" panose="020F0502020204030204" pitchFamily="34" charset="0"/>
              </a:rPr>
              <a:t> </a:t>
            </a:r>
            <a:endParaRPr lang="en-US" sz="1200" kern="1200" dirty="0">
              <a:solidFill>
                <a:schemeClr val="tx1"/>
              </a:solidFill>
              <a:effectLst/>
              <a:latin typeface="Arial" pitchFamily="34" charset="0"/>
              <a:ea typeface="+mn-ea"/>
              <a:cs typeface="+mn-cs"/>
            </a:endParaRPr>
          </a:p>
          <a:p>
            <a:pPr eaLnBrk="1" hangingPunct="1"/>
            <a:r>
              <a:rPr lang="en-US" sz="1200" kern="1200" dirty="0">
                <a:solidFill>
                  <a:schemeClr val="tx1"/>
                </a:solidFill>
                <a:effectLst/>
                <a:latin typeface="Arial" pitchFamily="34" charset="0"/>
                <a:ea typeface="+mn-ea"/>
                <a:cs typeface="+mn-cs"/>
              </a:rPr>
              <a:t>Normally an older child or young teenager in the family stays with the sheep through the night rather than an adult. Even today, children of Middle Eastern shepherds mind the sheep through the night. The adults spend nights with their flocks only during lambing season. Ewes are basically helpless when giving birth. So, the shepherds stay with them to see that the newborn lambs are dried off and kept warm during that first cold night. Therefore, this must have occurred during the Spring of the year rather than winter.</a:t>
            </a:r>
            <a:endParaRPr lang="en-US" dirty="0">
              <a:latin typeface="Arial" charset="0"/>
            </a:endParaRPr>
          </a:p>
        </p:txBody>
      </p:sp>
    </p:spTree>
    <p:extLst>
      <p:ext uri="{BB962C8B-B14F-4D97-AF65-F5344CB8AC3E}">
        <p14:creationId xmlns:p14="http://schemas.microsoft.com/office/powerpoint/2010/main" val="17385704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6648973-8D6F-4739-9C0D-7F537D15E8A4}" type="slidenum">
              <a:rPr lang="en-US">
                <a:latin typeface="Arial" charset="0"/>
              </a:rPr>
              <a:pPr/>
              <a:t>32</a:t>
            </a:fld>
            <a:endParaRPr lang="en-US">
              <a:latin typeface="Arial" charset="0"/>
            </a:endParaRPr>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800" i="1" dirty="0">
                <a:effectLst/>
                <a:latin typeface="Times New Roman" panose="02020603050405020304" pitchFamily="18" charset="0"/>
                <a:ea typeface="Calibri" panose="020F0502020204030204" pitchFamily="34" charset="0"/>
              </a:rPr>
              <a:t>The Rebuttal:</a:t>
            </a:r>
            <a:r>
              <a:rPr lang="en-US" sz="1800" dirty="0">
                <a:effectLst/>
                <a:latin typeface="Times New Roman" panose="02020603050405020304" pitchFamily="18" charset="0"/>
                <a:ea typeface="Calibri" panose="020F0502020204030204" pitchFamily="34" charset="0"/>
              </a:rPr>
              <a:t> This argument is based on lambing season in Great Britain and North America. The fact is that lambing season varies greatly around the world. Lambing season is dependent on 2 factors: 1) climate and 2) the type of sheep being bred.</a:t>
            </a:r>
          </a:p>
          <a:p>
            <a:pPr eaLnBrk="1" hangingPunct="1"/>
            <a:endParaRPr lang="en-US" dirty="0">
              <a:latin typeface="Arial" charset="0"/>
            </a:endParaRPr>
          </a:p>
        </p:txBody>
      </p:sp>
    </p:spTree>
    <p:extLst>
      <p:ext uri="{BB962C8B-B14F-4D97-AF65-F5344CB8AC3E}">
        <p14:creationId xmlns:p14="http://schemas.microsoft.com/office/powerpoint/2010/main" val="1824085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6648973-8D6F-4739-9C0D-7F537D15E8A4}" type="slidenum">
              <a:rPr lang="en-US">
                <a:latin typeface="Arial" charset="0"/>
              </a:rPr>
              <a:pPr/>
              <a:t>33</a:t>
            </a:fld>
            <a:endParaRPr lang="en-US">
              <a:latin typeface="Arial" charset="0"/>
            </a:endParaRPr>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pitchFamily="34" charset="0"/>
                <a:ea typeface="+mn-ea"/>
                <a:cs typeface="+mn-cs"/>
              </a:rPr>
              <a:t>Dr Epstein is Professor Emeritus of Animal Breeding at the Hebrew University of Jerusalem. He has no religious agenda. He says in Israel shepherds raise mainly </a:t>
            </a:r>
            <a:r>
              <a:rPr lang="en-US" sz="1200" kern="1200" dirty="0" err="1">
                <a:solidFill>
                  <a:schemeClr val="tx1"/>
                </a:solidFill>
                <a:effectLst/>
                <a:latin typeface="Arial" pitchFamily="34" charset="0"/>
                <a:ea typeface="+mn-ea"/>
                <a:cs typeface="+mn-cs"/>
              </a:rPr>
              <a:t>Awassi</a:t>
            </a:r>
            <a:r>
              <a:rPr lang="en-US" sz="1200" kern="1200" dirty="0">
                <a:solidFill>
                  <a:schemeClr val="tx1"/>
                </a:solidFill>
                <a:effectLst/>
                <a:latin typeface="Arial" pitchFamily="34" charset="0"/>
                <a:ea typeface="+mn-ea"/>
                <a:cs typeface="+mn-cs"/>
              </a:rPr>
              <a:t> sheep. He listed the normal lambing season of </a:t>
            </a:r>
            <a:r>
              <a:rPr lang="en-US" sz="1200" kern="1200" dirty="0" err="1">
                <a:solidFill>
                  <a:schemeClr val="tx1"/>
                </a:solidFill>
                <a:effectLst/>
                <a:latin typeface="Arial" pitchFamily="34" charset="0"/>
                <a:ea typeface="+mn-ea"/>
                <a:cs typeface="+mn-cs"/>
              </a:rPr>
              <a:t>Awassi</a:t>
            </a:r>
            <a:r>
              <a:rPr lang="en-US" sz="1200" kern="1200" dirty="0">
                <a:solidFill>
                  <a:schemeClr val="tx1"/>
                </a:solidFill>
                <a:effectLst/>
                <a:latin typeface="Arial" pitchFamily="34" charset="0"/>
                <a:ea typeface="+mn-ea"/>
                <a:cs typeface="+mn-cs"/>
              </a:rPr>
              <a:t> sheep in that region of the world. In Iraq, the principal lambing season of </a:t>
            </a:r>
            <a:r>
              <a:rPr lang="en-US" sz="1200" kern="1200" dirty="0" err="1">
                <a:solidFill>
                  <a:schemeClr val="tx1"/>
                </a:solidFill>
                <a:effectLst/>
                <a:latin typeface="Arial" pitchFamily="34" charset="0"/>
                <a:ea typeface="+mn-ea"/>
                <a:cs typeface="+mn-cs"/>
              </a:rPr>
              <a:t>Awassi</a:t>
            </a:r>
            <a:r>
              <a:rPr lang="en-US" sz="1200" kern="1200" dirty="0">
                <a:solidFill>
                  <a:schemeClr val="tx1"/>
                </a:solidFill>
                <a:effectLst/>
                <a:latin typeface="Arial" pitchFamily="34" charset="0"/>
                <a:ea typeface="+mn-ea"/>
                <a:cs typeface="+mn-cs"/>
              </a:rPr>
              <a:t> ewes is in November. In Lebanon, Syria and Israel in lambing season is from December to January.</a:t>
            </a:r>
          </a:p>
        </p:txBody>
      </p:sp>
    </p:spTree>
    <p:extLst>
      <p:ext uri="{BB962C8B-B14F-4D97-AF65-F5344CB8AC3E}">
        <p14:creationId xmlns:p14="http://schemas.microsoft.com/office/powerpoint/2010/main" val="8266367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6648973-8D6F-4739-9C0D-7F537D15E8A4}" type="slidenum">
              <a:rPr lang="en-US">
                <a:latin typeface="Arial" charset="0"/>
              </a:rPr>
              <a:pPr/>
              <a:t>34</a:t>
            </a:fld>
            <a:endParaRPr lang="en-US">
              <a:latin typeface="Arial" charset="0"/>
            </a:endParaRPr>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2800" dirty="0"/>
              <a:t>Fact: </a:t>
            </a:r>
            <a:endParaRPr lang="en-US" sz="1800" dirty="0">
              <a:effectLst/>
              <a:latin typeface="Times New Roman" panose="02020603050405020304" pitchFamily="18" charset="0"/>
              <a:ea typeface="Calibri" panose="020F050202020403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800" dirty="0">
                <a:effectLst/>
                <a:latin typeface="Times New Roman" panose="02020603050405020304" pitchFamily="18" charset="0"/>
                <a:ea typeface="Calibri" panose="020F0502020204030204" pitchFamily="34" charset="0"/>
              </a:rPr>
              <a:t>Early Jewish sources say that the sheep around Bethlehem were outside year-round.</a:t>
            </a:r>
          </a:p>
          <a:p>
            <a:pPr eaLnBrk="1" hangingPunct="1"/>
            <a:endParaRPr lang="en-US" dirty="0">
              <a:latin typeface="Arial" charset="0"/>
            </a:endParaRPr>
          </a:p>
        </p:txBody>
      </p:sp>
    </p:spTree>
    <p:extLst>
      <p:ext uri="{BB962C8B-B14F-4D97-AF65-F5344CB8AC3E}">
        <p14:creationId xmlns:p14="http://schemas.microsoft.com/office/powerpoint/2010/main" val="9952031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6648973-8D6F-4739-9C0D-7F537D15E8A4}" type="slidenum">
              <a:rPr lang="en-US">
                <a:latin typeface="Arial" charset="0"/>
              </a:rPr>
              <a:pPr/>
              <a:t>35</a:t>
            </a:fld>
            <a:endParaRPr lang="en-US">
              <a:latin typeface="Arial" charset="0"/>
            </a:endParaRPr>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2800" dirty="0"/>
              <a:t>Fact: </a:t>
            </a:r>
            <a:endParaRPr lang="en-US" sz="1800" dirty="0">
              <a:effectLst/>
              <a:latin typeface="Times New Roman" panose="02020603050405020304" pitchFamily="18" charset="0"/>
              <a:ea typeface="Calibri" panose="020F050202020403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800" dirty="0">
                <a:effectLst/>
                <a:latin typeface="Times New Roman" panose="02020603050405020304" pitchFamily="18" charset="0"/>
                <a:ea typeface="Calibri" panose="020F0502020204030204" pitchFamily="34" charset="0"/>
              </a:rPr>
              <a:t>Shepherds did watch their flocks in the fields near Bethlehem during that part of the year, especially sheep that were going to be offered in sacrifice at the Temple.</a:t>
            </a:r>
          </a:p>
          <a:p>
            <a:pPr eaLnBrk="1" hangingPunct="1"/>
            <a:endParaRPr lang="en-US" dirty="0">
              <a:latin typeface="Arial" charset="0"/>
            </a:endParaRPr>
          </a:p>
        </p:txBody>
      </p:sp>
    </p:spTree>
    <p:extLst>
      <p:ext uri="{BB962C8B-B14F-4D97-AF65-F5344CB8AC3E}">
        <p14:creationId xmlns:p14="http://schemas.microsoft.com/office/powerpoint/2010/main" val="30558346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6648973-8D6F-4739-9C0D-7F537D15E8A4}" type="slidenum">
              <a:rPr lang="en-US">
                <a:latin typeface="Arial" charset="0"/>
              </a:rPr>
              <a:pPr/>
              <a:t>36</a:t>
            </a:fld>
            <a:endParaRPr lang="en-US">
              <a:latin typeface="Arial" charset="0"/>
            </a:endParaRPr>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200" b="1" dirty="0">
                <a:latin typeface="Arial" charset="0"/>
              </a:rPr>
              <a:t>Myth #3</a:t>
            </a:r>
            <a:endParaRPr lang="en-US" dirty="0">
              <a:latin typeface="Arial" charset="0"/>
            </a:endParaRPr>
          </a:p>
          <a:p>
            <a:pPr eaLnBrk="1" hangingPunct="1"/>
            <a:endParaRPr lang="en-US" dirty="0">
              <a:latin typeface="Arial" charset="0"/>
            </a:endParaRPr>
          </a:p>
          <a:p>
            <a:pPr eaLnBrk="1" hangingPunct="1"/>
            <a:r>
              <a:rPr lang="en-US" dirty="0">
                <a:latin typeface="Arial" charset="0"/>
              </a:rPr>
              <a:t>Claim: The Church Fathers borrowed the date of Christ’s birth from a pagan festival.</a:t>
            </a:r>
          </a:p>
          <a:p>
            <a:pPr eaLnBrk="1" hangingPunct="1"/>
            <a:endParaRPr lang="en-US" dirty="0">
              <a:latin typeface="Arial"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800" dirty="0">
                <a:effectLst/>
                <a:latin typeface="Times New Roman" panose="02020603050405020304" pitchFamily="18" charset="0"/>
                <a:ea typeface="Calibri" panose="020F0502020204030204" pitchFamily="34" charset="0"/>
              </a:rPr>
              <a:t>A few fringes groups within Evangelical circles seem to think that this makes Christmas itself a pagan festival. Most Christians are not concerned with the actual date of Christ’s birth. They celebrate His birth on December 25</a:t>
            </a:r>
            <a:r>
              <a:rPr lang="en-US" sz="1800" baseline="30000" dirty="0">
                <a:effectLst/>
                <a:latin typeface="Times New Roman" panose="02020603050405020304" pitchFamily="18" charset="0"/>
                <a:ea typeface="Calibri" panose="020F0502020204030204" pitchFamily="34" charset="0"/>
              </a:rPr>
              <a:t>th</a:t>
            </a:r>
            <a:r>
              <a:rPr lang="en-US" sz="1800" dirty="0">
                <a:effectLst/>
                <a:latin typeface="Times New Roman" panose="02020603050405020304" pitchFamily="18" charset="0"/>
                <a:ea typeface="Calibri" panose="020F0502020204030204" pitchFamily="34" charset="0"/>
              </a:rPr>
              <a:t> and are not bothered by the fact that He may have been born at a different time of the year.</a:t>
            </a:r>
          </a:p>
          <a:p>
            <a:pPr eaLnBrk="1" hangingPunct="1"/>
            <a:endParaRPr lang="en-US" dirty="0">
              <a:latin typeface="Arial" charset="0"/>
            </a:endParaRPr>
          </a:p>
          <a:p>
            <a:pPr eaLnBrk="1" hangingPunct="1"/>
            <a:endParaRPr lang="en-US" dirty="0">
              <a:latin typeface="Arial" charset="0"/>
            </a:endParaRPr>
          </a:p>
        </p:txBody>
      </p:sp>
    </p:spTree>
    <p:extLst>
      <p:ext uri="{BB962C8B-B14F-4D97-AF65-F5344CB8AC3E}">
        <p14:creationId xmlns:p14="http://schemas.microsoft.com/office/powerpoint/2010/main" val="34414019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6648973-8D6F-4739-9C0D-7F537D15E8A4}" type="slidenum">
              <a:rPr lang="en-US">
                <a:latin typeface="Arial" charset="0"/>
              </a:rPr>
              <a:pPr/>
              <a:t>37</a:t>
            </a:fld>
            <a:endParaRPr lang="en-US">
              <a:latin typeface="Arial" charset="0"/>
            </a:endParaRPr>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200" b="1" dirty="0">
                <a:latin typeface="Arial" charset="0"/>
              </a:rPr>
              <a:t>Myth #3</a:t>
            </a:r>
            <a:endParaRPr lang="en-US" dirty="0">
              <a:latin typeface="Arial" charset="0"/>
            </a:endParaRPr>
          </a:p>
          <a:p>
            <a:pPr eaLnBrk="1" hangingPunct="1"/>
            <a:endParaRPr lang="en-US" dirty="0">
              <a:latin typeface="Arial" charset="0"/>
            </a:endParaRPr>
          </a:p>
          <a:p>
            <a:pPr eaLnBrk="1" hangingPunct="1"/>
            <a:r>
              <a:rPr lang="en-US" sz="1800" i="1" dirty="0">
                <a:effectLst/>
                <a:latin typeface="Times New Roman" panose="02020603050405020304" pitchFamily="18" charset="0"/>
                <a:ea typeface="Calibri" panose="020F0502020204030204" pitchFamily="34" charset="0"/>
              </a:rPr>
              <a:t>The Argument: </a:t>
            </a:r>
            <a:r>
              <a:rPr lang="en-US" sz="1800" dirty="0">
                <a:effectLst/>
                <a:latin typeface="Times New Roman" panose="02020603050405020304" pitchFamily="18" charset="0"/>
                <a:ea typeface="Calibri" panose="020F0502020204030204" pitchFamily="34" charset="0"/>
              </a:rPr>
              <a:t>Christians first began celebrating December 25th as the date of Jesus’ birth in A.D. 336. They took this date from a pagan feast which was instituted by Aurelian in A.D. 274. Therefore, the date for Christmas is based on a pagan festival.</a:t>
            </a:r>
            <a:endParaRPr lang="en-US" dirty="0">
              <a:latin typeface="Arial" charset="0"/>
            </a:endParaRPr>
          </a:p>
        </p:txBody>
      </p:sp>
    </p:spTree>
    <p:extLst>
      <p:ext uri="{BB962C8B-B14F-4D97-AF65-F5344CB8AC3E}">
        <p14:creationId xmlns:p14="http://schemas.microsoft.com/office/powerpoint/2010/main" val="30234535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6648973-8D6F-4739-9C0D-7F537D15E8A4}" type="slidenum">
              <a:rPr lang="en-US">
                <a:latin typeface="Arial" charset="0"/>
              </a:rPr>
              <a:pPr/>
              <a:t>38</a:t>
            </a:fld>
            <a:endParaRPr lang="en-US">
              <a:latin typeface="Arial" charset="0"/>
            </a:endParaRPr>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800" i="1" dirty="0">
                <a:effectLst/>
                <a:latin typeface="Times New Roman" panose="02020603050405020304" pitchFamily="18" charset="0"/>
                <a:ea typeface="Calibri" panose="020F0502020204030204" pitchFamily="34" charset="0"/>
              </a:rPr>
              <a:t>Fact:</a:t>
            </a:r>
            <a:r>
              <a:rPr lang="en-US" sz="1800" dirty="0">
                <a:effectLst/>
                <a:latin typeface="Times New Roman" panose="02020603050405020304" pitchFamily="18" charset="0"/>
                <a:ea typeface="Calibri" panose="020F0502020204030204" pitchFamily="34" charset="0"/>
              </a:rPr>
              <a:t> The Church Fathers did not borrow the date from a pagan festival. December 25th was chosen because early Christians prior to A.D. 274 actually believed that’s when Jesus was born.</a:t>
            </a:r>
            <a:endParaRPr lang="en-US" dirty="0">
              <a:latin typeface="Arial" charset="0"/>
            </a:endParaRPr>
          </a:p>
        </p:txBody>
      </p:sp>
    </p:spTree>
    <p:extLst>
      <p:ext uri="{BB962C8B-B14F-4D97-AF65-F5344CB8AC3E}">
        <p14:creationId xmlns:p14="http://schemas.microsoft.com/office/powerpoint/2010/main" val="41425427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6648973-8D6F-4739-9C0D-7F537D15E8A4}" type="slidenum">
              <a:rPr lang="en-US">
                <a:latin typeface="Arial" charset="0"/>
              </a:rPr>
              <a:pPr/>
              <a:t>39</a:t>
            </a:fld>
            <a:endParaRPr lang="en-US">
              <a:latin typeface="Arial" charset="0"/>
            </a:endParaRPr>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800" dirty="0">
                <a:effectLst/>
                <a:latin typeface="Times New Roman" panose="02020603050405020304" pitchFamily="18" charset="0"/>
                <a:ea typeface="Calibri" panose="020F0502020204030204" pitchFamily="34" charset="0"/>
              </a:rPr>
              <a:t>Bishop Hippolytus of Rome wrote a commentary around A.D. 202. He proposed that Jesus was born on December 25</a:t>
            </a:r>
            <a:r>
              <a:rPr lang="en-US" sz="1800" baseline="30000" dirty="0">
                <a:effectLst/>
                <a:latin typeface="Times New Roman" panose="02020603050405020304" pitchFamily="18" charset="0"/>
                <a:ea typeface="Calibri" panose="020F0502020204030204" pitchFamily="34" charset="0"/>
              </a:rPr>
              <a:t>th</a:t>
            </a:r>
            <a:r>
              <a:rPr lang="en-US" sz="1800" dirty="0">
                <a:effectLst/>
                <a:latin typeface="Times New Roman" panose="02020603050405020304" pitchFamily="18" charset="0"/>
                <a:ea typeface="Calibri" panose="020F0502020204030204" pitchFamily="34" charset="0"/>
              </a:rPr>
              <a:t>. That’s 72 years before Emperor Aurelian began his pagan festival.</a:t>
            </a:r>
            <a:endParaRPr lang="en-US" dirty="0">
              <a:latin typeface="Arial" charset="0"/>
            </a:endParaRPr>
          </a:p>
        </p:txBody>
      </p:sp>
    </p:spTree>
    <p:extLst>
      <p:ext uri="{BB962C8B-B14F-4D97-AF65-F5344CB8AC3E}">
        <p14:creationId xmlns:p14="http://schemas.microsoft.com/office/powerpoint/2010/main" val="2268644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D50E9CC5-2E4E-42EB-BC89-376C063E8F75}" type="slidenum">
              <a:rPr lang="en-US">
                <a:latin typeface="Arial" charset="0"/>
              </a:rPr>
              <a:pPr/>
              <a:t>4</a:t>
            </a:fld>
            <a:endParaRPr lang="en-US">
              <a:latin typeface="Arial" charset="0"/>
            </a:endParaRPr>
          </a:p>
        </p:txBody>
      </p:sp>
      <p:sp>
        <p:nvSpPr>
          <p:cNvPr id="23555" name="Rectangle 2"/>
          <p:cNvSpPr>
            <a:spLocks noGrp="1" noRot="1" noChangeAspect="1" noChangeArrowheads="1" noTextEdit="1"/>
          </p:cNvSpPr>
          <p:nvPr>
            <p:ph type="sldImg"/>
          </p:nvPr>
        </p:nvSpPr>
        <p:spPr>
          <a:xfrm>
            <a:off x="381000" y="685800"/>
            <a:ext cx="6096000" cy="3429000"/>
          </a:xfrm>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800" b="1" i="1" dirty="0">
                <a:effectLst/>
                <a:latin typeface="Times New Roman" panose="02020603050405020304" pitchFamily="18" charset="0"/>
                <a:ea typeface="Calibri" panose="020F0502020204030204" pitchFamily="34" charset="0"/>
              </a:rPr>
              <a:t>Encyclopedia Americana</a:t>
            </a:r>
            <a:r>
              <a:rPr lang="en-US" sz="1800" dirty="0">
                <a:effectLst/>
                <a:latin typeface="Times New Roman" panose="02020603050405020304" pitchFamily="18" charset="0"/>
                <a:ea typeface="Calibri" panose="020F0502020204030204" pitchFamily="34" charset="0"/>
              </a:rPr>
              <a:t>: “The reason for establishing December 25 as Christmas is somewhat obscure, but it is usually held that the day was chosen to correspond to pagan festivals that took place around the time of the winter solstice, when the days begin to lengthen, to celebrate the ‘rebirth of the sun.’ . . . The Roman Saturnalia (a festival dedicated to Saturn, the god of agriculture, and to the renewed power of the sun), also took place at this time.”</a:t>
            </a:r>
            <a:endParaRPr lang="en-US" dirty="0">
              <a:latin typeface="Arial"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6648973-8D6F-4739-9C0D-7F537D15E8A4}" type="slidenum">
              <a:rPr lang="en-US">
                <a:latin typeface="Arial" charset="0"/>
              </a:rPr>
              <a:pPr/>
              <a:t>40</a:t>
            </a:fld>
            <a:endParaRPr lang="en-US">
              <a:latin typeface="Arial" charset="0"/>
            </a:endParaRPr>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800" dirty="0">
                <a:effectLst/>
                <a:latin typeface="Times New Roman" panose="02020603050405020304" pitchFamily="18" charset="0"/>
                <a:ea typeface="Calibri" panose="020F0502020204030204" pitchFamily="34" charset="0"/>
              </a:rPr>
              <a:t>Julius </a:t>
            </a:r>
            <a:r>
              <a:rPr lang="en-US" sz="1800" dirty="0" err="1">
                <a:effectLst/>
                <a:latin typeface="Times New Roman" panose="02020603050405020304" pitchFamily="18" charset="0"/>
                <a:ea typeface="Calibri" panose="020F0502020204030204" pitchFamily="34" charset="0"/>
              </a:rPr>
              <a:t>Sextus</a:t>
            </a:r>
            <a:r>
              <a:rPr lang="en-US" sz="1800" dirty="0">
                <a:effectLst/>
                <a:latin typeface="Times New Roman" panose="02020603050405020304" pitchFamily="18" charset="0"/>
                <a:ea typeface="Calibri" panose="020F0502020204030204" pitchFamily="34" charset="0"/>
              </a:rPr>
              <a:t> Africanus was a Christian historian who lived around the time of Bishop Hippolytus. His greatest work was a treatise called </a:t>
            </a:r>
            <a:r>
              <a:rPr lang="en-US" sz="1800" i="1" dirty="0" err="1">
                <a:effectLst/>
                <a:latin typeface="Times New Roman" panose="02020603050405020304" pitchFamily="18" charset="0"/>
                <a:ea typeface="Calibri" panose="020F0502020204030204" pitchFamily="34" charset="0"/>
              </a:rPr>
              <a:t>Chronographiai</a:t>
            </a:r>
            <a:r>
              <a:rPr lang="en-US" sz="1800" dirty="0">
                <a:effectLst/>
                <a:latin typeface="Times New Roman" panose="02020603050405020304" pitchFamily="18" charset="0"/>
                <a:ea typeface="Calibri" panose="020F0502020204030204" pitchFamily="34" charset="0"/>
              </a:rPr>
              <a:t>. It was written in A.D. 221—53 years before the beginning of the pagan festival. In it, he claimed the same date as Bishop Hippolytus.</a:t>
            </a:r>
          </a:p>
          <a:p>
            <a:pPr eaLnBrk="1" hangingPunct="1"/>
            <a:endParaRPr lang="en-US" dirty="0">
              <a:latin typeface="Arial" charset="0"/>
            </a:endParaRPr>
          </a:p>
        </p:txBody>
      </p:sp>
    </p:spTree>
    <p:extLst>
      <p:ext uri="{BB962C8B-B14F-4D97-AF65-F5344CB8AC3E}">
        <p14:creationId xmlns:p14="http://schemas.microsoft.com/office/powerpoint/2010/main" val="31812303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6648973-8D6F-4739-9C0D-7F537D15E8A4}" type="slidenum">
              <a:rPr lang="en-US">
                <a:latin typeface="Arial" charset="0"/>
              </a:rPr>
              <a:pPr/>
              <a:t>41</a:t>
            </a:fld>
            <a:endParaRPr lang="en-US">
              <a:latin typeface="Arial" charset="0"/>
            </a:endParaRPr>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Arial" charset="0"/>
              </a:rPr>
              <a:t>Actually, the pagan festival instituted by the Roman Emperor, Aurelian, in 274 was probably an attempt to create a pagan alternative to the date that the Church already taught as being the day of Christ’s birth</a:t>
            </a:r>
          </a:p>
        </p:txBody>
      </p:sp>
    </p:spTree>
    <p:extLst>
      <p:ext uri="{BB962C8B-B14F-4D97-AF65-F5344CB8AC3E}">
        <p14:creationId xmlns:p14="http://schemas.microsoft.com/office/powerpoint/2010/main" val="28460254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6648973-8D6F-4739-9C0D-7F537D15E8A4}" type="slidenum">
              <a:rPr lang="en-US">
                <a:latin typeface="Arial" charset="0"/>
              </a:rPr>
              <a:pPr/>
              <a:t>42</a:t>
            </a:fld>
            <a:endParaRPr lang="en-US">
              <a:latin typeface="Arial" charset="0"/>
            </a:endParaRPr>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charset="0"/>
              </a:rPr>
              <a:t>Aurelian instituted the festival of the “Birth of the Unconquered Sun.” He did this to unify the pagan cults of the Roman Empire around a the annual “rebirth” of the sun. His empire was collapsing from unrest, and economic decay. By creating this new feast, he hoped to unite the Roman Empire around the so-called gods which were thought to have brought Rome to its greatness and world domination. And if this festival co-opted the Christian celebration, so much the better.</a:t>
            </a:r>
            <a:endParaRPr lang="en-US" dirty="0"/>
          </a:p>
        </p:txBody>
      </p:sp>
    </p:spTree>
    <p:extLst>
      <p:ext uri="{BB962C8B-B14F-4D97-AF65-F5344CB8AC3E}">
        <p14:creationId xmlns:p14="http://schemas.microsoft.com/office/powerpoint/2010/main" val="8011276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6648973-8D6F-4739-9C0D-7F537D15E8A4}" type="slidenum">
              <a:rPr lang="en-US">
                <a:latin typeface="Arial" charset="0"/>
              </a:rPr>
              <a:pPr/>
              <a:t>43</a:t>
            </a:fld>
            <a:endParaRPr lang="en-US">
              <a:latin typeface="Arial" charset="0"/>
            </a:endParaRPr>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200" b="1" dirty="0">
                <a:latin typeface="Arial" charset="0"/>
              </a:rPr>
              <a:t>Myth #4 </a:t>
            </a:r>
          </a:p>
          <a:p>
            <a:pPr eaLnBrk="1" hangingPunct="1"/>
            <a:r>
              <a:rPr lang="en-US" sz="1800" dirty="0">
                <a:effectLst/>
                <a:latin typeface="Times New Roman" panose="02020603050405020304" pitchFamily="18" charset="0"/>
                <a:ea typeface="Calibri" panose="020F0502020204030204" pitchFamily="34" charset="0"/>
              </a:rPr>
              <a:t>Claim: The Bible forbids decorating Christmas trees.</a:t>
            </a:r>
          </a:p>
          <a:p>
            <a:pPr eaLnBrk="1" hangingPunct="1"/>
            <a:endParaRPr lang="en-US" sz="1800" dirty="0">
              <a:effectLst/>
              <a:latin typeface="Times New Roman" panose="02020603050405020304" pitchFamily="18" charset="0"/>
              <a:ea typeface="Calibri" panose="020F0502020204030204" pitchFamily="34" charset="0"/>
            </a:endParaRPr>
          </a:p>
          <a:p>
            <a:pPr eaLnBrk="1" hangingPunct="1"/>
            <a:r>
              <a:rPr lang="en-US" sz="1800" dirty="0">
                <a:effectLst/>
                <a:latin typeface="Times New Roman" panose="02020603050405020304" pitchFamily="18" charset="0"/>
                <a:ea typeface="Calibri" panose="020F0502020204030204" pitchFamily="34" charset="0"/>
              </a:rPr>
              <a:t>People use Jeremiah 10:2-4 to support their claim. But does Jeremiah really say that God hates Christmas trees?</a:t>
            </a:r>
            <a:endParaRPr lang="en-US" dirty="0">
              <a:latin typeface="Arial" charset="0"/>
            </a:endParaRPr>
          </a:p>
          <a:p>
            <a:pPr eaLnBrk="1" hangingPunct="1"/>
            <a:endParaRPr lang="en-US" dirty="0">
              <a:latin typeface="Arial" charset="0"/>
            </a:endParaRPr>
          </a:p>
          <a:p>
            <a:pPr eaLnBrk="1" hangingPunct="1"/>
            <a:endParaRPr lang="en-US" dirty="0">
              <a:latin typeface="Arial" charset="0"/>
            </a:endParaRPr>
          </a:p>
        </p:txBody>
      </p:sp>
    </p:spTree>
    <p:extLst>
      <p:ext uri="{BB962C8B-B14F-4D97-AF65-F5344CB8AC3E}">
        <p14:creationId xmlns:p14="http://schemas.microsoft.com/office/powerpoint/2010/main" val="20260627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6648973-8D6F-4739-9C0D-7F537D15E8A4}" type="slidenum">
              <a:rPr lang="en-US">
                <a:latin typeface="Arial" charset="0"/>
              </a:rPr>
              <a:pPr/>
              <a:t>44</a:t>
            </a:fld>
            <a:endParaRPr lang="en-US">
              <a:latin typeface="Arial" charset="0"/>
            </a:endParaRPr>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Jeremiah 10:1-2 </a:t>
            </a:r>
            <a:r>
              <a:rPr lang="en-US" dirty="0">
                <a:latin typeface="Arial" charset="0"/>
              </a:rPr>
              <a:t>Hear the word which the Lord speaks to you, O house of Israel. Thus says the Lord: “Do not learn the way of the Gentiles; Do not be dismayed at the signs of heaven, For the Gentiles are dismayed at them.</a:t>
            </a:r>
          </a:p>
          <a:p>
            <a:pPr eaLnBrk="1" hangingPunct="1"/>
            <a:r>
              <a:rPr lang="en-US" dirty="0">
                <a:latin typeface="Arial" charset="0"/>
              </a:rPr>
              <a:t>First Question: Who is this text written to? It is not written to the church. The first clue to false doctrine is when the teacher applies truths written to Israel to the church!</a:t>
            </a:r>
          </a:p>
          <a:p>
            <a:pPr eaLnBrk="1" hangingPunct="1"/>
            <a:r>
              <a:rPr lang="en-US" dirty="0">
                <a:latin typeface="Arial" charset="0"/>
              </a:rPr>
              <a:t>Second Question: Are we Jews or Gentiles? </a:t>
            </a:r>
          </a:p>
          <a:p>
            <a:pPr eaLnBrk="1" hangingPunct="1"/>
            <a:r>
              <a:rPr lang="en-US" dirty="0">
                <a:latin typeface="Arial" charset="0"/>
              </a:rPr>
              <a:t>If the false teachers are correct, then God saying that we Gentiles should not learn from ourselves since we are Gentile. This makes no sense whatsoever. But this is what passes for good Bible interpretation from those who attempt to make the Bible say things that it absolutely does not say!</a:t>
            </a:r>
          </a:p>
        </p:txBody>
      </p:sp>
    </p:spTree>
    <p:extLst>
      <p:ext uri="{BB962C8B-B14F-4D97-AF65-F5344CB8AC3E}">
        <p14:creationId xmlns:p14="http://schemas.microsoft.com/office/powerpoint/2010/main" val="40993853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6648973-8D6F-4739-9C0D-7F537D15E8A4}" type="slidenum">
              <a:rPr lang="en-US">
                <a:latin typeface="Arial" charset="0"/>
              </a:rPr>
              <a:pPr/>
              <a:t>45</a:t>
            </a:fld>
            <a:endParaRPr lang="en-US">
              <a:latin typeface="Arial" charset="0"/>
            </a:endParaRPr>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800" dirty="0">
                <a:effectLst/>
                <a:latin typeface="Arial Narrow" panose="020B0606020202030204" pitchFamily="34" charset="0"/>
                <a:ea typeface="Calibri" panose="020F0502020204030204" pitchFamily="34" charset="0"/>
              </a:rPr>
              <a:t>Jeremiah 10:3-4 For the customs of the peoples are futile; For one cuts a tree from the forest, The work of the hands of the workman, with the ax. They decorate it with silver and gold; They fasten it with nails and hammers So that it will not topple.</a:t>
            </a:r>
            <a:endParaRPr lang="en-US" sz="1800" dirty="0">
              <a:effectLst/>
              <a:latin typeface="Times New Roman" panose="02020603050405020304" pitchFamily="18" charset="0"/>
              <a:ea typeface="Calibri" panose="020F0502020204030204" pitchFamily="34" charset="0"/>
            </a:endParaRPr>
          </a:p>
          <a:p>
            <a:pPr eaLnBrk="1" hangingPunct="1"/>
            <a:endParaRPr lang="en-US" dirty="0">
              <a:latin typeface="Arial" charset="0"/>
            </a:endParaRPr>
          </a:p>
        </p:txBody>
      </p:sp>
    </p:spTree>
    <p:extLst>
      <p:ext uri="{BB962C8B-B14F-4D97-AF65-F5344CB8AC3E}">
        <p14:creationId xmlns:p14="http://schemas.microsoft.com/office/powerpoint/2010/main" val="4248125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6648973-8D6F-4739-9C0D-7F537D15E8A4}" type="slidenum">
              <a:rPr lang="en-US">
                <a:latin typeface="Arial" charset="0"/>
              </a:rPr>
              <a:pPr/>
              <a:t>46</a:t>
            </a:fld>
            <a:endParaRPr lang="en-US">
              <a:latin typeface="Arial" charset="0"/>
            </a:endParaRPr>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Arial" charset="0"/>
              </a:rPr>
              <a:t>Jeremiah 10:5 They are upright, like a palm tree, And they cannot speak; They must be carried, Because they cannot go by themselves. Do not be afraid of them, For they cannot do evil, Nor can they do any good.” </a:t>
            </a:r>
          </a:p>
          <a:p>
            <a:pPr eaLnBrk="1" hangingPunct="1"/>
            <a:endParaRPr lang="en-US" dirty="0">
              <a:latin typeface="Arial" charset="0"/>
            </a:endParaRPr>
          </a:p>
          <a:p>
            <a:pPr eaLnBrk="1" hangingPunct="1"/>
            <a:r>
              <a:rPr lang="en-US" dirty="0">
                <a:latin typeface="Arial" charset="0"/>
              </a:rPr>
              <a:t>Since when are Christmas trees palm trees? Well, I guess in Florida some people decorate palm trees.</a:t>
            </a:r>
          </a:p>
          <a:p>
            <a:pPr eaLnBrk="1" hangingPunct="1"/>
            <a:endParaRPr lang="en-US" dirty="0">
              <a:latin typeface="Arial" charset="0"/>
            </a:endParaRPr>
          </a:p>
          <a:p>
            <a:pPr eaLnBrk="1" hangingPunct="1"/>
            <a:endParaRPr lang="en-US" dirty="0">
              <a:latin typeface="Arial" charset="0"/>
            </a:endParaRPr>
          </a:p>
        </p:txBody>
      </p:sp>
    </p:spTree>
    <p:extLst>
      <p:ext uri="{BB962C8B-B14F-4D97-AF65-F5344CB8AC3E}">
        <p14:creationId xmlns:p14="http://schemas.microsoft.com/office/powerpoint/2010/main" val="37811819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6648973-8D6F-4739-9C0D-7F537D15E8A4}" type="slidenum">
              <a:rPr lang="en-US">
                <a:latin typeface="Arial" charset="0"/>
              </a:rPr>
              <a:pPr/>
              <a:t>47</a:t>
            </a:fld>
            <a:endParaRPr lang="en-US">
              <a:latin typeface="Arial" charset="0"/>
            </a:endParaRPr>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Arial" charset="0"/>
              </a:rPr>
              <a:t>Jeremiah is obviously dealing with idolatry and not Christmas trees. </a:t>
            </a:r>
          </a:p>
          <a:p>
            <a:pPr eaLnBrk="1" hangingPunct="1"/>
            <a:r>
              <a:rPr lang="en-US" dirty="0">
                <a:latin typeface="Arial" charset="0"/>
              </a:rPr>
              <a:t>This is a case simply ripping verses out of context to justify their nonsensical claim.</a:t>
            </a:r>
          </a:p>
          <a:p>
            <a:pPr eaLnBrk="1" hangingPunct="1"/>
            <a:endParaRPr lang="en-US" dirty="0">
              <a:latin typeface="Arial" charset="0"/>
            </a:endParaRPr>
          </a:p>
        </p:txBody>
      </p:sp>
    </p:spTree>
    <p:extLst>
      <p:ext uri="{BB962C8B-B14F-4D97-AF65-F5344CB8AC3E}">
        <p14:creationId xmlns:p14="http://schemas.microsoft.com/office/powerpoint/2010/main" val="21809439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6648973-8D6F-4739-9C0D-7F537D15E8A4}" type="slidenum">
              <a:rPr lang="en-US">
                <a:latin typeface="Arial" charset="0"/>
              </a:rPr>
              <a:pPr/>
              <a:t>48</a:t>
            </a:fld>
            <a:endParaRPr lang="en-US">
              <a:latin typeface="Arial" charset="0"/>
            </a:endParaRPr>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Arial" charset="0"/>
              </a:rPr>
              <a:t>Some people say that Christians should not engage in Pagan rituals!</a:t>
            </a:r>
          </a:p>
          <a:p>
            <a:pPr eaLnBrk="1" hangingPunct="1"/>
            <a:r>
              <a:rPr lang="en-US" dirty="0">
                <a:latin typeface="Arial" charset="0"/>
              </a:rPr>
              <a:t>Question: Which pagan rituals in our culture should we avoid? The problem is that we have so many of them.</a:t>
            </a:r>
          </a:p>
          <a:p>
            <a:pPr eaLnBrk="1" hangingPunct="1"/>
            <a:endParaRPr lang="en-US" dirty="0">
              <a:latin typeface="Arial" charset="0"/>
            </a:endParaRPr>
          </a:p>
        </p:txBody>
      </p:sp>
    </p:spTree>
    <p:extLst>
      <p:ext uri="{BB962C8B-B14F-4D97-AF65-F5344CB8AC3E}">
        <p14:creationId xmlns:p14="http://schemas.microsoft.com/office/powerpoint/2010/main" val="23728176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6648973-8D6F-4739-9C0D-7F537D15E8A4}" type="slidenum">
              <a:rPr lang="en-US">
                <a:latin typeface="Arial" charset="0"/>
              </a:rPr>
              <a:pPr/>
              <a:t>49</a:t>
            </a:fld>
            <a:endParaRPr lang="en-US">
              <a:latin typeface="Arial" charset="0"/>
            </a:endParaRPr>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The idea of celebrating the date of your birth is a pagan tradition. In fact, many Christians didn’t celebrate birthdays historically, because of that link to paganism. Pagans thought that evil spirits lurked on days of major changes, like the day you turn a year older.</a:t>
            </a:r>
          </a:p>
        </p:txBody>
      </p:sp>
    </p:spTree>
    <p:extLst>
      <p:ext uri="{BB962C8B-B14F-4D97-AF65-F5344CB8AC3E}">
        <p14:creationId xmlns:p14="http://schemas.microsoft.com/office/powerpoint/2010/main" val="896298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C564232-0919-4CF5-951D-FA4E34724D4B}" type="slidenum">
              <a:rPr lang="en-US">
                <a:latin typeface="Arial" charset="0"/>
              </a:rPr>
              <a:pPr/>
              <a:t>5</a:t>
            </a:fld>
            <a:endParaRPr lang="en-US">
              <a:latin typeface="Arial" charset="0"/>
            </a:endParaRPr>
          </a:p>
        </p:txBody>
      </p:sp>
      <p:sp>
        <p:nvSpPr>
          <p:cNvPr id="22531" name="Rectangle 2"/>
          <p:cNvSpPr>
            <a:spLocks noGrp="1" noRot="1" noChangeAspect="1" noChangeArrowheads="1" noTextEdit="1"/>
          </p:cNvSpPr>
          <p:nvPr>
            <p:ph type="sldImg"/>
          </p:nvPr>
        </p:nvSpPr>
        <p:spPr>
          <a:xfrm>
            <a:off x="381000" y="685800"/>
            <a:ext cx="6096000" cy="3429000"/>
          </a:xfrm>
          <a:ln/>
        </p:spPr>
      </p:sp>
      <p:sp>
        <p:nvSpPr>
          <p:cNvPr id="22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800" b="1" i="1" dirty="0">
                <a:effectLst/>
                <a:latin typeface="Times New Roman" panose="02020603050405020304" pitchFamily="18" charset="0"/>
                <a:ea typeface="Calibri" panose="020F0502020204030204" pitchFamily="34" charset="0"/>
              </a:rPr>
              <a:t>Encyclopedia Britannica</a:t>
            </a:r>
            <a:r>
              <a:rPr lang="en-US" sz="1800" dirty="0">
                <a:effectLst/>
                <a:latin typeface="Times New Roman" panose="02020603050405020304" pitchFamily="18" charset="0"/>
                <a:ea typeface="Calibri" panose="020F0502020204030204" pitchFamily="34" charset="0"/>
              </a:rPr>
              <a:t>: “One widespread explanation of the origin of this date is that December 25 was the Christianizing of … a popular holiday in the Roman Empire that celebrated the winter solstice as a symbol of the resurgence of the sun, the casting away of winter and the heralding of the rebirth of spring and summer.”</a:t>
            </a:r>
            <a:endParaRPr lang="en-US" dirty="0">
              <a:latin typeface="Arial"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6648973-8D6F-4739-9C0D-7F537D15E8A4}" type="slidenum">
              <a:rPr lang="en-US">
                <a:latin typeface="Arial" charset="0"/>
              </a:rPr>
              <a:pPr/>
              <a:t>50</a:t>
            </a:fld>
            <a:endParaRPr lang="en-US">
              <a:latin typeface="Arial" charset="0"/>
            </a:endParaRPr>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Documentation:</a:t>
            </a:r>
          </a:p>
          <a:p>
            <a:endParaRPr lang="en-US" dirty="0"/>
          </a:p>
          <a:p>
            <a:r>
              <a:rPr lang="en-US" dirty="0"/>
              <a:t>"Some one of those before us has observed what is written in Genesis about the birthday of Pharaoh, and has told that the worthless man who loves things connected with birth keeps birthday festivals; and we, taking this suggestion from him, find in no Scripture that a birthday was kept by a righteous man. " (Origen's Commentary on the Gospel of Matthew) </a:t>
            </a:r>
          </a:p>
          <a:p>
            <a:endParaRPr lang="en-US" dirty="0"/>
          </a:p>
          <a:p>
            <a:r>
              <a:rPr lang="en-US" dirty="0"/>
              <a:t>"None of the saints can be found who ever held a feast or a banquet upon his birthday, or rejoiced on the day when his son or daughter was born. But sinners rejoice and make merry on such days. For we find in the Old Testament that Pharaoh, king of Egypt, celebrated his birthday with a feast, and that Herod, in the New Testament did the same. But the saints not only neglect to mark the day of their birth with festivity, but also, filled with the Holy Spirit, they curse this day, after the example of Job and Jeremiah and David." (Origen's dissertation on Leviticus)</a:t>
            </a:r>
          </a:p>
        </p:txBody>
      </p:sp>
    </p:spTree>
    <p:extLst>
      <p:ext uri="{BB962C8B-B14F-4D97-AF65-F5344CB8AC3E}">
        <p14:creationId xmlns:p14="http://schemas.microsoft.com/office/powerpoint/2010/main" val="5183789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6648973-8D6F-4739-9C0D-7F537D15E8A4}" type="slidenum">
              <a:rPr lang="en-US">
                <a:latin typeface="Arial" charset="0"/>
              </a:rPr>
              <a:pPr/>
              <a:t>51</a:t>
            </a:fld>
            <a:endParaRPr lang="en-US">
              <a:latin typeface="Arial" charset="0"/>
            </a:endParaRPr>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Arial" charset="0"/>
              </a:rPr>
              <a:t>Baby Shower: Ancient Egyptians viewed pregnancy and childbirth as an important rite of passage, and they were celebrated with female-</a:t>
            </a:r>
            <a:r>
              <a:rPr lang="en-US" dirty="0" err="1">
                <a:latin typeface="Arial" charset="0"/>
              </a:rPr>
              <a:t>centred</a:t>
            </a:r>
            <a:r>
              <a:rPr lang="en-US" dirty="0">
                <a:latin typeface="Arial" charset="0"/>
              </a:rPr>
              <a:t> rituals. Ancient Greeks marked the birth of a child with celebratory rituals, including the dedication of gifts to the birth-goddess, Eileithyia.</a:t>
            </a:r>
          </a:p>
        </p:txBody>
      </p:sp>
    </p:spTree>
    <p:extLst>
      <p:ext uri="{BB962C8B-B14F-4D97-AF65-F5344CB8AC3E}">
        <p14:creationId xmlns:p14="http://schemas.microsoft.com/office/powerpoint/2010/main" val="87925979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6648973-8D6F-4739-9C0D-7F537D15E8A4}" type="slidenum">
              <a:rPr lang="en-US">
                <a:latin typeface="Arial" charset="0"/>
              </a:rPr>
              <a:pPr/>
              <a:t>52</a:t>
            </a:fld>
            <a:endParaRPr lang="en-US">
              <a:latin typeface="Arial" charset="0"/>
            </a:endParaRPr>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Arial" charset="0"/>
              </a:rPr>
              <a:t>Bridal Veil: The veiling of the bride has origins in the idea that she's vulnerable to enchantment, so she must be hidden from evil spirits. The Romans veiled brides in flame-colored veils to actually scare off those spirits and be protected from the “evil eye.”</a:t>
            </a:r>
          </a:p>
        </p:txBody>
      </p:sp>
    </p:spTree>
    <p:extLst>
      <p:ext uri="{BB962C8B-B14F-4D97-AF65-F5344CB8AC3E}">
        <p14:creationId xmlns:p14="http://schemas.microsoft.com/office/powerpoint/2010/main" val="233604030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6648973-8D6F-4739-9C0D-7F537D15E8A4}" type="slidenum">
              <a:rPr lang="en-US">
                <a:latin typeface="Arial" charset="0"/>
              </a:rPr>
              <a:pPr/>
              <a:t>53</a:t>
            </a:fld>
            <a:endParaRPr lang="en-US">
              <a:latin typeface="Arial" charset="0"/>
            </a:endParaRPr>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Arial" charset="0"/>
              </a:rPr>
              <a:t>Bridal Bouquet: Ancient Greek brides would carry clusters of herbs and spices to ward off evil spirits.</a:t>
            </a:r>
          </a:p>
        </p:txBody>
      </p:sp>
    </p:spTree>
    <p:extLst>
      <p:ext uri="{BB962C8B-B14F-4D97-AF65-F5344CB8AC3E}">
        <p14:creationId xmlns:p14="http://schemas.microsoft.com/office/powerpoint/2010/main" val="21125841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6648973-8D6F-4739-9C0D-7F537D15E8A4}" type="slidenum">
              <a:rPr lang="en-US">
                <a:latin typeface="Arial" charset="0"/>
              </a:rPr>
              <a:pPr/>
              <a:t>54</a:t>
            </a:fld>
            <a:endParaRPr lang="en-US">
              <a:latin typeface="Arial" charset="0"/>
            </a:endParaRPr>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Arial" charset="0"/>
              </a:rPr>
              <a:t>Bridesmaids dresses: Ever wonder why bridesmaids are often asked to wear matching dresses to support the bride during the processional? It wasn't always to ensure the bride stood out, while her besties donned tacky gowns. Quite the opposite, as bridesmaids originally wore similar dresses to the bride to confuse the evil spirits. That way, the evil spirits wouldn't know which woman in the group was getting married.</a:t>
            </a:r>
          </a:p>
        </p:txBody>
      </p:sp>
    </p:spTree>
    <p:extLst>
      <p:ext uri="{BB962C8B-B14F-4D97-AF65-F5344CB8AC3E}">
        <p14:creationId xmlns:p14="http://schemas.microsoft.com/office/powerpoint/2010/main" val="383556190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6648973-8D6F-4739-9C0D-7F537D15E8A4}" type="slidenum">
              <a:rPr lang="en-US">
                <a:latin typeface="Arial" charset="0"/>
              </a:rPr>
              <a:pPr/>
              <a:t>55</a:t>
            </a:fld>
            <a:endParaRPr lang="en-US">
              <a:latin typeface="Arial" charset="0"/>
            </a:endParaRPr>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Arial" charset="0"/>
              </a:rPr>
              <a:t>The First Kiss: It was customary for the priest to give a holy "kiss of peace" to the groom, who would then pass the kiss on the bride. </a:t>
            </a:r>
          </a:p>
        </p:txBody>
      </p:sp>
    </p:spTree>
    <p:extLst>
      <p:ext uri="{BB962C8B-B14F-4D97-AF65-F5344CB8AC3E}">
        <p14:creationId xmlns:p14="http://schemas.microsoft.com/office/powerpoint/2010/main" val="89052807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6648973-8D6F-4739-9C0D-7F537D15E8A4}" type="slidenum">
              <a:rPr lang="en-US">
                <a:latin typeface="Arial" charset="0"/>
              </a:rPr>
              <a:pPr/>
              <a:t>56</a:t>
            </a:fld>
            <a:endParaRPr lang="en-US">
              <a:latin typeface="Arial" charset="0"/>
            </a:endParaRPr>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Arial" charset="0"/>
              </a:rPr>
              <a:t>Eye shadow: Was worn in ancient Egypt by both men and women. It was believed that eye make-up could ward off evil spirits and improve the sight.</a:t>
            </a:r>
          </a:p>
        </p:txBody>
      </p:sp>
    </p:spTree>
    <p:extLst>
      <p:ext uri="{BB962C8B-B14F-4D97-AF65-F5344CB8AC3E}">
        <p14:creationId xmlns:p14="http://schemas.microsoft.com/office/powerpoint/2010/main" val="25389058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6648973-8D6F-4739-9C0D-7F537D15E8A4}" type="slidenum">
              <a:rPr lang="en-US">
                <a:latin typeface="Arial" charset="0"/>
              </a:rPr>
              <a:pPr/>
              <a:t>57</a:t>
            </a:fld>
            <a:endParaRPr lang="en-US">
              <a:latin typeface="Arial" charset="0"/>
            </a:endParaRPr>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800" dirty="0">
                <a:effectLst/>
                <a:latin typeface="Times New Roman" panose="02020603050405020304" pitchFamily="18" charset="0"/>
                <a:ea typeface="Calibri" panose="020F0502020204030204" pitchFamily="34" charset="0"/>
              </a:rPr>
              <a:t>We better throw out all of our calendars:</a:t>
            </a:r>
          </a:p>
          <a:p>
            <a:pPr eaLnBrk="1" hangingPunct="1"/>
            <a:endParaRPr lang="en-US" dirty="0">
              <a:latin typeface="Arial" charset="0"/>
            </a:endParaRPr>
          </a:p>
          <a:p>
            <a:pPr eaLnBrk="1" hangingPunct="1"/>
            <a:r>
              <a:rPr lang="en-US" dirty="0">
                <a:latin typeface="Arial" charset="0"/>
              </a:rPr>
              <a:t>Sunday: Lit. Sun Day which celebrates the Sun god.</a:t>
            </a:r>
          </a:p>
        </p:txBody>
      </p:sp>
    </p:spTree>
    <p:extLst>
      <p:ext uri="{BB962C8B-B14F-4D97-AF65-F5344CB8AC3E}">
        <p14:creationId xmlns:p14="http://schemas.microsoft.com/office/powerpoint/2010/main" val="52047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6648973-8D6F-4739-9C0D-7F537D15E8A4}" type="slidenum">
              <a:rPr lang="en-US">
                <a:latin typeface="Arial" charset="0"/>
              </a:rPr>
              <a:pPr/>
              <a:t>58</a:t>
            </a:fld>
            <a:endParaRPr lang="en-US">
              <a:latin typeface="Arial" charset="0"/>
            </a:endParaRPr>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Arial" charset="0"/>
              </a:rPr>
              <a:t>Februa is the Roman festival of purification.</a:t>
            </a:r>
          </a:p>
        </p:txBody>
      </p:sp>
    </p:spTree>
    <p:extLst>
      <p:ext uri="{BB962C8B-B14F-4D97-AF65-F5344CB8AC3E}">
        <p14:creationId xmlns:p14="http://schemas.microsoft.com/office/powerpoint/2010/main" val="99226317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6648973-8D6F-4739-9C0D-7F537D15E8A4}" type="slidenum">
              <a:rPr lang="en-US">
                <a:latin typeface="Arial" charset="0"/>
              </a:rPr>
              <a:pPr/>
              <a:t>59</a:t>
            </a:fld>
            <a:endParaRPr lang="en-US">
              <a:latin typeface="Arial" charset="0"/>
            </a:endParaRPr>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Arial" charset="0"/>
              </a:rPr>
              <a:t>March was named for Mars the Roman god of war.</a:t>
            </a:r>
          </a:p>
        </p:txBody>
      </p:sp>
    </p:spTree>
    <p:extLst>
      <p:ext uri="{BB962C8B-B14F-4D97-AF65-F5344CB8AC3E}">
        <p14:creationId xmlns:p14="http://schemas.microsoft.com/office/powerpoint/2010/main" val="3140950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D3C6412-B069-4D10-8E42-ABF7F0323C5F}" type="slidenum">
              <a:rPr lang="en-US">
                <a:latin typeface="Arial" charset="0"/>
              </a:rPr>
              <a:pPr/>
              <a:t>6</a:t>
            </a:fld>
            <a:endParaRPr lang="en-US">
              <a:latin typeface="Arial" charset="0"/>
            </a:endParaRPr>
          </a:p>
        </p:txBody>
      </p:sp>
      <p:sp>
        <p:nvSpPr>
          <p:cNvPr id="21507" name="Rectangle 2"/>
          <p:cNvSpPr>
            <a:spLocks noGrp="1" noRot="1" noChangeAspect="1" noChangeArrowheads="1" noTextEdit="1"/>
          </p:cNvSpPr>
          <p:nvPr>
            <p:ph type="sldImg"/>
          </p:nvPr>
        </p:nvSpPr>
        <p:spPr>
          <a:xfrm>
            <a:off x="381000" y="685800"/>
            <a:ext cx="6096000" cy="3429000"/>
          </a:xfrm>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800" dirty="0">
                <a:effectLst/>
                <a:latin typeface="Times New Roman" panose="02020603050405020304" pitchFamily="18" charset="0"/>
                <a:ea typeface="Calibri" panose="020F0502020204030204" pitchFamily="34" charset="0"/>
              </a:rPr>
              <a:t>The Biblical Archaeology Society questions the birth of Jesus being in December.</a:t>
            </a:r>
            <a:endParaRPr lang="en-US" dirty="0">
              <a:latin typeface="Arial"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6648973-8D6F-4739-9C0D-7F537D15E8A4}" type="slidenum">
              <a:rPr lang="en-US">
                <a:latin typeface="Arial" charset="0"/>
              </a:rPr>
              <a:pPr/>
              <a:t>60</a:t>
            </a:fld>
            <a:endParaRPr lang="en-US">
              <a:latin typeface="Arial" charset="0"/>
            </a:endParaRPr>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Arial" charset="0"/>
              </a:rPr>
              <a:t>April was sacred to the goddess Venus.</a:t>
            </a:r>
          </a:p>
        </p:txBody>
      </p:sp>
    </p:spTree>
    <p:extLst>
      <p:ext uri="{BB962C8B-B14F-4D97-AF65-F5344CB8AC3E}">
        <p14:creationId xmlns:p14="http://schemas.microsoft.com/office/powerpoint/2010/main" val="82540931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6648973-8D6F-4739-9C0D-7F537D15E8A4}" type="slidenum">
              <a:rPr lang="en-US">
                <a:latin typeface="Arial" charset="0"/>
              </a:rPr>
              <a:pPr/>
              <a:t>61</a:t>
            </a:fld>
            <a:endParaRPr lang="en-US">
              <a:latin typeface="Arial" charset="0"/>
            </a:endParaRPr>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Arial" charset="0"/>
              </a:rPr>
              <a:t>May was named for the Greek goddess Maia.</a:t>
            </a:r>
          </a:p>
        </p:txBody>
      </p:sp>
    </p:spTree>
    <p:extLst>
      <p:ext uri="{BB962C8B-B14F-4D97-AF65-F5344CB8AC3E}">
        <p14:creationId xmlns:p14="http://schemas.microsoft.com/office/powerpoint/2010/main" val="176351956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6648973-8D6F-4739-9C0D-7F537D15E8A4}" type="slidenum">
              <a:rPr lang="en-US">
                <a:latin typeface="Arial" charset="0"/>
              </a:rPr>
              <a:pPr/>
              <a:t>62</a:t>
            </a:fld>
            <a:endParaRPr lang="en-US">
              <a:latin typeface="Arial" charset="0"/>
            </a:endParaRPr>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Arial" charset="0"/>
              </a:rPr>
              <a:t>June was named after the Roman goddess Juno.</a:t>
            </a:r>
          </a:p>
        </p:txBody>
      </p:sp>
    </p:spTree>
    <p:extLst>
      <p:ext uri="{BB962C8B-B14F-4D97-AF65-F5344CB8AC3E}">
        <p14:creationId xmlns:p14="http://schemas.microsoft.com/office/powerpoint/2010/main" val="65882002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AB70C62-CCF6-4E40-804F-5A8E7D6D11F7}" type="slidenum">
              <a:rPr lang="en-US">
                <a:latin typeface="Arial" charset="0"/>
              </a:rPr>
              <a:pPr/>
              <a:t>63</a:t>
            </a:fld>
            <a:endParaRPr lang="en-US">
              <a:latin typeface="Arial" charset="0"/>
            </a:endParaRPr>
          </a:p>
        </p:txBody>
      </p:sp>
      <p:sp>
        <p:nvSpPr>
          <p:cNvPr id="28675" name="Rectangle 2"/>
          <p:cNvSpPr>
            <a:spLocks noGrp="1" noRot="1" noChangeAspect="1" noChangeArrowheads="1" noTextEdit="1"/>
          </p:cNvSpPr>
          <p:nvPr>
            <p:ph type="sldImg"/>
          </p:nvPr>
        </p:nvSpPr>
        <p:spPr>
          <a:xfrm>
            <a:off x="381000" y="685800"/>
            <a:ext cx="6096000" cy="3429000"/>
          </a:xfrm>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200" dirty="0">
                <a:latin typeface="Arial" charset="0"/>
              </a:rPr>
              <a:t>Which Pagan rituals will you give up?!</a:t>
            </a:r>
            <a:endParaRPr lang="en-US" dirty="0">
              <a:latin typeface="Arial" charset="0"/>
            </a:endParaRPr>
          </a:p>
        </p:txBody>
      </p:sp>
    </p:spTree>
    <p:extLst>
      <p:ext uri="{BB962C8B-B14F-4D97-AF65-F5344CB8AC3E}">
        <p14:creationId xmlns:p14="http://schemas.microsoft.com/office/powerpoint/2010/main" val="75877325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6648973-8D6F-4739-9C0D-7F537D15E8A4}" type="slidenum">
              <a:rPr lang="en-US">
                <a:latin typeface="Arial" charset="0"/>
              </a:rPr>
              <a:pPr/>
              <a:t>64</a:t>
            </a:fld>
            <a:endParaRPr lang="en-US">
              <a:latin typeface="Arial" charset="0"/>
            </a:endParaRPr>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200" b="1" dirty="0">
                <a:latin typeface="Arial" charset="0"/>
              </a:rPr>
              <a:t>Myth #5</a:t>
            </a:r>
            <a:endParaRPr lang="en-US" dirty="0">
              <a:latin typeface="Arial" charset="0"/>
            </a:endParaRPr>
          </a:p>
          <a:p>
            <a:pPr eaLnBrk="1" hangingPunct="1"/>
            <a:endParaRPr lang="en-US" dirty="0">
              <a:latin typeface="Arial" charset="0"/>
            </a:endParaRPr>
          </a:p>
          <a:p>
            <a:pPr eaLnBrk="1" hangingPunct="1"/>
            <a:r>
              <a:rPr lang="en-US" sz="1800" dirty="0">
                <a:effectLst/>
                <a:latin typeface="Times New Roman" panose="02020603050405020304" pitchFamily="18" charset="0"/>
                <a:ea typeface="Calibri" panose="020F0502020204030204" pitchFamily="34" charset="0"/>
              </a:rPr>
              <a:t>There is no evidence in the Bible that Jesus was born in December.</a:t>
            </a:r>
            <a:endParaRPr lang="en-US" dirty="0">
              <a:latin typeface="Arial" charset="0"/>
            </a:endParaRPr>
          </a:p>
        </p:txBody>
      </p:sp>
    </p:spTree>
    <p:extLst>
      <p:ext uri="{BB962C8B-B14F-4D97-AF65-F5344CB8AC3E}">
        <p14:creationId xmlns:p14="http://schemas.microsoft.com/office/powerpoint/2010/main" val="286546233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6648973-8D6F-4739-9C0D-7F537D15E8A4}" type="slidenum">
              <a:rPr lang="en-US">
                <a:latin typeface="Arial" charset="0"/>
              </a:rPr>
              <a:pPr/>
              <a:t>65</a:t>
            </a:fld>
            <a:endParaRPr lang="en-US">
              <a:latin typeface="Arial" charset="0"/>
            </a:endParaRPr>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800" dirty="0">
                <a:effectLst/>
                <a:latin typeface="Times New Roman" panose="02020603050405020304" pitchFamily="18" charset="0"/>
                <a:ea typeface="Calibri" panose="020F0502020204030204" pitchFamily="34" charset="0"/>
              </a:rPr>
              <a:t>Fact: The Bible does not explicitly say that Jesus was born in December. However, if you piece together the Biblical evidence, a case can be made for the birth of Jesus being in December.</a:t>
            </a:r>
          </a:p>
          <a:p>
            <a:pPr eaLnBrk="1" hangingPunct="1"/>
            <a:endParaRPr lang="en-US" dirty="0">
              <a:latin typeface="Arial" charset="0"/>
            </a:endParaRPr>
          </a:p>
        </p:txBody>
      </p:sp>
    </p:spTree>
    <p:extLst>
      <p:ext uri="{BB962C8B-B14F-4D97-AF65-F5344CB8AC3E}">
        <p14:creationId xmlns:p14="http://schemas.microsoft.com/office/powerpoint/2010/main" val="122506340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6648973-8D6F-4739-9C0D-7F537D15E8A4}" type="slidenum">
              <a:rPr lang="en-US">
                <a:latin typeface="Arial" charset="0"/>
              </a:rPr>
              <a:pPr/>
              <a:t>66</a:t>
            </a:fld>
            <a:endParaRPr lang="en-US">
              <a:latin typeface="Arial" charset="0"/>
            </a:endParaRPr>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i="1" dirty="0">
                <a:latin typeface="Arial" charset="0"/>
              </a:rPr>
              <a:t>Evidence from Scripture.</a:t>
            </a:r>
          </a:p>
          <a:p>
            <a:pPr eaLnBrk="1" hangingPunct="1"/>
            <a:r>
              <a:rPr lang="en-US" dirty="0">
                <a:latin typeface="Arial" charset="0"/>
              </a:rPr>
              <a:t>Luke 1:5 There was in the days of Herod, the king of Judea, a certain priest named Zacharias, of the division of Abijah. His wife was of the daughters of Aaron, and her name was Elizabeth.</a:t>
            </a:r>
          </a:p>
          <a:p>
            <a:pPr eaLnBrk="1" hangingPunct="1"/>
            <a:r>
              <a:rPr lang="en-US" dirty="0">
                <a:latin typeface="Arial" charset="0"/>
              </a:rPr>
              <a:t>While Zacharias was ministering in the temple an angel announced to him the birth of John the Baptist. </a:t>
            </a:r>
          </a:p>
          <a:p>
            <a:pPr eaLnBrk="1" hangingPunct="1"/>
            <a:endParaRPr lang="en-US" dirty="0">
              <a:latin typeface="Arial" charset="0"/>
            </a:endParaRPr>
          </a:p>
        </p:txBody>
      </p:sp>
    </p:spTree>
    <p:extLst>
      <p:ext uri="{BB962C8B-B14F-4D97-AF65-F5344CB8AC3E}">
        <p14:creationId xmlns:p14="http://schemas.microsoft.com/office/powerpoint/2010/main" val="28259986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6648973-8D6F-4739-9C0D-7F537D15E8A4}" type="slidenum">
              <a:rPr lang="en-US">
                <a:latin typeface="Arial" charset="0"/>
              </a:rPr>
              <a:pPr/>
              <a:t>67</a:t>
            </a:fld>
            <a:endParaRPr lang="en-US">
              <a:latin typeface="Arial" charset="0"/>
            </a:endParaRPr>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a:solidFill>
                  <a:schemeClr val="tx1"/>
                </a:solidFill>
                <a:effectLst/>
                <a:latin typeface="Arial" pitchFamily="34" charset="0"/>
                <a:ea typeface="+mn-ea"/>
                <a:cs typeface="+mn-cs"/>
              </a:rPr>
              <a:t>Luke 1:23-24 So it was, as soon as the days of his service were completed, that he departed to his own house. Now after those days his wife Elizabeth conceived; and she hid herself five months.</a:t>
            </a:r>
          </a:p>
          <a:p>
            <a:r>
              <a:rPr lang="en-US" sz="1200" kern="1200" dirty="0">
                <a:solidFill>
                  <a:schemeClr val="tx1"/>
                </a:solidFill>
                <a:effectLst/>
                <a:latin typeface="Arial" pitchFamily="34" charset="0"/>
                <a:ea typeface="+mn-ea"/>
                <a:cs typeface="+mn-cs"/>
              </a:rPr>
              <a:t>Is it possible to determine when in the calendar year his days of service occurred? If we can determine when John the Baptist was conceived, then we can roughly estimate when Jesus may have been conceived.</a:t>
            </a:r>
          </a:p>
          <a:p>
            <a:endParaRPr lang="en-US" sz="1200" kern="1200" dirty="0">
              <a:solidFill>
                <a:schemeClr val="tx1"/>
              </a:solidFill>
              <a:effectLst/>
              <a:latin typeface="Arial" pitchFamily="34" charset="0"/>
              <a:ea typeface="+mn-ea"/>
              <a:cs typeface="+mn-cs"/>
            </a:endParaRPr>
          </a:p>
        </p:txBody>
      </p:sp>
    </p:spTree>
    <p:extLst>
      <p:ext uri="{BB962C8B-B14F-4D97-AF65-F5344CB8AC3E}">
        <p14:creationId xmlns:p14="http://schemas.microsoft.com/office/powerpoint/2010/main" val="420698002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6648973-8D6F-4739-9C0D-7F537D15E8A4}" type="slidenum">
              <a:rPr lang="en-US">
                <a:latin typeface="Arial" charset="0"/>
              </a:rPr>
              <a:pPr/>
              <a:t>68</a:t>
            </a:fld>
            <a:endParaRPr lang="en-US">
              <a:latin typeface="Arial" charset="0"/>
            </a:endParaRPr>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Times New Roman" panose="02020603050405020304" pitchFamily="18" charset="0"/>
                <a:ea typeface="Calibri" panose="020F0502020204030204" pitchFamily="34" charset="0"/>
              </a:rPr>
              <a:t>Alfred </a:t>
            </a:r>
            <a:r>
              <a:rPr lang="en-US" sz="1800" dirty="0" err="1">
                <a:effectLst/>
                <a:latin typeface="Times New Roman" panose="02020603050405020304" pitchFamily="18" charset="0"/>
                <a:ea typeface="Calibri" panose="020F0502020204030204" pitchFamily="34" charset="0"/>
              </a:rPr>
              <a:t>Edersheim</a:t>
            </a:r>
            <a:r>
              <a:rPr lang="en-US" sz="1800" dirty="0">
                <a:effectLst/>
                <a:latin typeface="Times New Roman" panose="02020603050405020304" pitchFamily="18" charset="0"/>
                <a:ea typeface="Calibri" panose="020F0502020204030204" pitchFamily="34" charset="0"/>
              </a:rPr>
              <a:t> (The Life and Times of Jesus the Messiah, Appendix 7) used Jewish historical records to calculate when the priestly course of Abijah served in the temple. He concluded that Elisabeth probably conceived in October. </a:t>
            </a:r>
          </a:p>
          <a:p>
            <a:endParaRPr lang="en-US" sz="1200" kern="1200" dirty="0">
              <a:solidFill>
                <a:schemeClr val="tx1"/>
              </a:solidFill>
              <a:effectLst/>
              <a:latin typeface="Arial" pitchFamily="34" charset="0"/>
              <a:ea typeface="+mn-ea"/>
              <a:cs typeface="+mn-cs"/>
            </a:endParaRPr>
          </a:p>
        </p:txBody>
      </p:sp>
    </p:spTree>
    <p:extLst>
      <p:ext uri="{BB962C8B-B14F-4D97-AF65-F5344CB8AC3E}">
        <p14:creationId xmlns:p14="http://schemas.microsoft.com/office/powerpoint/2010/main" val="293623953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6648973-8D6F-4739-9C0D-7F537D15E8A4}" type="slidenum">
              <a:rPr lang="en-US">
                <a:latin typeface="Arial" charset="0"/>
              </a:rPr>
              <a:pPr/>
              <a:t>69</a:t>
            </a:fld>
            <a:endParaRPr lang="en-US">
              <a:latin typeface="Arial" charset="0"/>
            </a:endParaRPr>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a:solidFill>
                  <a:schemeClr val="tx1"/>
                </a:solidFill>
                <a:effectLst/>
                <a:latin typeface="Arial" pitchFamily="34" charset="0"/>
                <a:ea typeface="+mn-ea"/>
                <a:cs typeface="+mn-cs"/>
              </a:rPr>
              <a:t>Other scholars say that Zacharias performed his priestly duties on the Day of Atonement, also known as Yom Kippur. That Jewish holy day always falls in late September or early October. </a:t>
            </a:r>
          </a:p>
        </p:txBody>
      </p:sp>
    </p:spTree>
    <p:extLst>
      <p:ext uri="{BB962C8B-B14F-4D97-AF65-F5344CB8AC3E}">
        <p14:creationId xmlns:p14="http://schemas.microsoft.com/office/powerpoint/2010/main" val="9167761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EB89915-9CAC-4D9E-AA5A-3D9ADED5288A}" type="slidenum">
              <a:rPr lang="en-US">
                <a:latin typeface="Arial" charset="0"/>
              </a:rPr>
              <a:pPr/>
              <a:t>7</a:t>
            </a:fld>
            <a:endParaRPr lang="en-US">
              <a:latin typeface="Arial" charset="0"/>
            </a:endParaRPr>
          </a:p>
        </p:txBody>
      </p:sp>
      <p:sp>
        <p:nvSpPr>
          <p:cNvPr id="20483" name="Rectangle 2"/>
          <p:cNvSpPr>
            <a:spLocks noGrp="1" noRot="1" noChangeAspect="1" noChangeArrowheads="1" noTextEdit="1"/>
          </p:cNvSpPr>
          <p:nvPr>
            <p:ph type="sldImg"/>
          </p:nvPr>
        </p:nvSpPr>
        <p:spPr>
          <a:xfrm>
            <a:off x="381000" y="685800"/>
            <a:ext cx="6096000" cy="3429000"/>
          </a:xfrm>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Arial" charset="0"/>
              </a:rPr>
              <a:t>Many claim that Christmas is just a pagan holiday. They claim:</a:t>
            </a:r>
          </a:p>
          <a:p>
            <a:pPr marL="171450" indent="-171450" eaLnBrk="1" hangingPunct="1">
              <a:buFont typeface="Arial" panose="020B0604020202020204" pitchFamily="34" charset="0"/>
              <a:buChar char="•"/>
            </a:pPr>
            <a:r>
              <a:rPr lang="en-US" dirty="0">
                <a:latin typeface="Arial" charset="0"/>
              </a:rPr>
              <a:t>The date of Christmas is based on a pagan winter festival. </a:t>
            </a:r>
          </a:p>
          <a:p>
            <a:pPr marL="171450" indent="-171450" eaLnBrk="1" hangingPunct="1">
              <a:buFont typeface="Arial" panose="020B0604020202020204" pitchFamily="34" charset="0"/>
              <a:buChar char="•"/>
            </a:pPr>
            <a:r>
              <a:rPr lang="en-US" dirty="0">
                <a:latin typeface="Arial" charset="0"/>
              </a:rPr>
              <a:t>The birth probably happened in the Spring or Fall.</a:t>
            </a:r>
          </a:p>
          <a:p>
            <a:pPr marL="171450" indent="-171450" eaLnBrk="1" hangingPunct="1">
              <a:buFont typeface="Arial" panose="020B0604020202020204" pitchFamily="34" charset="0"/>
              <a:buChar char="•"/>
            </a:pPr>
            <a:r>
              <a:rPr lang="en-US" dirty="0">
                <a:latin typeface="Arial" charset="0"/>
              </a:rPr>
              <a:t>Shepherds were not in the fields in winter.</a:t>
            </a:r>
          </a:p>
          <a:p>
            <a:pPr marL="171450" indent="-171450" eaLnBrk="1" hangingPunct="1">
              <a:buFont typeface="Arial" panose="020B0604020202020204" pitchFamily="34" charset="0"/>
              <a:buChar char="•"/>
            </a:pPr>
            <a:r>
              <a:rPr lang="en-US" dirty="0">
                <a:latin typeface="Arial" charset="0"/>
              </a:rPr>
              <a:t>December 25 was made popular by Pope </a:t>
            </a:r>
            <a:r>
              <a:rPr lang="en-US" dirty="0" err="1">
                <a:latin typeface="Arial" charset="0"/>
              </a:rPr>
              <a:t>Liberius</a:t>
            </a:r>
            <a:r>
              <a:rPr lang="en-US" dirty="0">
                <a:latin typeface="Arial" charset="0"/>
              </a:rPr>
              <a:t> in 354.</a:t>
            </a:r>
          </a:p>
          <a:p>
            <a:pPr marL="171450" indent="-171450" eaLnBrk="1" hangingPunct="1">
              <a:buFont typeface="Arial" panose="020B0604020202020204" pitchFamily="34" charset="0"/>
              <a:buChar char="•"/>
            </a:pPr>
            <a:r>
              <a:rPr lang="en-US" dirty="0">
                <a:latin typeface="Arial" charset="0"/>
              </a:rPr>
              <a:t>It became the rule in the West in 435 when the first "Christ mass" was officiated by Pope </a:t>
            </a:r>
            <a:r>
              <a:rPr lang="en-US" dirty="0" err="1">
                <a:latin typeface="Arial" charset="0"/>
              </a:rPr>
              <a:t>Sixtus</a:t>
            </a:r>
            <a:r>
              <a:rPr lang="en-US" dirty="0">
                <a:latin typeface="Arial" charset="0"/>
              </a:rPr>
              <a:t> III.</a:t>
            </a:r>
          </a:p>
          <a:p>
            <a:pPr eaLnBrk="1" hangingPunct="1"/>
            <a:endParaRPr lang="en-US" dirty="0">
              <a:latin typeface="Arial" charset="0"/>
            </a:endParaRPr>
          </a:p>
          <a:p>
            <a:pPr eaLnBrk="1" hangingPunct="1"/>
            <a:r>
              <a:rPr lang="en-US" dirty="0">
                <a:latin typeface="Arial" charset="0"/>
              </a:rPr>
              <a:t>For this reason, many dismiss the celebration of Christmas because of its “pagan roots.”</a:t>
            </a:r>
          </a:p>
        </p:txBody>
      </p:sp>
    </p:spTree>
    <p:extLst>
      <p:ext uri="{BB962C8B-B14F-4D97-AF65-F5344CB8AC3E}">
        <p14:creationId xmlns:p14="http://schemas.microsoft.com/office/powerpoint/2010/main" val="121567053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6648973-8D6F-4739-9C0D-7F537D15E8A4}" type="slidenum">
              <a:rPr lang="en-US">
                <a:latin typeface="Arial" charset="0"/>
              </a:rPr>
              <a:pPr/>
              <a:t>70</a:t>
            </a:fld>
            <a:endParaRPr lang="en-US">
              <a:latin typeface="Arial" charset="0"/>
            </a:endParaRPr>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800" dirty="0">
                <a:effectLst/>
                <a:latin typeface="Times New Roman" panose="02020603050405020304" pitchFamily="18" charset="0"/>
                <a:ea typeface="Calibri" panose="020F0502020204030204" pitchFamily="34" charset="0"/>
              </a:rPr>
              <a:t>A statement by Josephus also confirms that the priestly course of Abijah ministered on the Day of Atonement.</a:t>
            </a:r>
            <a:endParaRPr lang="en-US" sz="1200" kern="1200" dirty="0">
              <a:solidFill>
                <a:schemeClr val="tx1"/>
              </a:solidFill>
              <a:effectLst/>
              <a:latin typeface="Arial" pitchFamily="34" charset="0"/>
              <a:ea typeface="+mn-ea"/>
              <a:cs typeface="+mn-cs"/>
            </a:endParaRPr>
          </a:p>
        </p:txBody>
      </p:sp>
    </p:spTree>
    <p:extLst>
      <p:ext uri="{BB962C8B-B14F-4D97-AF65-F5344CB8AC3E}">
        <p14:creationId xmlns:p14="http://schemas.microsoft.com/office/powerpoint/2010/main" val="357793433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6648973-8D6F-4739-9C0D-7F537D15E8A4}" type="slidenum">
              <a:rPr lang="en-US">
                <a:latin typeface="Arial" charset="0"/>
              </a:rPr>
              <a:pPr/>
              <a:t>71</a:t>
            </a:fld>
            <a:endParaRPr lang="en-US">
              <a:latin typeface="Arial" charset="0"/>
            </a:endParaRPr>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Arial Narrow" panose="020B0606020202030204" pitchFamily="34" charset="0"/>
                <a:ea typeface="Calibri" panose="020F0502020204030204" pitchFamily="34" charset="0"/>
              </a:rPr>
              <a:t>Luke 1:26-27 Now in the sixth month the angel Gabriel was sent by God to a city of Galilee named Nazareth, to a virgin betrothed to a man whose name was Joseph, of the house of David. The virgin’s name was Mary.</a:t>
            </a:r>
            <a:endParaRPr lang="en-US" sz="1800" dirty="0">
              <a:effectLst/>
              <a:latin typeface="Times New Roman" panose="02020603050405020304" pitchFamily="18" charset="0"/>
              <a:ea typeface="Calibri" panose="020F0502020204030204" pitchFamily="34" charset="0"/>
            </a:endParaRPr>
          </a:p>
          <a:p>
            <a:endParaRPr lang="en-US" sz="1200" kern="1200" dirty="0">
              <a:solidFill>
                <a:schemeClr val="tx1"/>
              </a:solidFill>
              <a:effectLst/>
              <a:latin typeface="Arial" pitchFamily="34" charset="0"/>
              <a:ea typeface="+mn-ea"/>
              <a:cs typeface="+mn-cs"/>
            </a:endParaRPr>
          </a:p>
        </p:txBody>
      </p:sp>
    </p:spTree>
    <p:extLst>
      <p:ext uri="{BB962C8B-B14F-4D97-AF65-F5344CB8AC3E}">
        <p14:creationId xmlns:p14="http://schemas.microsoft.com/office/powerpoint/2010/main" val="380660407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6648973-8D6F-4739-9C0D-7F537D15E8A4}" type="slidenum">
              <a:rPr lang="en-US">
                <a:latin typeface="Arial" charset="0"/>
              </a:rPr>
              <a:pPr/>
              <a:t>72</a:t>
            </a:fld>
            <a:endParaRPr lang="en-US">
              <a:latin typeface="Arial" charset="0"/>
            </a:endParaRPr>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a:solidFill>
                  <a:schemeClr val="tx1"/>
                </a:solidFill>
                <a:effectLst/>
                <a:latin typeface="Arial" pitchFamily="34" charset="0"/>
                <a:ea typeface="+mn-ea"/>
                <a:cs typeface="+mn-cs"/>
              </a:rPr>
              <a:t>Luke 1:35-36 And the angel answered and said to her, “The Holy Spirit will come upon you, and the power of the Highest will overshadow you; therefore, also, that Holy One who is to be born will be called the Son of God. Now indeed, Elizabeth your relative has also conceived a son in her old age; and this is now the sixth month for her who was called barren.</a:t>
            </a:r>
          </a:p>
        </p:txBody>
      </p:sp>
    </p:spTree>
    <p:extLst>
      <p:ext uri="{BB962C8B-B14F-4D97-AF65-F5344CB8AC3E}">
        <p14:creationId xmlns:p14="http://schemas.microsoft.com/office/powerpoint/2010/main" val="32865644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6648973-8D6F-4739-9C0D-7F537D15E8A4}" type="slidenum">
              <a:rPr lang="en-US">
                <a:latin typeface="Arial" charset="0"/>
              </a:rPr>
              <a:pPr/>
              <a:t>73</a:t>
            </a:fld>
            <a:endParaRPr lang="en-US">
              <a:latin typeface="Arial" charset="0"/>
            </a:endParaRPr>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800" dirty="0">
                <a:effectLst/>
                <a:latin typeface="Arial Narrow" panose="020B0606020202030204" pitchFamily="34" charset="0"/>
                <a:ea typeface="Calibri" panose="020F0502020204030204" pitchFamily="34" charset="0"/>
                <a:cs typeface="Times New Roman" panose="02020603050405020304" pitchFamily="18" charset="0"/>
              </a:rPr>
              <a:t>Luke 1:39-44 Now Mary arose in those days and went into the hill country with haste, to a city of Judah, and entered the house of Zacharias and greeted Elizabeth. And it happened, when Elizabeth heard the greeting of Mary, that the babe leaped in her womb; and Elizabeth was filled with the Holy Spirit. …</a:t>
            </a:r>
            <a:endParaRPr lang="en-US" sz="1200" kern="1200" dirty="0">
              <a:solidFill>
                <a:schemeClr val="tx1"/>
              </a:solidFill>
              <a:effectLst/>
              <a:latin typeface="Arial" pitchFamily="34" charset="0"/>
              <a:ea typeface="+mn-ea"/>
              <a:cs typeface="+mn-cs"/>
            </a:endParaRPr>
          </a:p>
        </p:txBody>
      </p:sp>
    </p:spTree>
    <p:extLst>
      <p:ext uri="{BB962C8B-B14F-4D97-AF65-F5344CB8AC3E}">
        <p14:creationId xmlns:p14="http://schemas.microsoft.com/office/powerpoint/2010/main" val="155481256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6648973-8D6F-4739-9C0D-7F537D15E8A4}" type="slidenum">
              <a:rPr lang="en-US">
                <a:latin typeface="Arial" charset="0"/>
              </a:rPr>
              <a:pPr/>
              <a:t>74</a:t>
            </a:fld>
            <a:endParaRPr lang="en-US">
              <a:latin typeface="Arial" charset="0"/>
            </a:endParaRPr>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dirty="0">
                <a:effectLst/>
                <a:latin typeface="Arial Narrow" panose="020B0606020202030204" pitchFamily="34" charset="0"/>
                <a:ea typeface="Calibri" panose="020F0502020204030204" pitchFamily="34" charset="0"/>
                <a:cs typeface="Times New Roman" panose="02020603050405020304" pitchFamily="18" charset="0"/>
              </a:rPr>
              <a:t>… Then she spoke out with a loud voice and said, “Blessed are you among women, and </a:t>
            </a:r>
            <a:r>
              <a:rPr lang="en-US" sz="1200" dirty="0">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blessed </a:t>
            </a:r>
            <a:r>
              <a:rPr lang="en-US" sz="1200" b="1" i="1" dirty="0">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is</a:t>
            </a:r>
            <a:r>
              <a:rPr lang="en-US" sz="1200" dirty="0">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 the fruit of your womb</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 But why is this granted to me, that </a:t>
            </a:r>
            <a:r>
              <a:rPr lang="en-US" sz="1200" dirty="0">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the mother of my Lord</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 should come to me? For indeed, as soon as the voice of your greeting sounded in my ears, the babe leaped in my womb for joy.</a:t>
            </a:r>
            <a:endParaRPr lang="en-US" sz="1200" kern="1200" dirty="0">
              <a:solidFill>
                <a:schemeClr val="tx1"/>
              </a:solidFill>
              <a:effectLst/>
              <a:latin typeface="Arial" pitchFamily="34" charset="0"/>
              <a:ea typeface="+mn-ea"/>
              <a:cs typeface="+mn-cs"/>
            </a:endParaRPr>
          </a:p>
          <a:p>
            <a:endParaRPr lang="en-US" sz="1200" kern="1200" dirty="0">
              <a:solidFill>
                <a:schemeClr val="tx1"/>
              </a:solidFill>
              <a:effectLst/>
              <a:latin typeface="Arial" pitchFamily="34" charset="0"/>
              <a:ea typeface="+mn-ea"/>
              <a:cs typeface="+mn-cs"/>
            </a:endParaRPr>
          </a:p>
          <a:p>
            <a:r>
              <a:rPr lang="en-US" sz="1200" kern="1200" dirty="0">
                <a:solidFill>
                  <a:schemeClr val="tx1"/>
                </a:solidFill>
                <a:effectLst/>
                <a:latin typeface="Arial" pitchFamily="34" charset="0"/>
                <a:ea typeface="+mn-ea"/>
                <a:cs typeface="+mn-cs"/>
              </a:rPr>
              <a:t>If Elizabeth conceived in late September, and Mary visited her in her sixth month, that means Mary conceived Jesus and visited Elizabeth in late March. And if Mary conceived Jesus in late March, that places his birth in late December.</a:t>
            </a:r>
          </a:p>
        </p:txBody>
      </p:sp>
    </p:spTree>
    <p:extLst>
      <p:ext uri="{BB962C8B-B14F-4D97-AF65-F5344CB8AC3E}">
        <p14:creationId xmlns:p14="http://schemas.microsoft.com/office/powerpoint/2010/main" val="91839871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6648973-8D6F-4739-9C0D-7F537D15E8A4}" type="slidenum">
              <a:rPr lang="en-US">
                <a:latin typeface="Arial" charset="0"/>
              </a:rPr>
              <a:pPr/>
              <a:t>75</a:t>
            </a:fld>
            <a:endParaRPr lang="en-US">
              <a:latin typeface="Arial" charset="0"/>
            </a:endParaRPr>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a:solidFill>
                  <a:schemeClr val="tx1"/>
                </a:solidFill>
                <a:effectLst/>
                <a:latin typeface="Arial" pitchFamily="34" charset="0"/>
                <a:ea typeface="+mn-ea"/>
                <a:cs typeface="+mn-cs"/>
              </a:rPr>
              <a:t>The Integral Age Theory.</a:t>
            </a:r>
          </a:p>
          <a:p>
            <a:r>
              <a:rPr lang="en-US" sz="1200" kern="1200" dirty="0">
                <a:solidFill>
                  <a:schemeClr val="tx1"/>
                </a:solidFill>
                <a:effectLst/>
                <a:latin typeface="Arial" pitchFamily="34" charset="0"/>
                <a:ea typeface="+mn-ea"/>
                <a:cs typeface="+mn-cs"/>
              </a:rPr>
              <a:t>Jewish rabbis believed that God appointed for the great prophets an “integral age.” They said that great prophets died on the same day they entered the world through birth or conception.</a:t>
            </a:r>
          </a:p>
          <a:p>
            <a:endParaRPr lang="en-US" sz="1200" kern="1200" dirty="0">
              <a:solidFill>
                <a:schemeClr val="tx1"/>
              </a:solidFill>
              <a:effectLst/>
              <a:latin typeface="Arial" pitchFamily="34" charset="0"/>
              <a:ea typeface="+mn-ea"/>
              <a:cs typeface="+mn-cs"/>
            </a:endParaRPr>
          </a:p>
        </p:txBody>
      </p:sp>
    </p:spTree>
    <p:extLst>
      <p:ext uri="{BB962C8B-B14F-4D97-AF65-F5344CB8AC3E}">
        <p14:creationId xmlns:p14="http://schemas.microsoft.com/office/powerpoint/2010/main" val="259109824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6648973-8D6F-4739-9C0D-7F537D15E8A4}" type="slidenum">
              <a:rPr lang="en-US">
                <a:latin typeface="Arial" charset="0"/>
              </a:rPr>
              <a:pPr/>
              <a:t>76</a:t>
            </a:fld>
            <a:endParaRPr lang="en-US">
              <a:latin typeface="Arial" charset="0"/>
            </a:endParaRPr>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a:solidFill>
                  <a:schemeClr val="tx1"/>
                </a:solidFill>
                <a:effectLst/>
                <a:latin typeface="Arial" pitchFamily="34" charset="0"/>
                <a:ea typeface="+mn-ea"/>
                <a:cs typeface="+mn-cs"/>
              </a:rPr>
              <a:t>The early church believed that Jesus was crucified on March 25th (the normal date for Passover). Borrowing from Jewish tradition, the early Church Fathers believed that Jesus died the same day that He first entered the world through conception. If Jesus was conceived on March 25th then His birth would have been 9 months later which is December 25th.</a:t>
            </a:r>
          </a:p>
        </p:txBody>
      </p:sp>
    </p:spTree>
    <p:extLst>
      <p:ext uri="{BB962C8B-B14F-4D97-AF65-F5344CB8AC3E}">
        <p14:creationId xmlns:p14="http://schemas.microsoft.com/office/powerpoint/2010/main" val="348195223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6648973-8D6F-4739-9C0D-7F537D15E8A4}" type="slidenum">
              <a:rPr lang="en-US">
                <a:latin typeface="Arial" charset="0"/>
              </a:rPr>
              <a:pPr/>
              <a:t>77</a:t>
            </a:fld>
            <a:endParaRPr lang="en-US">
              <a:latin typeface="Arial" charset="0"/>
            </a:endParaRPr>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a:solidFill>
                  <a:schemeClr val="tx1"/>
                </a:solidFill>
                <a:effectLst/>
                <a:latin typeface="Arial" pitchFamily="34" charset="0"/>
                <a:ea typeface="+mn-ea"/>
                <a:cs typeface="+mn-cs"/>
              </a:rPr>
              <a:t>The Integral Age Theory cannot be found in scripture. But the Bible’s timeline of Elizabeth’s conception and Mary’s conception would put the birth of Jesus around the end of December or first of January.</a:t>
            </a:r>
          </a:p>
        </p:txBody>
      </p:sp>
    </p:spTree>
    <p:extLst>
      <p:ext uri="{BB962C8B-B14F-4D97-AF65-F5344CB8AC3E}">
        <p14:creationId xmlns:p14="http://schemas.microsoft.com/office/powerpoint/2010/main" val="234890844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6648973-8D6F-4739-9C0D-7F537D15E8A4}" type="slidenum">
              <a:rPr lang="en-US">
                <a:latin typeface="Arial" charset="0"/>
              </a:rPr>
              <a:pPr/>
              <a:t>78</a:t>
            </a:fld>
            <a:endParaRPr lang="en-US">
              <a:latin typeface="Arial" charset="0"/>
            </a:endParaRPr>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a:solidFill>
                  <a:schemeClr val="tx1"/>
                </a:solidFill>
                <a:effectLst/>
                <a:latin typeface="Arial" pitchFamily="34" charset="0"/>
                <a:ea typeface="+mn-ea"/>
                <a:cs typeface="+mn-cs"/>
              </a:rPr>
              <a:t>Alfred </a:t>
            </a:r>
            <a:r>
              <a:rPr lang="en-US" sz="1200" kern="1200" dirty="0" err="1">
                <a:solidFill>
                  <a:schemeClr val="tx1"/>
                </a:solidFill>
                <a:effectLst/>
                <a:latin typeface="Arial" pitchFamily="34" charset="0"/>
                <a:ea typeface="+mn-ea"/>
                <a:cs typeface="+mn-cs"/>
              </a:rPr>
              <a:t>Edersheim</a:t>
            </a:r>
            <a:r>
              <a:rPr lang="en-US" sz="1200" kern="1200" dirty="0">
                <a:solidFill>
                  <a:schemeClr val="tx1"/>
                </a:solidFill>
                <a:effectLst/>
                <a:latin typeface="Arial" pitchFamily="34" charset="0"/>
                <a:ea typeface="+mn-ea"/>
                <a:cs typeface="+mn-cs"/>
              </a:rPr>
              <a:t> wrote, “There is no adequate reason for questioning the historical accuracy of this date. The objections generally made rest on grounds which seem to me historically untenable.”</a:t>
            </a:r>
          </a:p>
        </p:txBody>
      </p:sp>
    </p:spTree>
    <p:extLst>
      <p:ext uri="{BB962C8B-B14F-4D97-AF65-F5344CB8AC3E}">
        <p14:creationId xmlns:p14="http://schemas.microsoft.com/office/powerpoint/2010/main" val="168515362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6648973-8D6F-4739-9C0D-7F537D15E8A4}" type="slidenum">
              <a:rPr lang="en-US">
                <a:latin typeface="Arial" charset="0"/>
              </a:rPr>
              <a:pPr/>
              <a:t>79</a:t>
            </a:fld>
            <a:endParaRPr lang="en-US">
              <a:latin typeface="Arial" charset="0"/>
            </a:endParaRPr>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200" b="1" dirty="0">
                <a:latin typeface="Arial" charset="0"/>
              </a:rPr>
              <a:t>So what?!</a:t>
            </a:r>
            <a:endParaRPr lang="en-US" dirty="0">
              <a:latin typeface="Arial" charset="0"/>
            </a:endParaRPr>
          </a:p>
          <a:p>
            <a:pPr eaLnBrk="1" hangingPunct="1"/>
            <a:r>
              <a:rPr lang="en-US" dirty="0">
                <a:latin typeface="Arial" charset="0"/>
              </a:rPr>
              <a:t>What difference does it make? </a:t>
            </a:r>
          </a:p>
        </p:txBody>
      </p:sp>
    </p:spTree>
    <p:extLst>
      <p:ext uri="{BB962C8B-B14F-4D97-AF65-F5344CB8AC3E}">
        <p14:creationId xmlns:p14="http://schemas.microsoft.com/office/powerpoint/2010/main" val="2725441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EB89915-9CAC-4D9E-AA5A-3D9ADED5288A}" type="slidenum">
              <a:rPr lang="en-US">
                <a:latin typeface="Arial" charset="0"/>
              </a:rPr>
              <a:pPr/>
              <a:t>8</a:t>
            </a:fld>
            <a:endParaRPr lang="en-US">
              <a:latin typeface="Arial" charset="0"/>
            </a:endParaRPr>
          </a:p>
        </p:txBody>
      </p:sp>
      <p:sp>
        <p:nvSpPr>
          <p:cNvPr id="20483" name="Rectangle 2"/>
          <p:cNvSpPr>
            <a:spLocks noGrp="1" noRot="1" noChangeAspect="1" noChangeArrowheads="1" noTextEdit="1"/>
          </p:cNvSpPr>
          <p:nvPr>
            <p:ph type="sldImg"/>
          </p:nvPr>
        </p:nvSpPr>
        <p:spPr>
          <a:xfrm>
            <a:off x="381000" y="685800"/>
            <a:ext cx="6096000" cy="3429000"/>
          </a:xfrm>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800" dirty="0">
                <a:effectLst/>
                <a:latin typeface="Times New Roman" panose="02020603050405020304" pitchFamily="18" charset="0"/>
                <a:ea typeface="Calibri" panose="020F0502020204030204" pitchFamily="34" charset="0"/>
              </a:rPr>
              <a:t>Cartoon: You see, son, we buy a Christmas tree to celebrate an ancient Pagan tradition stolen by Christians.</a:t>
            </a:r>
          </a:p>
          <a:p>
            <a:pPr eaLnBrk="1" hangingPunct="1"/>
            <a:endParaRPr lang="en-US" sz="1800" dirty="0">
              <a:effectLst/>
              <a:latin typeface="Times New Roman" panose="02020603050405020304" pitchFamily="18" charset="0"/>
              <a:ea typeface="Calibri" panose="020F0502020204030204" pitchFamily="34" charset="0"/>
            </a:endParaRPr>
          </a:p>
          <a:p>
            <a:pPr eaLnBrk="1" hangingPunct="1"/>
            <a:r>
              <a:rPr lang="en-US" sz="1800" dirty="0">
                <a:effectLst/>
                <a:latin typeface="Times New Roman" panose="02020603050405020304" pitchFamily="18" charset="0"/>
                <a:ea typeface="Calibri" panose="020F0502020204030204" pitchFamily="34" charset="0"/>
              </a:rPr>
              <a:t>They even belittle the beloved holiday special “A Charlie Brown Christmas.”</a:t>
            </a:r>
          </a:p>
          <a:p>
            <a:pPr eaLnBrk="1" hangingPunct="1"/>
            <a:endParaRPr lang="en-US" sz="1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24469491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6648973-8D6F-4739-9C0D-7F537D15E8A4}" type="slidenum">
              <a:rPr lang="en-US">
                <a:latin typeface="Arial" charset="0"/>
              </a:rPr>
              <a:pPr/>
              <a:t>80</a:t>
            </a:fld>
            <a:endParaRPr lang="en-US">
              <a:latin typeface="Arial" charset="0"/>
            </a:endParaRPr>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800" dirty="0">
                <a:effectLst/>
                <a:latin typeface="Times New Roman" panose="02020603050405020304" pitchFamily="18" charset="0"/>
                <a:ea typeface="Calibri" panose="020F0502020204030204" pitchFamily="34" charset="0"/>
              </a:rPr>
              <a:t>In the grand scheme of things, does it really matter?</a:t>
            </a:r>
            <a:endParaRPr lang="en-US" dirty="0">
              <a:latin typeface="Arial" charset="0"/>
            </a:endParaRPr>
          </a:p>
        </p:txBody>
      </p:sp>
    </p:spTree>
    <p:extLst>
      <p:ext uri="{BB962C8B-B14F-4D97-AF65-F5344CB8AC3E}">
        <p14:creationId xmlns:p14="http://schemas.microsoft.com/office/powerpoint/2010/main" val="89888425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FAB75810-C242-4224-8786-B180B23ACA1D}" type="slidenum">
              <a:rPr lang="en-US">
                <a:latin typeface="Arial" charset="0"/>
              </a:rPr>
              <a:pPr/>
              <a:t>81</a:t>
            </a:fld>
            <a:endParaRPr lang="en-US">
              <a:latin typeface="Arial" charset="0"/>
            </a:endParaRPr>
          </a:p>
        </p:txBody>
      </p:sp>
      <p:sp>
        <p:nvSpPr>
          <p:cNvPr id="26627" name="Rectangle 2"/>
          <p:cNvSpPr>
            <a:spLocks noGrp="1" noRot="1" noChangeAspect="1" noChangeArrowheads="1" noTextEdit="1"/>
          </p:cNvSpPr>
          <p:nvPr>
            <p:ph type="sldImg"/>
          </p:nvPr>
        </p:nvSpPr>
        <p:spPr>
          <a:xfrm>
            <a:off x="381000" y="685800"/>
            <a:ext cx="6096000" cy="3429000"/>
          </a:xfrm>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800" dirty="0">
                <a:effectLst/>
                <a:latin typeface="Times New Roman" panose="02020603050405020304" pitchFamily="18" charset="0"/>
                <a:ea typeface="Calibri" panose="020F0502020204030204" pitchFamily="34" charset="0"/>
              </a:rPr>
              <a:t>If the scholars are correct, then we are guilty of putting lipstick on a pig by Christianizing pagan practices. However, I believe the evidence says that the early Christians did NOT borrow a pagan festival!</a:t>
            </a:r>
          </a:p>
          <a:p>
            <a:pPr eaLnBrk="1" hangingPunct="1"/>
            <a:endParaRPr lang="en-US" dirty="0">
              <a:latin typeface="Arial" charset="0"/>
            </a:endParaRPr>
          </a:p>
        </p:txBody>
      </p:sp>
    </p:spTree>
    <p:extLst>
      <p:ext uri="{BB962C8B-B14F-4D97-AF65-F5344CB8AC3E}">
        <p14:creationId xmlns:p14="http://schemas.microsoft.com/office/powerpoint/2010/main" val="52307355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6648973-8D6F-4739-9C0D-7F537D15E8A4}" type="slidenum">
              <a:rPr lang="en-US">
                <a:latin typeface="Arial" charset="0"/>
              </a:rPr>
              <a:pPr/>
              <a:t>82</a:t>
            </a:fld>
            <a:endParaRPr lang="en-US">
              <a:latin typeface="Arial" charset="0"/>
            </a:endParaRPr>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200" b="0" dirty="0">
                <a:latin typeface="Arial" charset="0"/>
              </a:rPr>
              <a:t>Bottom Line: It’s a matter of Christian Liberty</a:t>
            </a:r>
          </a:p>
          <a:p>
            <a:pPr eaLnBrk="1" hangingPunct="1"/>
            <a:r>
              <a:rPr lang="en-US" sz="1200" b="0" dirty="0">
                <a:latin typeface="Arial" charset="0"/>
              </a:rPr>
              <a:t>So let no one judge you in food or in drink, or regarding a festival or a new moon or sabbaths, which are a shadow of things to come, but the substance is of Christ. –Col. 2:16-17</a:t>
            </a:r>
          </a:p>
        </p:txBody>
      </p:sp>
    </p:spTree>
    <p:extLst>
      <p:ext uri="{BB962C8B-B14F-4D97-AF65-F5344CB8AC3E}">
        <p14:creationId xmlns:p14="http://schemas.microsoft.com/office/powerpoint/2010/main" val="45429820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AB70C62-CCF6-4E40-804F-5A8E7D6D11F7}" type="slidenum">
              <a:rPr lang="en-US">
                <a:latin typeface="Arial" charset="0"/>
              </a:rPr>
              <a:pPr/>
              <a:t>83</a:t>
            </a:fld>
            <a:endParaRPr lang="en-US">
              <a:latin typeface="Arial" charset="0"/>
            </a:endParaRPr>
          </a:p>
        </p:txBody>
      </p:sp>
      <p:sp>
        <p:nvSpPr>
          <p:cNvPr id="28675" name="Rectangle 2"/>
          <p:cNvSpPr>
            <a:spLocks noGrp="1" noRot="1" noChangeAspect="1" noChangeArrowheads="1" noTextEdit="1"/>
          </p:cNvSpPr>
          <p:nvPr>
            <p:ph type="sldImg"/>
          </p:nvPr>
        </p:nvSpPr>
        <p:spPr>
          <a:xfrm>
            <a:off x="381000" y="685800"/>
            <a:ext cx="6096000" cy="3429000"/>
          </a:xfrm>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dirty="0">
                <a:latin typeface="Arial" charset="0"/>
              </a:rPr>
              <a:t>Behold! The Lamb of God who takes away the sin of the world! Jn 1:29</a:t>
            </a:r>
            <a:endParaRPr lang="en-US" sz="1200" dirty="0">
              <a:latin typeface="Arial" charset="0"/>
            </a:endParaRPr>
          </a:p>
          <a:p>
            <a:pPr eaLnBrk="1" hangingPunct="1"/>
            <a:endParaRPr lang="en-US" dirty="0">
              <a:latin typeface="Arial" charset="0"/>
            </a:endParaRPr>
          </a:p>
          <a:p>
            <a:pPr eaLnBrk="1" hangingPunct="1"/>
            <a:r>
              <a:rPr lang="en-US" dirty="0">
                <a:latin typeface="Arial" charset="0"/>
              </a:rPr>
              <a:t>It is possible that Jesus, the Lamb of God, may have been born into this world during the lambing season of Jewish sacrificial lambs. </a:t>
            </a:r>
          </a:p>
        </p:txBody>
      </p:sp>
    </p:spTree>
    <p:extLst>
      <p:ext uri="{BB962C8B-B14F-4D97-AF65-F5344CB8AC3E}">
        <p14:creationId xmlns:p14="http://schemas.microsoft.com/office/powerpoint/2010/main" val="318630029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AB70C62-CCF6-4E40-804F-5A8E7D6D11F7}" type="slidenum">
              <a:rPr lang="en-US">
                <a:latin typeface="Arial" charset="0"/>
              </a:rPr>
              <a:pPr/>
              <a:t>84</a:t>
            </a:fld>
            <a:endParaRPr lang="en-US">
              <a:latin typeface="Arial" charset="0"/>
            </a:endParaRPr>
          </a:p>
        </p:txBody>
      </p:sp>
      <p:sp>
        <p:nvSpPr>
          <p:cNvPr id="28675" name="Rectangle 2"/>
          <p:cNvSpPr>
            <a:spLocks noGrp="1" noRot="1" noChangeAspect="1" noChangeArrowheads="1" noTextEdit="1"/>
          </p:cNvSpPr>
          <p:nvPr>
            <p:ph type="sldImg"/>
          </p:nvPr>
        </p:nvSpPr>
        <p:spPr>
          <a:xfrm>
            <a:off x="381000" y="685800"/>
            <a:ext cx="6096000" cy="3429000"/>
          </a:xfrm>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dirty="0">
                <a:latin typeface="Arial" charset="0"/>
              </a:rPr>
              <a:t>Behold! The Lamb of God who takes away the sin of the world! Jn 1:29</a:t>
            </a:r>
            <a:endParaRPr lang="en-US" sz="1200" dirty="0">
              <a:latin typeface="Arial" charset="0"/>
            </a:endParaRPr>
          </a:p>
          <a:p>
            <a:pPr eaLnBrk="1" hangingPunct="1"/>
            <a:endParaRPr lang="en-US" dirty="0">
              <a:latin typeface="Arial" charset="0"/>
            </a:endParaRPr>
          </a:p>
          <a:p>
            <a:pPr eaLnBrk="1" hangingPunct="1"/>
            <a:endParaRPr lang="en-US" dirty="0">
              <a:latin typeface="Arial" charset="0"/>
            </a:endParaRPr>
          </a:p>
        </p:txBody>
      </p:sp>
    </p:spTree>
    <p:extLst>
      <p:ext uri="{BB962C8B-B14F-4D97-AF65-F5344CB8AC3E}">
        <p14:creationId xmlns:p14="http://schemas.microsoft.com/office/powerpoint/2010/main" val="405641982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AB70C62-CCF6-4E40-804F-5A8E7D6D11F7}" type="slidenum">
              <a:rPr lang="en-US">
                <a:latin typeface="Arial" charset="0"/>
              </a:rPr>
              <a:pPr/>
              <a:t>85</a:t>
            </a:fld>
            <a:endParaRPr lang="en-US">
              <a:latin typeface="Arial" charset="0"/>
            </a:endParaRPr>
          </a:p>
        </p:txBody>
      </p:sp>
      <p:sp>
        <p:nvSpPr>
          <p:cNvPr id="28675" name="Rectangle 2"/>
          <p:cNvSpPr>
            <a:spLocks noGrp="1" noRot="1" noChangeAspect="1" noChangeArrowheads="1" noTextEdit="1"/>
          </p:cNvSpPr>
          <p:nvPr>
            <p:ph type="sldImg"/>
          </p:nvPr>
        </p:nvSpPr>
        <p:spPr>
          <a:xfrm>
            <a:off x="381000" y="685800"/>
            <a:ext cx="6096000" cy="3429000"/>
          </a:xfrm>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35813550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EB89915-9CAC-4D9E-AA5A-3D9ADED5288A}" type="slidenum">
              <a:rPr lang="en-US">
                <a:latin typeface="Arial" charset="0"/>
              </a:rPr>
              <a:pPr/>
              <a:t>9</a:t>
            </a:fld>
            <a:endParaRPr lang="en-US">
              <a:latin typeface="Arial" charset="0"/>
            </a:endParaRPr>
          </a:p>
        </p:txBody>
      </p:sp>
      <p:sp>
        <p:nvSpPr>
          <p:cNvPr id="20483" name="Rectangle 2"/>
          <p:cNvSpPr>
            <a:spLocks noGrp="1" noRot="1" noChangeAspect="1" noChangeArrowheads="1" noTextEdit="1"/>
          </p:cNvSpPr>
          <p:nvPr>
            <p:ph type="sldImg"/>
          </p:nvPr>
        </p:nvSpPr>
        <p:spPr>
          <a:xfrm>
            <a:off x="381000" y="685800"/>
            <a:ext cx="6096000" cy="3429000"/>
          </a:xfrm>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Arial" charset="0"/>
              </a:rPr>
              <a:t>Cartoon:</a:t>
            </a:r>
          </a:p>
          <a:p>
            <a:pPr eaLnBrk="1" hangingPunct="1"/>
            <a:endParaRPr lang="en-US" dirty="0">
              <a:latin typeface="Arial" charset="0"/>
            </a:endParaRPr>
          </a:p>
          <a:p>
            <a:pPr eaLnBrk="1" hangingPunct="1"/>
            <a:r>
              <a:rPr lang="en-US" dirty="0">
                <a:latin typeface="Arial" charset="0"/>
              </a:rPr>
              <a:t>Charlie Brown: Isn't there anyone who knows what Christmas is all about?!  </a:t>
            </a:r>
          </a:p>
          <a:p>
            <a:pPr eaLnBrk="1" hangingPunct="1"/>
            <a:r>
              <a:rPr lang="en-US" dirty="0">
                <a:latin typeface="Arial" charset="0"/>
              </a:rPr>
              <a:t>Linus: Sure, Charlie Brown. I can tell you what Christmas is all about: PAGANISM!!!</a:t>
            </a:r>
          </a:p>
          <a:p>
            <a:pPr eaLnBrk="1" hangingPunct="1"/>
            <a:endParaRPr lang="en-US" dirty="0">
              <a:latin typeface="Arial" charset="0"/>
            </a:endParaRPr>
          </a:p>
        </p:txBody>
      </p:sp>
    </p:spTree>
    <p:extLst>
      <p:ext uri="{BB962C8B-B14F-4D97-AF65-F5344CB8AC3E}">
        <p14:creationId xmlns:p14="http://schemas.microsoft.com/office/powerpoint/2010/main" val="10126289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08025" name="Rectangle 153"/>
          <p:cNvSpPr>
            <a:spLocks noGrp="1" noChangeArrowheads="1"/>
          </p:cNvSpPr>
          <p:nvPr>
            <p:ph type="ctrTitle" sz="quarter"/>
          </p:nvPr>
        </p:nvSpPr>
        <p:spPr>
          <a:xfrm>
            <a:off x="914400" y="1768476"/>
            <a:ext cx="10363200" cy="1736725"/>
          </a:xfrm>
        </p:spPr>
        <p:txBody>
          <a:bodyPr anchor="b" anchorCtr="1"/>
          <a:lstStyle>
            <a:lvl1pPr>
              <a:defRPr sz="5400"/>
            </a:lvl1pPr>
          </a:lstStyle>
          <a:p>
            <a:r>
              <a:rPr lang="en-US"/>
              <a:t>Click to edit Master title style</a:t>
            </a:r>
          </a:p>
        </p:txBody>
      </p:sp>
      <p:sp>
        <p:nvSpPr>
          <p:cNvPr id="208026" name="Rectangle 154"/>
          <p:cNvSpPr>
            <a:spLocks noGrp="1" noChangeArrowheads="1"/>
          </p:cNvSpPr>
          <p:nvPr>
            <p:ph type="subTitle" sz="quarter" idx="1"/>
          </p:nvPr>
        </p:nvSpPr>
        <p:spPr>
          <a:xfrm>
            <a:off x="1828800" y="3886200"/>
            <a:ext cx="8534400" cy="1752600"/>
          </a:xfrm>
        </p:spPr>
        <p:txBody>
          <a:bodyPr/>
          <a:lstStyle>
            <a:lvl1pPr marL="0" indent="0" algn="ctr">
              <a:buFont typeface="Arial" pitchFamily="34"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406400" y="6248400"/>
            <a:ext cx="3048000" cy="457200"/>
          </a:xfrm>
        </p:spPr>
        <p:txBody>
          <a:bodyPr/>
          <a:lstStyle>
            <a:lvl1pPr>
              <a:defRPr smtClean="0">
                <a:effectLst>
                  <a:outerShdw blurRad="38100" dist="38100" dir="2700000" algn="tl">
                    <a:srgbClr val="000000"/>
                  </a:outerShdw>
                </a:effectLst>
                <a:latin typeface="+mn-lt"/>
              </a:defRPr>
            </a:lvl1pPr>
          </a:lstStyle>
          <a:p>
            <a:pPr>
              <a:defRPr/>
            </a:pPr>
            <a:endParaRPr lang="en-US"/>
          </a:p>
        </p:txBody>
      </p:sp>
      <p:sp>
        <p:nvSpPr>
          <p:cNvPr id="156" name="Rectangle 156"/>
          <p:cNvSpPr>
            <a:spLocks noGrp="1" noChangeArrowheads="1"/>
          </p:cNvSpPr>
          <p:nvPr>
            <p:ph type="ftr" sz="quarter" idx="11"/>
          </p:nvPr>
        </p:nvSpPr>
        <p:spPr>
          <a:xfrm>
            <a:off x="4165600" y="6248400"/>
            <a:ext cx="3860800" cy="457200"/>
          </a:xfrm>
        </p:spPr>
        <p:txBody>
          <a:bodyPr/>
          <a:lstStyle>
            <a:lvl1pPr>
              <a:defRPr smtClean="0">
                <a:effectLst>
                  <a:outerShdw blurRad="38100" dist="38100" dir="2700000" algn="tl">
                    <a:srgbClr val="000000"/>
                  </a:outerShdw>
                </a:effectLst>
                <a:latin typeface="+mn-lt"/>
              </a:defRPr>
            </a:lvl1pPr>
          </a:lstStyle>
          <a:p>
            <a:pPr>
              <a:defRPr/>
            </a:pPr>
            <a:endParaRPr lang="en-US"/>
          </a:p>
        </p:txBody>
      </p:sp>
      <p:sp>
        <p:nvSpPr>
          <p:cNvPr id="157" name="Rectangle 157"/>
          <p:cNvSpPr>
            <a:spLocks noGrp="1" noChangeArrowheads="1"/>
          </p:cNvSpPr>
          <p:nvPr>
            <p:ph type="sldNum" sz="quarter" idx="12"/>
          </p:nvPr>
        </p:nvSpPr>
        <p:spPr>
          <a:xfrm>
            <a:off x="8737600" y="6248400"/>
            <a:ext cx="3048000" cy="457200"/>
          </a:xfrm>
        </p:spPr>
        <p:txBody>
          <a:bodyPr/>
          <a:lstStyle>
            <a:lvl1pPr>
              <a:defRPr smtClean="0">
                <a:effectLst>
                  <a:outerShdw blurRad="38100" dist="38100" dir="2700000" algn="tl">
                    <a:srgbClr val="000000"/>
                  </a:outerShdw>
                </a:effectLst>
                <a:latin typeface="+mn-lt"/>
              </a:defRPr>
            </a:lvl1pPr>
          </a:lstStyle>
          <a:p>
            <a:pPr>
              <a:defRPr/>
            </a:pPr>
            <a:fld id="{ECC59626-1D0D-41C2-8877-6CFA65956DE0}" type="slidenum">
              <a:rPr lang="en-US"/>
              <a:pPr>
                <a:defRPr/>
              </a:pPr>
              <a:t>‹#›</a:t>
            </a:fld>
            <a:endParaRPr lang="en-US"/>
          </a:p>
        </p:txBody>
      </p:sp>
    </p:spTree>
    <p:extLst>
      <p:ext uri="{BB962C8B-B14F-4D97-AF65-F5344CB8AC3E}">
        <p14:creationId xmlns:p14="http://schemas.microsoft.com/office/powerpoint/2010/main" val="10784970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26018A35-288A-4E42-8E8E-B5FC40DF11A7}" type="slidenum">
              <a:rPr lang="en-US"/>
              <a:pPr>
                <a:defRPr/>
              </a:pPr>
              <a:t>‹#›</a:t>
            </a:fld>
            <a:endParaRPr lang="en-US"/>
          </a:p>
        </p:txBody>
      </p:sp>
    </p:spTree>
    <p:extLst>
      <p:ext uri="{BB962C8B-B14F-4D97-AF65-F5344CB8AC3E}">
        <p14:creationId xmlns:p14="http://schemas.microsoft.com/office/powerpoint/2010/main" val="16692634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42918" y="228601"/>
            <a:ext cx="2846916"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2167" y="228601"/>
            <a:ext cx="8337551"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B23B90E0-C114-44E8-BBD2-638BC33C3CA2}" type="slidenum">
              <a:rPr lang="en-US"/>
              <a:pPr>
                <a:defRPr/>
              </a:pPr>
              <a:t>‹#›</a:t>
            </a:fld>
            <a:endParaRPr lang="en-US"/>
          </a:p>
        </p:txBody>
      </p:sp>
    </p:spTree>
    <p:extLst>
      <p:ext uri="{BB962C8B-B14F-4D97-AF65-F5344CB8AC3E}">
        <p14:creationId xmlns:p14="http://schemas.microsoft.com/office/powerpoint/2010/main" val="939295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5ECF6E3C-5FA5-417A-90EA-39FEE6FD61CD}" type="slidenum">
              <a:rPr lang="en-US"/>
              <a:pPr>
                <a:defRPr/>
              </a:pPr>
              <a:t>‹#›</a:t>
            </a:fld>
            <a:endParaRPr lang="en-US"/>
          </a:p>
        </p:txBody>
      </p:sp>
    </p:spTree>
    <p:extLst>
      <p:ext uri="{BB962C8B-B14F-4D97-AF65-F5344CB8AC3E}">
        <p14:creationId xmlns:p14="http://schemas.microsoft.com/office/powerpoint/2010/main" val="554129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84F734CD-1AEF-4353-BF23-E4A4B40DC27E}" type="slidenum">
              <a:rPr lang="en-US"/>
              <a:pPr>
                <a:defRPr/>
              </a:pPr>
              <a:t>‹#›</a:t>
            </a:fld>
            <a:endParaRPr lang="en-US"/>
          </a:p>
        </p:txBody>
      </p:sp>
    </p:spTree>
    <p:extLst>
      <p:ext uri="{BB962C8B-B14F-4D97-AF65-F5344CB8AC3E}">
        <p14:creationId xmlns:p14="http://schemas.microsoft.com/office/powerpoint/2010/main" val="3676588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2168" y="1600200"/>
            <a:ext cx="5592233"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0"/>
            <a:ext cx="5592233"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BDC8940F-1BBE-4388-846C-3565D2855632}" type="slidenum">
              <a:rPr lang="en-US"/>
              <a:pPr>
                <a:defRPr/>
              </a:pPr>
              <a:t>‹#›</a:t>
            </a:fld>
            <a:endParaRPr lang="en-US"/>
          </a:p>
        </p:txBody>
      </p:sp>
    </p:spTree>
    <p:extLst>
      <p:ext uri="{BB962C8B-B14F-4D97-AF65-F5344CB8AC3E}">
        <p14:creationId xmlns:p14="http://schemas.microsoft.com/office/powerpoint/2010/main" val="800199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p:cNvSpPr>
            <a:spLocks noGrp="1" noChangeArrowheads="1"/>
          </p:cNvSpPr>
          <p:nvPr>
            <p:ph type="dt" sz="half" idx="10"/>
          </p:nvPr>
        </p:nvSpPr>
        <p:spPr>
          <a:ln/>
        </p:spPr>
        <p:txBody>
          <a:bodyPr/>
          <a:lstStyle>
            <a:lvl1pPr>
              <a:defRPr/>
            </a:lvl1pPr>
          </a:lstStyle>
          <a:p>
            <a:pPr>
              <a:defRPr/>
            </a:pPr>
            <a:endParaRPr lang="en-US"/>
          </a:p>
        </p:txBody>
      </p:sp>
      <p:sp>
        <p:nvSpPr>
          <p:cNvPr id="8" name="Rectangle 155"/>
          <p:cNvSpPr>
            <a:spLocks noGrp="1" noChangeArrowheads="1"/>
          </p:cNvSpPr>
          <p:nvPr>
            <p:ph type="ftr" sz="quarter" idx="11"/>
          </p:nvPr>
        </p:nvSpPr>
        <p:spPr>
          <a:ln/>
        </p:spPr>
        <p:txBody>
          <a:bodyPr/>
          <a:lstStyle>
            <a:lvl1pPr>
              <a:defRPr/>
            </a:lvl1pPr>
          </a:lstStyle>
          <a:p>
            <a:pPr>
              <a:defRPr/>
            </a:pPr>
            <a:endParaRPr lang="en-US"/>
          </a:p>
        </p:txBody>
      </p:sp>
      <p:sp>
        <p:nvSpPr>
          <p:cNvPr id="9" name="Rectangle 156"/>
          <p:cNvSpPr>
            <a:spLocks noGrp="1" noChangeArrowheads="1"/>
          </p:cNvSpPr>
          <p:nvPr>
            <p:ph type="sldNum" sz="quarter" idx="12"/>
          </p:nvPr>
        </p:nvSpPr>
        <p:spPr>
          <a:ln/>
        </p:spPr>
        <p:txBody>
          <a:bodyPr/>
          <a:lstStyle>
            <a:lvl1pPr>
              <a:defRPr/>
            </a:lvl1pPr>
          </a:lstStyle>
          <a:p>
            <a:pPr>
              <a:defRPr/>
            </a:pPr>
            <a:fld id="{7CA4DA39-75CF-4A21-9B1C-8321DF3F8B56}" type="slidenum">
              <a:rPr lang="en-US"/>
              <a:pPr>
                <a:defRPr/>
              </a:pPr>
              <a:t>‹#›</a:t>
            </a:fld>
            <a:endParaRPr lang="en-US"/>
          </a:p>
        </p:txBody>
      </p:sp>
    </p:spTree>
    <p:extLst>
      <p:ext uri="{BB962C8B-B14F-4D97-AF65-F5344CB8AC3E}">
        <p14:creationId xmlns:p14="http://schemas.microsoft.com/office/powerpoint/2010/main" val="3998562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a:ln/>
        </p:spPr>
        <p:txBody>
          <a:bodyPr/>
          <a:lstStyle>
            <a:lvl1pPr>
              <a:defRPr/>
            </a:lvl1pPr>
          </a:lstStyle>
          <a:p>
            <a:pPr>
              <a:defRPr/>
            </a:pPr>
            <a:endParaRPr lang="en-US"/>
          </a:p>
        </p:txBody>
      </p:sp>
      <p:sp>
        <p:nvSpPr>
          <p:cNvPr id="4" name="Rectangle 155"/>
          <p:cNvSpPr>
            <a:spLocks noGrp="1" noChangeArrowheads="1"/>
          </p:cNvSpPr>
          <p:nvPr>
            <p:ph type="ftr" sz="quarter" idx="11"/>
          </p:nvPr>
        </p:nvSpPr>
        <p:spPr>
          <a:ln/>
        </p:spPr>
        <p:txBody>
          <a:bodyPr/>
          <a:lstStyle>
            <a:lvl1pPr>
              <a:defRPr/>
            </a:lvl1pPr>
          </a:lstStyle>
          <a:p>
            <a:pPr>
              <a:defRPr/>
            </a:pPr>
            <a:endParaRPr lang="en-US"/>
          </a:p>
        </p:txBody>
      </p:sp>
      <p:sp>
        <p:nvSpPr>
          <p:cNvPr id="5" name="Rectangle 156"/>
          <p:cNvSpPr>
            <a:spLocks noGrp="1" noChangeArrowheads="1"/>
          </p:cNvSpPr>
          <p:nvPr>
            <p:ph type="sldNum" sz="quarter" idx="12"/>
          </p:nvPr>
        </p:nvSpPr>
        <p:spPr>
          <a:ln/>
        </p:spPr>
        <p:txBody>
          <a:bodyPr/>
          <a:lstStyle>
            <a:lvl1pPr>
              <a:defRPr/>
            </a:lvl1pPr>
          </a:lstStyle>
          <a:p>
            <a:pPr>
              <a:defRPr/>
            </a:pPr>
            <a:fld id="{08DF1962-1CA9-4B1A-905B-AC6C80ED76CF}" type="slidenum">
              <a:rPr lang="en-US"/>
              <a:pPr>
                <a:defRPr/>
              </a:pPr>
              <a:t>‹#›</a:t>
            </a:fld>
            <a:endParaRPr lang="en-US"/>
          </a:p>
        </p:txBody>
      </p:sp>
    </p:spTree>
    <p:extLst>
      <p:ext uri="{BB962C8B-B14F-4D97-AF65-F5344CB8AC3E}">
        <p14:creationId xmlns:p14="http://schemas.microsoft.com/office/powerpoint/2010/main" val="799001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a:ln/>
        </p:spPr>
        <p:txBody>
          <a:bodyPr/>
          <a:lstStyle>
            <a:lvl1pPr>
              <a:defRPr/>
            </a:lvl1pPr>
          </a:lstStyle>
          <a:p>
            <a:pPr>
              <a:defRPr/>
            </a:pPr>
            <a:endParaRPr lang="en-US"/>
          </a:p>
        </p:txBody>
      </p:sp>
      <p:sp>
        <p:nvSpPr>
          <p:cNvPr id="3" name="Rectangle 155"/>
          <p:cNvSpPr>
            <a:spLocks noGrp="1" noChangeArrowheads="1"/>
          </p:cNvSpPr>
          <p:nvPr>
            <p:ph type="ftr" sz="quarter" idx="11"/>
          </p:nvPr>
        </p:nvSpPr>
        <p:spPr>
          <a:ln/>
        </p:spPr>
        <p:txBody>
          <a:bodyPr/>
          <a:lstStyle>
            <a:lvl1pPr>
              <a:defRPr/>
            </a:lvl1pPr>
          </a:lstStyle>
          <a:p>
            <a:pPr>
              <a:defRPr/>
            </a:pPr>
            <a:endParaRPr lang="en-US"/>
          </a:p>
        </p:txBody>
      </p:sp>
      <p:sp>
        <p:nvSpPr>
          <p:cNvPr id="4" name="Rectangle 156"/>
          <p:cNvSpPr>
            <a:spLocks noGrp="1" noChangeArrowheads="1"/>
          </p:cNvSpPr>
          <p:nvPr>
            <p:ph type="sldNum" sz="quarter" idx="12"/>
          </p:nvPr>
        </p:nvSpPr>
        <p:spPr>
          <a:ln/>
        </p:spPr>
        <p:txBody>
          <a:bodyPr/>
          <a:lstStyle>
            <a:lvl1pPr>
              <a:defRPr/>
            </a:lvl1pPr>
          </a:lstStyle>
          <a:p>
            <a:pPr>
              <a:defRPr/>
            </a:pPr>
            <a:fld id="{5DBDA2F1-46BD-41F3-9FFD-8A056935B102}" type="slidenum">
              <a:rPr lang="en-US"/>
              <a:pPr>
                <a:defRPr/>
              </a:pPr>
              <a:t>‹#›</a:t>
            </a:fld>
            <a:endParaRPr lang="en-US"/>
          </a:p>
        </p:txBody>
      </p:sp>
    </p:spTree>
    <p:extLst>
      <p:ext uri="{BB962C8B-B14F-4D97-AF65-F5344CB8AC3E}">
        <p14:creationId xmlns:p14="http://schemas.microsoft.com/office/powerpoint/2010/main" val="1120961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5E7103E8-6B8E-4915-8C09-2A85EE46E015}" type="slidenum">
              <a:rPr lang="en-US"/>
              <a:pPr>
                <a:defRPr/>
              </a:pPr>
              <a:t>‹#›</a:t>
            </a:fld>
            <a:endParaRPr lang="en-US"/>
          </a:p>
        </p:txBody>
      </p:sp>
    </p:spTree>
    <p:extLst>
      <p:ext uri="{BB962C8B-B14F-4D97-AF65-F5344CB8AC3E}">
        <p14:creationId xmlns:p14="http://schemas.microsoft.com/office/powerpoint/2010/main" val="1601937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1CA3B159-E19B-46E8-BF70-27D4EEB05FB9}" type="slidenum">
              <a:rPr lang="en-US"/>
              <a:pPr>
                <a:defRPr/>
              </a:pPr>
              <a:t>‹#›</a:t>
            </a:fld>
            <a:endParaRPr lang="en-US"/>
          </a:p>
        </p:txBody>
      </p:sp>
    </p:spTree>
    <p:extLst>
      <p:ext uri="{BB962C8B-B14F-4D97-AF65-F5344CB8AC3E}">
        <p14:creationId xmlns:p14="http://schemas.microsoft.com/office/powerpoint/2010/main" val="40202031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 y="1422400"/>
            <a:ext cx="12196233" cy="5435600"/>
            <a:chOff x="0" y="896"/>
            <a:chExt cx="5762" cy="3424"/>
          </a:xfrm>
        </p:grpSpPr>
        <p:grpSp>
          <p:nvGrpSpPr>
            <p:cNvPr id="1032" name="Group 3"/>
            <p:cNvGrpSpPr>
              <a:grpSpLocks/>
            </p:cNvGrpSpPr>
            <p:nvPr userDrawn="1"/>
          </p:nvGrpSpPr>
          <p:grpSpPr bwMode="auto">
            <a:xfrm>
              <a:off x="20" y="896"/>
              <a:ext cx="5742" cy="3424"/>
              <a:chOff x="20" y="896"/>
              <a:chExt cx="5742" cy="3424"/>
            </a:xfrm>
          </p:grpSpPr>
          <p:sp>
            <p:nvSpPr>
              <p:cNvPr id="206852" name="Freeform 4"/>
              <p:cNvSpPr>
                <a:spLocks/>
              </p:cNvSpPr>
              <p:nvPr userDrawn="1"/>
            </p:nvSpPr>
            <p:spPr bwMode="hidden">
              <a:xfrm>
                <a:off x="1399" y="1116"/>
                <a:ext cx="2815" cy="2110"/>
              </a:xfrm>
              <a:custGeom>
                <a:avLst/>
                <a:gdLst/>
                <a:ahLst/>
                <a:cxnLst>
                  <a:cxn ang="0">
                    <a:pos x="950" y="85"/>
                  </a:cxn>
                  <a:cxn ang="0">
                    <a:pos x="628" y="438"/>
                  </a:cxn>
                  <a:cxn ang="0">
                    <a:pos x="66" y="471"/>
                  </a:cxn>
                  <a:cxn ang="0">
                    <a:pos x="0" y="627"/>
                  </a:cxn>
                  <a:cxn ang="0">
                    <a:pos x="372" y="1026"/>
                  </a:cxn>
                  <a:cxn ang="0">
                    <a:pos x="611" y="902"/>
                  </a:cxn>
                  <a:cxn ang="0">
                    <a:pos x="992" y="1085"/>
                  </a:cxn>
                  <a:cxn ang="0">
                    <a:pos x="1116" y="1339"/>
                  </a:cxn>
                  <a:cxn ang="0">
                    <a:pos x="1083" y="1450"/>
                  </a:cxn>
                  <a:cxn ang="0">
                    <a:pos x="1124" y="1659"/>
                  </a:cxn>
                  <a:cxn ang="0">
                    <a:pos x="1149" y="1999"/>
                  </a:cxn>
                  <a:cxn ang="0">
                    <a:pos x="1463" y="2110"/>
                  </a:cxn>
                  <a:cxn ang="0">
                    <a:pos x="1686" y="2025"/>
                  </a:cxn>
                  <a:cxn ang="0">
                    <a:pos x="1603" y="1777"/>
                  </a:cxn>
                  <a:cxn ang="0">
                    <a:pos x="1991" y="1555"/>
                  </a:cxn>
                  <a:cxn ang="0">
                    <a:pos x="2281" y="1542"/>
                  </a:cxn>
                  <a:cxn ang="0">
                    <a:pos x="2446" y="1359"/>
                  </a:cxn>
                  <a:cxn ang="0">
                    <a:pos x="2361" y="1001"/>
                  </a:cxn>
                  <a:cxn ang="0">
                    <a:pos x="2606" y="893"/>
                  </a:cxn>
                  <a:cxn ang="0">
                    <a:pos x="2815" y="454"/>
                  </a:cxn>
                  <a:cxn ang="0">
                    <a:pos x="2518" y="0"/>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ffectLst/>
            </p:spPr>
            <p:txBody>
              <a:bodyPr/>
              <a:lstStyle/>
              <a:p>
                <a:pPr>
                  <a:defRPr/>
                </a:pPr>
                <a:endParaRPr lang="en-US"/>
              </a:p>
            </p:txBody>
          </p:sp>
          <p:sp>
            <p:nvSpPr>
              <p:cNvPr id="206853" name="Freeform 5"/>
              <p:cNvSpPr>
                <a:spLocks/>
              </p:cNvSpPr>
              <p:nvPr userDrawn="1"/>
            </p:nvSpPr>
            <p:spPr bwMode="hidden">
              <a:xfrm>
                <a:off x="672" y="1116"/>
                <a:ext cx="3966" cy="2366"/>
              </a:xfrm>
              <a:custGeom>
                <a:avLst/>
                <a:gdLst/>
                <a:ahLst/>
                <a:cxnLst>
                  <a:cxn ang="0">
                    <a:pos x="1423" y="65"/>
                  </a:cxn>
                  <a:cxn ang="0">
                    <a:pos x="1148" y="262"/>
                  </a:cxn>
                  <a:cxn ang="0">
                    <a:pos x="934" y="216"/>
                  </a:cxn>
                  <a:cxn ang="0">
                    <a:pos x="529" y="314"/>
                  </a:cxn>
                  <a:cxn ang="0">
                    <a:pos x="174" y="327"/>
                  </a:cxn>
                  <a:cxn ang="0">
                    <a:pos x="0" y="628"/>
                  </a:cxn>
                  <a:cxn ang="0">
                    <a:pos x="91" y="726"/>
                  </a:cxn>
                  <a:cxn ang="0">
                    <a:pos x="231" y="654"/>
                  </a:cxn>
                  <a:cxn ang="0">
                    <a:pos x="430" y="687"/>
                  </a:cxn>
                  <a:cxn ang="0">
                    <a:pos x="504" y="850"/>
                  </a:cxn>
                  <a:cxn ang="0">
                    <a:pos x="347" y="1020"/>
                  </a:cxn>
                  <a:cxn ang="0">
                    <a:pos x="529" y="1144"/>
                  </a:cxn>
                  <a:cxn ang="0">
                    <a:pos x="727" y="1105"/>
                  </a:cxn>
                  <a:cxn ang="0">
                    <a:pos x="901" y="1216"/>
                  </a:cxn>
                  <a:cxn ang="0">
                    <a:pos x="1256" y="1229"/>
                  </a:cxn>
                  <a:cxn ang="0">
                    <a:pos x="1611" y="1425"/>
                  </a:cxn>
                  <a:cxn ang="0">
                    <a:pos x="1694" y="1673"/>
                  </a:cxn>
                  <a:cxn ang="0">
                    <a:pos x="1619" y="2118"/>
                  </a:cxn>
                  <a:cxn ang="0">
                    <a:pos x="1694" y="2268"/>
                  </a:cxn>
                  <a:cxn ang="0">
                    <a:pos x="2132" y="2242"/>
                  </a:cxn>
                  <a:cxn ang="0">
                    <a:pos x="2289" y="2366"/>
                  </a:cxn>
                  <a:cxn ang="0">
                    <a:pos x="2594" y="2046"/>
                  </a:cxn>
                  <a:cxn ang="0">
                    <a:pos x="2537" y="1817"/>
                  </a:cxn>
                  <a:cxn ang="0">
                    <a:pos x="2818" y="1673"/>
                  </a:cxn>
                  <a:cxn ang="0">
                    <a:pos x="3016" y="1719"/>
                  </a:cxn>
                  <a:cxn ang="0">
                    <a:pos x="3280" y="1615"/>
                  </a:cxn>
                  <a:cxn ang="0">
                    <a:pos x="3405" y="1174"/>
                  </a:cxn>
                  <a:cxn ang="0">
                    <a:pos x="3643" y="922"/>
                  </a:cxn>
                  <a:cxn ang="0">
                    <a:pos x="3966" y="896"/>
                  </a:cxn>
                  <a:cxn ang="0">
                    <a:pos x="3908" y="733"/>
                  </a:cxn>
                  <a:cxn ang="0">
                    <a:pos x="3669" y="563"/>
                  </a:cxn>
                  <a:cxn ang="0">
                    <a:pos x="3817" y="210"/>
                  </a:cxn>
                  <a:cxn ang="0">
                    <a:pos x="3590" y="0"/>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ffectLst/>
            </p:spPr>
            <p:txBody>
              <a:bodyPr/>
              <a:lstStyle/>
              <a:p>
                <a:pPr>
                  <a:defRPr/>
                </a:pPr>
                <a:endParaRPr lang="en-US"/>
              </a:p>
            </p:txBody>
          </p:sp>
          <p:sp>
            <p:nvSpPr>
              <p:cNvPr id="206854" name="Freeform 6"/>
              <p:cNvSpPr>
                <a:spLocks/>
              </p:cNvSpPr>
              <p:nvPr userDrawn="1"/>
            </p:nvSpPr>
            <p:spPr bwMode="hidden">
              <a:xfrm>
                <a:off x="20" y="1069"/>
                <a:ext cx="5732" cy="3107"/>
              </a:xfrm>
              <a:custGeom>
                <a:avLst/>
                <a:gdLst/>
                <a:ahLst/>
                <a:cxnLst>
                  <a:cxn ang="0">
                    <a:pos x="81" y="0"/>
                  </a:cxn>
                  <a:cxn ang="0">
                    <a:pos x="133" y="328"/>
                  </a:cxn>
                  <a:cxn ang="0">
                    <a:pos x="0" y="666"/>
                  </a:cxn>
                  <a:cxn ang="0">
                    <a:pos x="83" y="1221"/>
                  </a:cxn>
                  <a:cxn ang="0">
                    <a:pos x="413" y="1515"/>
                  </a:cxn>
                  <a:cxn ang="0">
                    <a:pos x="881" y="1700"/>
                  </a:cxn>
                  <a:cxn ang="0">
                    <a:pos x="1440" y="1651"/>
                  </a:cxn>
                  <a:cxn ang="0">
                    <a:pos x="1755" y="1940"/>
                  </a:cxn>
                  <a:cxn ang="0">
                    <a:pos x="1653" y="2126"/>
                  </a:cxn>
                  <a:cxn ang="0">
                    <a:pos x="1136" y="2142"/>
                  </a:cxn>
                  <a:cxn ang="0">
                    <a:pos x="911" y="2021"/>
                  </a:cxn>
                  <a:cxn ang="0">
                    <a:pos x="739" y="2142"/>
                  </a:cxn>
                  <a:cxn ang="0">
                    <a:pos x="954" y="2524"/>
                  </a:cxn>
                  <a:cxn ang="0">
                    <a:pos x="973" y="2905"/>
                  </a:cxn>
                  <a:cxn ang="0">
                    <a:pos x="1511" y="3107"/>
                  </a:cxn>
                  <a:cxn ang="0">
                    <a:pos x="1644" y="2922"/>
                  </a:cxn>
                  <a:cxn ang="0">
                    <a:pos x="2077" y="2797"/>
                  </a:cxn>
                  <a:cxn ang="0">
                    <a:pos x="2610" y="2962"/>
                  </a:cxn>
                  <a:cxn ang="0">
                    <a:pos x="3222" y="2812"/>
                  </a:cxn>
                  <a:cxn ang="0">
                    <a:pos x="3443" y="2922"/>
                  </a:cxn>
                  <a:cxn ang="0">
                    <a:pos x="3861" y="2648"/>
                  </a:cxn>
                  <a:cxn ang="0">
                    <a:pos x="4125" y="2311"/>
                  </a:cxn>
                  <a:cxn ang="0">
                    <a:pos x="4369" y="2318"/>
                  </a:cxn>
                  <a:cxn ang="0">
                    <a:pos x="4554" y="2445"/>
                  </a:cxn>
                  <a:cxn ang="0">
                    <a:pos x="5015" y="2142"/>
                  </a:cxn>
                  <a:cxn ang="0">
                    <a:pos x="5404" y="2185"/>
                  </a:cxn>
                  <a:cxn ang="0">
                    <a:pos x="5732" y="2069"/>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ffectLst/>
            </p:spPr>
            <p:txBody>
              <a:bodyPr/>
              <a:lstStyle/>
              <a:p>
                <a:pPr>
                  <a:defRPr/>
                </a:pPr>
                <a:endParaRPr lang="en-US"/>
              </a:p>
            </p:txBody>
          </p:sp>
          <p:sp>
            <p:nvSpPr>
              <p:cNvPr id="206855" name="Freeform 7"/>
              <p:cNvSpPr>
                <a:spLocks/>
              </p:cNvSpPr>
              <p:nvPr userDrawn="1"/>
            </p:nvSpPr>
            <p:spPr bwMode="hidden">
              <a:xfrm>
                <a:off x="242" y="1145"/>
                <a:ext cx="5512" cy="2760"/>
              </a:xfrm>
              <a:custGeom>
                <a:avLst/>
                <a:gdLst/>
                <a:ahLst/>
                <a:cxnLst>
                  <a:cxn ang="0">
                    <a:pos x="240" y="0"/>
                  </a:cxn>
                  <a:cxn ang="0">
                    <a:pos x="0" y="336"/>
                  </a:cxn>
                  <a:cxn ang="0">
                    <a:pos x="82" y="821"/>
                  </a:cxn>
                  <a:cxn ang="0">
                    <a:pos x="243" y="873"/>
                  </a:cxn>
                  <a:cxn ang="0">
                    <a:pos x="473" y="1087"/>
                  </a:cxn>
                  <a:cxn ang="0">
                    <a:pos x="557" y="1441"/>
                  </a:cxn>
                  <a:cxn ang="0">
                    <a:pos x="839" y="1499"/>
                  </a:cxn>
                  <a:cxn ang="0">
                    <a:pos x="1258" y="1349"/>
                  </a:cxn>
                  <a:cxn ang="0">
                    <a:pos x="1307" y="1493"/>
                  </a:cxn>
                  <a:cxn ang="0">
                    <a:pos x="1621" y="1513"/>
                  </a:cxn>
                  <a:cxn ang="0">
                    <a:pos x="1862" y="1865"/>
                  </a:cxn>
                  <a:cxn ang="0">
                    <a:pos x="1668" y="2166"/>
                  </a:cxn>
                  <a:cxn ang="0">
                    <a:pos x="1308" y="2217"/>
                  </a:cxn>
                  <a:cxn ang="0">
                    <a:pos x="992" y="2172"/>
                  </a:cxn>
                  <a:cxn ang="0">
                    <a:pos x="903" y="2244"/>
                  </a:cxn>
                  <a:cxn ang="0">
                    <a:pos x="1008" y="2415"/>
                  </a:cxn>
                  <a:cxn ang="0">
                    <a:pos x="992" y="2538"/>
                  </a:cxn>
                  <a:cxn ang="0">
                    <a:pos x="1137" y="2760"/>
                  </a:cxn>
                  <a:cxn ang="0">
                    <a:pos x="1661" y="2623"/>
                  </a:cxn>
                  <a:cxn ang="0">
                    <a:pos x="1725" y="2492"/>
                  </a:cxn>
                  <a:cxn ang="0">
                    <a:pos x="1895" y="2551"/>
                  </a:cxn>
                  <a:cxn ang="0">
                    <a:pos x="2338" y="2448"/>
                  </a:cxn>
                  <a:cxn ang="0">
                    <a:pos x="2443" y="2714"/>
                  </a:cxn>
                  <a:cxn ang="0">
                    <a:pos x="2870" y="2541"/>
                  </a:cxn>
                  <a:cxn ang="0">
                    <a:pos x="3264" y="2591"/>
                  </a:cxn>
                  <a:cxn ang="0">
                    <a:pos x="3522" y="2427"/>
                  </a:cxn>
                  <a:cxn ang="0">
                    <a:pos x="3594" y="2081"/>
                  </a:cxn>
                  <a:cxn ang="0">
                    <a:pos x="4013" y="2087"/>
                  </a:cxn>
                  <a:cxn ang="0">
                    <a:pos x="4070" y="1924"/>
                  </a:cxn>
                  <a:cxn ang="0">
                    <a:pos x="4239" y="1931"/>
                  </a:cxn>
                  <a:cxn ang="0">
                    <a:pos x="4465" y="2094"/>
                  </a:cxn>
                  <a:cxn ang="0">
                    <a:pos x="4836" y="1814"/>
                  </a:cxn>
                  <a:cxn ang="0">
                    <a:pos x="5225" y="1785"/>
                  </a:cxn>
                  <a:cxn ang="0">
                    <a:pos x="5367" y="1571"/>
                  </a:cxn>
                  <a:cxn ang="0">
                    <a:pos x="5512" y="1585"/>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ffectLst/>
            </p:spPr>
            <p:txBody>
              <a:bodyPr/>
              <a:lstStyle/>
              <a:p>
                <a:pPr>
                  <a:defRPr/>
                </a:pPr>
                <a:endParaRPr lang="en-US"/>
              </a:p>
            </p:txBody>
          </p:sp>
          <p:sp>
            <p:nvSpPr>
              <p:cNvPr id="206856" name="Freeform 8"/>
              <p:cNvSpPr>
                <a:spLocks/>
              </p:cNvSpPr>
              <p:nvPr userDrawn="1"/>
            </p:nvSpPr>
            <p:spPr bwMode="hidden">
              <a:xfrm>
                <a:off x="4840" y="984"/>
                <a:ext cx="790" cy="1189"/>
              </a:xfrm>
              <a:custGeom>
                <a:avLst/>
                <a:gdLst/>
                <a:ahLst/>
                <a:cxnLst>
                  <a:cxn ang="0">
                    <a:pos x="139" y="0"/>
                  </a:cxn>
                  <a:cxn ang="0">
                    <a:pos x="210" y="233"/>
                  </a:cxn>
                  <a:cxn ang="0">
                    <a:pos x="159" y="643"/>
                  </a:cxn>
                  <a:cxn ang="0">
                    <a:pos x="454" y="771"/>
                  </a:cxn>
                  <a:cxn ang="0">
                    <a:pos x="605" y="1046"/>
                  </a:cxn>
                  <a:cxn ang="0">
                    <a:pos x="790" y="1189"/>
                  </a:cxn>
                  <a:cxn ang="0">
                    <a:pos x="540" y="1111"/>
                  </a:cxn>
                  <a:cxn ang="0">
                    <a:pos x="363" y="883"/>
                  </a:cxn>
                  <a:cxn ang="0">
                    <a:pos x="139" y="852"/>
                  </a:cxn>
                  <a:cxn ang="0">
                    <a:pos x="0" y="499"/>
                  </a:cxn>
                  <a:cxn ang="0">
                    <a:pos x="48" y="209"/>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ffectLst/>
            </p:spPr>
            <p:txBody>
              <a:bodyPr/>
              <a:lstStyle/>
              <a:p>
                <a:pPr>
                  <a:defRPr/>
                </a:pPr>
                <a:endParaRPr lang="en-US"/>
              </a:p>
            </p:txBody>
          </p:sp>
          <p:sp>
            <p:nvSpPr>
              <p:cNvPr id="206857" name="Freeform 9"/>
              <p:cNvSpPr>
                <a:spLocks/>
              </p:cNvSpPr>
              <p:nvPr userDrawn="1"/>
            </p:nvSpPr>
            <p:spPr bwMode="hidden">
              <a:xfrm>
                <a:off x="5173" y="896"/>
                <a:ext cx="579" cy="1117"/>
              </a:xfrm>
              <a:custGeom>
                <a:avLst/>
                <a:gdLst/>
                <a:ahLst/>
                <a:cxnLst>
                  <a:cxn ang="0">
                    <a:pos x="0" y="0"/>
                  </a:cxn>
                  <a:cxn ang="0">
                    <a:pos x="128" y="328"/>
                  </a:cxn>
                  <a:cxn ang="0">
                    <a:pos x="9" y="659"/>
                  </a:cxn>
                  <a:cxn ang="0">
                    <a:pos x="40" y="763"/>
                  </a:cxn>
                  <a:cxn ang="0">
                    <a:pos x="234" y="739"/>
                  </a:cxn>
                  <a:cxn ang="0">
                    <a:pos x="344" y="1055"/>
                  </a:cxn>
                  <a:cxn ang="0">
                    <a:pos x="579" y="1117"/>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ffectLst/>
            </p:spPr>
            <p:txBody>
              <a:bodyPr/>
              <a:lstStyle/>
              <a:p>
                <a:pPr>
                  <a:defRPr/>
                </a:pPr>
                <a:endParaRPr lang="en-US"/>
              </a:p>
            </p:txBody>
          </p:sp>
          <p:sp>
            <p:nvSpPr>
              <p:cNvPr id="206858" name="Freeform 10"/>
              <p:cNvSpPr>
                <a:spLocks/>
              </p:cNvSpPr>
              <p:nvPr userDrawn="1"/>
            </p:nvSpPr>
            <p:spPr bwMode="hidden">
              <a:xfrm>
                <a:off x="3291" y="968"/>
                <a:ext cx="2471" cy="2396"/>
              </a:xfrm>
              <a:custGeom>
                <a:avLst/>
                <a:gdLst/>
                <a:ahLst/>
                <a:cxnLst>
                  <a:cxn ang="0">
                    <a:pos x="1118" y="0"/>
                  </a:cxn>
                  <a:cxn ang="0">
                    <a:pos x="1179" y="225"/>
                  </a:cxn>
                  <a:cxn ang="0">
                    <a:pos x="1393" y="339"/>
                  </a:cxn>
                  <a:cxn ang="0">
                    <a:pos x="1404" y="548"/>
                  </a:cxn>
                  <a:cxn ang="0">
                    <a:pos x="1342" y="732"/>
                  </a:cxn>
                  <a:cxn ang="0">
                    <a:pos x="1434" y="925"/>
                  </a:cxn>
                  <a:cxn ang="0">
                    <a:pos x="1455" y="1109"/>
                  </a:cxn>
                  <a:cxn ang="0">
                    <a:pos x="1311" y="1142"/>
                  </a:cxn>
                  <a:cxn ang="0">
                    <a:pos x="926" y="1384"/>
                  </a:cxn>
                  <a:cxn ang="0">
                    <a:pos x="975" y="1456"/>
                  </a:cxn>
                  <a:cxn ang="0">
                    <a:pos x="956" y="1624"/>
                  </a:cxn>
                  <a:cxn ang="0">
                    <a:pos x="782" y="1817"/>
                  </a:cxn>
                  <a:cxn ang="0">
                    <a:pos x="539" y="1978"/>
                  </a:cxn>
                  <a:cxn ang="0">
                    <a:pos x="152" y="2026"/>
                  </a:cxn>
                  <a:cxn ang="0">
                    <a:pos x="19" y="2251"/>
                  </a:cxn>
                  <a:cxn ang="0">
                    <a:pos x="0" y="2396"/>
                  </a:cxn>
                  <a:cxn ang="0">
                    <a:pos x="213" y="2179"/>
                  </a:cxn>
                  <a:cxn ang="0">
                    <a:pos x="629" y="2090"/>
                  </a:cxn>
                  <a:cxn ang="0">
                    <a:pos x="894" y="1906"/>
                  </a:cxn>
                  <a:cxn ang="0">
                    <a:pos x="1230" y="1986"/>
                  </a:cxn>
                  <a:cxn ang="0">
                    <a:pos x="1668" y="1906"/>
                  </a:cxn>
                  <a:cxn ang="0">
                    <a:pos x="1983" y="1745"/>
                  </a:cxn>
                  <a:cxn ang="0">
                    <a:pos x="2014" y="1600"/>
                  </a:cxn>
                  <a:cxn ang="0">
                    <a:pos x="2237" y="1496"/>
                  </a:cxn>
                  <a:cxn ang="0">
                    <a:pos x="2359" y="1552"/>
                  </a:cxn>
                  <a:cxn ang="0">
                    <a:pos x="2471" y="1479"/>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ffectLst/>
            </p:spPr>
            <p:txBody>
              <a:bodyPr/>
              <a:lstStyle/>
              <a:p>
                <a:pPr>
                  <a:defRPr/>
                </a:pPr>
                <a:endParaRPr lang="en-US"/>
              </a:p>
            </p:txBody>
          </p:sp>
          <p:sp>
            <p:nvSpPr>
              <p:cNvPr id="206859" name="Freeform 11"/>
              <p:cNvSpPr>
                <a:spLocks/>
              </p:cNvSpPr>
              <p:nvPr userDrawn="1"/>
            </p:nvSpPr>
            <p:spPr bwMode="hidden">
              <a:xfrm>
                <a:off x="2366" y="1067"/>
                <a:ext cx="1399" cy="1349"/>
              </a:xfrm>
              <a:custGeom>
                <a:avLst/>
                <a:gdLst/>
                <a:ahLst/>
                <a:cxnLst>
                  <a:cxn ang="0">
                    <a:pos x="620" y="155"/>
                  </a:cxn>
                  <a:cxn ang="0">
                    <a:pos x="421" y="155"/>
                  </a:cxn>
                  <a:cxn ang="0">
                    <a:pos x="205" y="507"/>
                  </a:cxn>
                  <a:cxn ang="0">
                    <a:pos x="0" y="673"/>
                  </a:cxn>
                  <a:cxn ang="0">
                    <a:pos x="487" y="783"/>
                  </a:cxn>
                  <a:cxn ang="0">
                    <a:pos x="425" y="1009"/>
                  </a:cxn>
                  <a:cxn ang="0">
                    <a:pos x="617" y="1086"/>
                  </a:cxn>
                  <a:cxn ang="0">
                    <a:pos x="498" y="1349"/>
                  </a:cxn>
                  <a:cxn ang="0">
                    <a:pos x="961" y="1035"/>
                  </a:cxn>
                  <a:cxn ang="0">
                    <a:pos x="926" y="776"/>
                  </a:cxn>
                  <a:cxn ang="0">
                    <a:pos x="1181" y="749"/>
                  </a:cxn>
                  <a:cxn ang="0">
                    <a:pos x="1399" y="601"/>
                  </a:cxn>
                  <a:cxn ang="0">
                    <a:pos x="1315" y="416"/>
                  </a:cxn>
                  <a:cxn ang="0">
                    <a:pos x="1341" y="196"/>
                  </a:cxn>
                  <a:cxn ang="0">
                    <a:pos x="1171" y="164"/>
                  </a:cxn>
                  <a:cxn ang="0">
                    <a:pos x="928" y="0"/>
                  </a:cxn>
                  <a:cxn ang="0">
                    <a:pos x="620" y="155"/>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ffectLst/>
            </p:spPr>
            <p:txBody>
              <a:bodyPr/>
              <a:lstStyle/>
              <a:p>
                <a:pPr>
                  <a:defRPr/>
                </a:pPr>
                <a:endParaRPr lang="en-US"/>
              </a:p>
            </p:txBody>
          </p:sp>
          <p:sp>
            <p:nvSpPr>
              <p:cNvPr id="206860" name="Freeform 12"/>
              <p:cNvSpPr>
                <a:spLocks/>
              </p:cNvSpPr>
              <p:nvPr userDrawn="1"/>
            </p:nvSpPr>
            <p:spPr bwMode="hidden">
              <a:xfrm>
                <a:off x="4275" y="2031"/>
                <a:ext cx="1256" cy="810"/>
              </a:xfrm>
              <a:custGeom>
                <a:avLst/>
                <a:gdLst/>
                <a:ahLst/>
                <a:cxnLst>
                  <a:cxn ang="0">
                    <a:pos x="719" y="183"/>
                  </a:cxn>
                  <a:cxn ang="0">
                    <a:pos x="760" y="33"/>
                  </a:cxn>
                  <a:cxn ang="0">
                    <a:pos x="884" y="0"/>
                  </a:cxn>
                  <a:cxn ang="0">
                    <a:pos x="983" y="78"/>
                  </a:cxn>
                  <a:cxn ang="0">
                    <a:pos x="1082" y="248"/>
                  </a:cxn>
                  <a:cxn ang="0">
                    <a:pos x="1256" y="229"/>
                  </a:cxn>
                  <a:cxn ang="0">
                    <a:pos x="1248" y="359"/>
                  </a:cxn>
                  <a:cxn ang="0">
                    <a:pos x="1016" y="431"/>
                  </a:cxn>
                  <a:cxn ang="0">
                    <a:pos x="879" y="417"/>
                  </a:cxn>
                  <a:cxn ang="0">
                    <a:pos x="719" y="481"/>
                  </a:cxn>
                  <a:cxn ang="0">
                    <a:pos x="591" y="633"/>
                  </a:cxn>
                  <a:cxn ang="0">
                    <a:pos x="423" y="537"/>
                  </a:cxn>
                  <a:cxn ang="0">
                    <a:pos x="256" y="810"/>
                  </a:cxn>
                  <a:cxn ang="0">
                    <a:pos x="66" y="764"/>
                  </a:cxn>
                  <a:cxn ang="0">
                    <a:pos x="0" y="601"/>
                  </a:cxn>
                  <a:cxn ang="0">
                    <a:pos x="157" y="483"/>
                  </a:cxn>
                  <a:cxn ang="0">
                    <a:pos x="248" y="281"/>
                  </a:cxn>
                  <a:cxn ang="0">
                    <a:pos x="438" y="150"/>
                  </a:cxn>
                  <a:cxn ang="0">
                    <a:pos x="719" y="189"/>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ffectLst/>
            </p:spPr>
            <p:txBody>
              <a:bodyPr/>
              <a:lstStyle/>
              <a:p>
                <a:pPr>
                  <a:defRPr/>
                </a:pPr>
                <a:endParaRPr lang="en-US"/>
              </a:p>
            </p:txBody>
          </p:sp>
          <p:sp>
            <p:nvSpPr>
              <p:cNvPr id="206861" name="Freeform 13"/>
              <p:cNvSpPr>
                <a:spLocks/>
              </p:cNvSpPr>
              <p:nvPr userDrawn="1"/>
            </p:nvSpPr>
            <p:spPr bwMode="hidden">
              <a:xfrm>
                <a:off x="2914" y="3476"/>
                <a:ext cx="2848" cy="788"/>
              </a:xfrm>
              <a:custGeom>
                <a:avLst/>
                <a:gdLst/>
                <a:ahLst/>
                <a:cxnLst>
                  <a:cxn ang="0">
                    <a:pos x="2838" y="16"/>
                  </a:cxn>
                  <a:cxn ang="0">
                    <a:pos x="2493" y="0"/>
                  </a:cxn>
                  <a:cxn ang="0">
                    <a:pos x="2278" y="81"/>
                  </a:cxn>
                  <a:cxn ang="0">
                    <a:pos x="1936" y="44"/>
                  </a:cxn>
                  <a:cxn ang="0">
                    <a:pos x="1739" y="354"/>
                  </a:cxn>
                  <a:cxn ang="0">
                    <a:pos x="1600" y="212"/>
                  </a:cxn>
                  <a:cxn ang="0">
                    <a:pos x="1352" y="308"/>
                  </a:cxn>
                  <a:cxn ang="0">
                    <a:pos x="1445" y="515"/>
                  </a:cxn>
                  <a:cxn ang="0">
                    <a:pos x="1072" y="412"/>
                  </a:cxn>
                  <a:cxn ang="0">
                    <a:pos x="888" y="540"/>
                  </a:cxn>
                  <a:cxn ang="0">
                    <a:pos x="0" y="660"/>
                  </a:cxn>
                  <a:cxn ang="0">
                    <a:pos x="288" y="788"/>
                  </a:cxn>
                  <a:cxn ang="0">
                    <a:pos x="1040" y="676"/>
                  </a:cxn>
                  <a:cxn ang="0">
                    <a:pos x="1272" y="748"/>
                  </a:cxn>
                  <a:cxn ang="0">
                    <a:pos x="2096" y="691"/>
                  </a:cxn>
                  <a:cxn ang="0">
                    <a:pos x="2320" y="748"/>
                  </a:cxn>
                  <a:cxn ang="0">
                    <a:pos x="2456" y="596"/>
                  </a:cxn>
                  <a:cxn ang="0">
                    <a:pos x="2712" y="716"/>
                  </a:cxn>
                  <a:cxn ang="0">
                    <a:pos x="2716" y="339"/>
                  </a:cxn>
                  <a:cxn ang="0">
                    <a:pos x="2848" y="258"/>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ffectLst/>
            </p:spPr>
            <p:txBody>
              <a:bodyPr/>
              <a:lstStyle/>
              <a:p>
                <a:pPr>
                  <a:defRPr/>
                </a:pPr>
                <a:endParaRPr lang="en-US"/>
              </a:p>
            </p:txBody>
          </p:sp>
          <p:sp>
            <p:nvSpPr>
              <p:cNvPr id="206862" name="Freeform 14"/>
              <p:cNvSpPr>
                <a:spLocks/>
              </p:cNvSpPr>
              <p:nvPr userDrawn="1"/>
            </p:nvSpPr>
            <p:spPr bwMode="hidden">
              <a:xfrm>
                <a:off x="5443" y="922"/>
                <a:ext cx="319" cy="854"/>
              </a:xfrm>
              <a:custGeom>
                <a:avLst/>
                <a:gdLst/>
                <a:ahLst/>
                <a:cxnLst>
                  <a:cxn ang="0">
                    <a:pos x="0" y="0"/>
                  </a:cxn>
                  <a:cxn ang="0">
                    <a:pos x="106" y="313"/>
                  </a:cxn>
                  <a:cxn ang="0">
                    <a:pos x="106" y="634"/>
                  </a:cxn>
                  <a:cxn ang="0">
                    <a:pos x="268" y="854"/>
                  </a:cxn>
                  <a:cxn ang="0">
                    <a:pos x="278" y="577"/>
                  </a:cxn>
                  <a:cxn ang="0">
                    <a:pos x="238" y="400"/>
                  </a:cxn>
                  <a:cxn ang="0">
                    <a:pos x="319" y="240"/>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ffectLst/>
            </p:spPr>
            <p:txBody>
              <a:bodyPr/>
              <a:lstStyle/>
              <a:p>
                <a:pPr>
                  <a:defRPr/>
                </a:pPr>
                <a:endParaRPr lang="en-US"/>
              </a:p>
            </p:txBody>
          </p:sp>
          <p:sp>
            <p:nvSpPr>
              <p:cNvPr id="206863" name="Freeform 15"/>
              <p:cNvSpPr>
                <a:spLocks/>
              </p:cNvSpPr>
              <p:nvPr userDrawn="1"/>
            </p:nvSpPr>
            <p:spPr bwMode="hidden">
              <a:xfrm>
                <a:off x="4954" y="3568"/>
                <a:ext cx="646" cy="392"/>
              </a:xfrm>
              <a:custGeom>
                <a:avLst/>
                <a:gdLst/>
                <a:ahLst/>
                <a:cxnLst>
                  <a:cxn ang="0">
                    <a:pos x="504" y="0"/>
                  </a:cxn>
                  <a:cxn ang="0">
                    <a:pos x="320" y="61"/>
                  </a:cxn>
                  <a:cxn ang="0">
                    <a:pos x="238" y="109"/>
                  </a:cxn>
                  <a:cxn ang="0">
                    <a:pos x="144" y="216"/>
                  </a:cxn>
                  <a:cxn ang="0">
                    <a:pos x="0" y="392"/>
                  </a:cxn>
                  <a:cxn ang="0">
                    <a:pos x="360" y="263"/>
                  </a:cxn>
                  <a:cxn ang="0">
                    <a:pos x="432" y="182"/>
                  </a:cxn>
                  <a:cxn ang="0">
                    <a:pos x="646" y="142"/>
                  </a:cxn>
                  <a:cxn ang="0">
                    <a:pos x="504" y="0"/>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ffectLst/>
            </p:spPr>
            <p:txBody>
              <a:bodyPr/>
              <a:lstStyle/>
              <a:p>
                <a:pPr>
                  <a:defRPr/>
                </a:pPr>
                <a:endParaRPr lang="en-US"/>
              </a:p>
            </p:txBody>
          </p:sp>
          <p:sp>
            <p:nvSpPr>
              <p:cNvPr id="206864" name="Freeform 16"/>
              <p:cNvSpPr>
                <a:spLocks/>
              </p:cNvSpPr>
              <p:nvPr userDrawn="1"/>
            </p:nvSpPr>
            <p:spPr bwMode="hidden">
              <a:xfrm>
                <a:off x="50" y="2400"/>
                <a:ext cx="2736" cy="1920"/>
              </a:xfrm>
              <a:custGeom>
                <a:avLst/>
                <a:gdLst/>
                <a:ahLst/>
                <a:cxnLst>
                  <a:cxn ang="0">
                    <a:pos x="0" y="0"/>
                  </a:cxn>
                  <a:cxn ang="0">
                    <a:pos x="96" y="336"/>
                  </a:cxn>
                  <a:cxn ang="0">
                    <a:pos x="384" y="384"/>
                  </a:cxn>
                  <a:cxn ang="0">
                    <a:pos x="576" y="720"/>
                  </a:cxn>
                  <a:cxn ang="0">
                    <a:pos x="528" y="960"/>
                  </a:cxn>
                  <a:cxn ang="0">
                    <a:pos x="672" y="1104"/>
                  </a:cxn>
                  <a:cxn ang="0">
                    <a:pos x="576" y="1392"/>
                  </a:cxn>
                  <a:cxn ang="0">
                    <a:pos x="624" y="1632"/>
                  </a:cxn>
                  <a:cxn ang="0">
                    <a:pos x="1488" y="1872"/>
                  </a:cxn>
                  <a:cxn ang="0">
                    <a:pos x="1680" y="1728"/>
                  </a:cxn>
                  <a:cxn ang="0">
                    <a:pos x="2208" y="1728"/>
                  </a:cxn>
                  <a:cxn ang="0">
                    <a:pos x="2304" y="1632"/>
                  </a:cxn>
                  <a:cxn ang="0">
                    <a:pos x="2736" y="1872"/>
                  </a:cxn>
                  <a:cxn ang="0">
                    <a:pos x="2640" y="1920"/>
                  </a:cxn>
                  <a:cxn ang="0">
                    <a:pos x="2304" y="1824"/>
                  </a:cxn>
                  <a:cxn ang="0">
                    <a:pos x="2160" y="1872"/>
                  </a:cxn>
                  <a:cxn ang="0">
                    <a:pos x="1632" y="1920"/>
                  </a:cxn>
                  <a:cxn ang="0">
                    <a:pos x="1440" y="1920"/>
                  </a:cxn>
                  <a:cxn ang="0">
                    <a:pos x="480" y="1824"/>
                  </a:cxn>
                  <a:cxn ang="0">
                    <a:pos x="192" y="1872"/>
                  </a:cxn>
                  <a:cxn ang="0">
                    <a:pos x="96" y="1680"/>
                  </a:cxn>
                  <a:cxn ang="0">
                    <a:pos x="288" y="1440"/>
                  </a:cxn>
                  <a:cxn ang="0">
                    <a:pos x="336" y="1104"/>
                  </a:cxn>
                  <a:cxn ang="0">
                    <a:pos x="144" y="864"/>
                  </a:cxn>
                  <a:cxn ang="0">
                    <a:pos x="240" y="624"/>
                  </a:cxn>
                  <a:cxn ang="0">
                    <a:pos x="48" y="528"/>
                  </a:cxn>
                  <a:cxn ang="0">
                    <a:pos x="0" y="0"/>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ffectLst/>
            </p:spPr>
            <p:txBody>
              <a:bodyPr/>
              <a:lstStyle/>
              <a:p>
                <a:pPr>
                  <a:defRPr/>
                </a:pPr>
                <a:endParaRPr lang="en-US"/>
              </a:p>
            </p:txBody>
          </p:sp>
        </p:grpSp>
        <p:grpSp>
          <p:nvGrpSpPr>
            <p:cNvPr id="1033" name="Group 17"/>
            <p:cNvGrpSpPr>
              <a:grpSpLocks/>
            </p:cNvGrpSpPr>
            <p:nvPr userDrawn="1"/>
          </p:nvGrpSpPr>
          <p:grpSpPr bwMode="auto">
            <a:xfrm>
              <a:off x="0" y="2291"/>
              <a:ext cx="1385" cy="1702"/>
              <a:chOff x="0" y="2291"/>
              <a:chExt cx="1385" cy="1702"/>
            </a:xfrm>
          </p:grpSpPr>
          <p:sp>
            <p:nvSpPr>
              <p:cNvPr id="206866" name="Rectangle 18"/>
              <p:cNvSpPr>
                <a:spLocks noChangeArrowheads="1"/>
              </p:cNvSpPr>
              <p:nvPr userDrawn="1"/>
            </p:nvSpPr>
            <p:spPr bwMode="ltGray">
              <a:xfrm rot="6798887">
                <a:off x="63" y="3882"/>
                <a:ext cx="75"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867"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868" name="Rectangle 20"/>
              <p:cNvSpPr>
                <a:spLocks noChangeArrowheads="1"/>
              </p:cNvSpPr>
              <p:nvPr userDrawn="1"/>
            </p:nvSpPr>
            <p:spPr bwMode="ltGray">
              <a:xfrm rot="6798887">
                <a:off x="7" y="3874"/>
                <a:ext cx="75"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869"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870" name="Rectangle 22"/>
              <p:cNvSpPr>
                <a:spLocks noChangeArrowheads="1"/>
              </p:cNvSpPr>
              <p:nvPr userDrawn="1"/>
            </p:nvSpPr>
            <p:spPr bwMode="ltGray">
              <a:xfrm rot="5999912">
                <a:off x="183" y="3888"/>
                <a:ext cx="69"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871" name="Rectangle 23"/>
              <p:cNvSpPr>
                <a:spLocks noChangeArrowheads="1"/>
              </p:cNvSpPr>
              <p:nvPr userDrawn="1"/>
            </p:nvSpPr>
            <p:spPr bwMode="ltGray">
              <a:xfrm rot="6250138">
                <a:off x="153" y="3888"/>
                <a:ext cx="69"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872"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873" name="Rectangle 25"/>
              <p:cNvSpPr>
                <a:spLocks noChangeArrowheads="1"/>
              </p:cNvSpPr>
              <p:nvPr userDrawn="1"/>
            </p:nvSpPr>
            <p:spPr bwMode="ltGray">
              <a:xfrm rot="5380717">
                <a:off x="363" y="3868"/>
                <a:ext cx="69"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874" name="Rectangle 26"/>
              <p:cNvSpPr>
                <a:spLocks noChangeArrowheads="1"/>
              </p:cNvSpPr>
              <p:nvPr userDrawn="1"/>
            </p:nvSpPr>
            <p:spPr bwMode="ltGray">
              <a:xfrm rot="5380717">
                <a:off x="333" y="3872"/>
                <a:ext cx="69"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875" name="Rectangle 27"/>
              <p:cNvSpPr>
                <a:spLocks noChangeArrowheads="1"/>
              </p:cNvSpPr>
              <p:nvPr userDrawn="1"/>
            </p:nvSpPr>
            <p:spPr bwMode="ltGray">
              <a:xfrm rot="5583200">
                <a:off x="303" y="3876"/>
                <a:ext cx="69"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876" name="Rectangle 28"/>
              <p:cNvSpPr>
                <a:spLocks noChangeArrowheads="1"/>
              </p:cNvSpPr>
              <p:nvPr userDrawn="1"/>
            </p:nvSpPr>
            <p:spPr bwMode="ltGray">
              <a:xfrm rot="5737625">
                <a:off x="271" y="3882"/>
                <a:ext cx="69"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877" name="Rectangle 29"/>
              <p:cNvSpPr>
                <a:spLocks noChangeArrowheads="1"/>
              </p:cNvSpPr>
              <p:nvPr userDrawn="1"/>
            </p:nvSpPr>
            <p:spPr bwMode="ltGray">
              <a:xfrm rot="4715477">
                <a:off x="517" y="3828"/>
                <a:ext cx="63"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878"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879"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880" name="Rectangle 32"/>
              <p:cNvSpPr>
                <a:spLocks noChangeArrowheads="1"/>
              </p:cNvSpPr>
              <p:nvPr userDrawn="1"/>
            </p:nvSpPr>
            <p:spPr bwMode="ltGray">
              <a:xfrm rot="5041352">
                <a:off x="427" y="3850"/>
                <a:ext cx="63"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881"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882"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883" name="Rectangle 35"/>
              <p:cNvSpPr>
                <a:spLocks noChangeArrowheads="1"/>
              </p:cNvSpPr>
              <p:nvPr userDrawn="1"/>
            </p:nvSpPr>
            <p:spPr bwMode="ltGray">
              <a:xfrm rot="4104184">
                <a:off x="606" y="3790"/>
                <a:ext cx="63"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884"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885" name="Rectangle 37"/>
              <p:cNvSpPr>
                <a:spLocks noChangeArrowheads="1"/>
              </p:cNvSpPr>
              <p:nvPr userDrawn="1"/>
            </p:nvSpPr>
            <p:spPr bwMode="ltGray">
              <a:xfrm rot="3368036">
                <a:off x="800" y="3682"/>
                <a:ext cx="63"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886" name="Rectangle 38"/>
              <p:cNvSpPr>
                <a:spLocks noChangeArrowheads="1"/>
              </p:cNvSpPr>
              <p:nvPr userDrawn="1"/>
            </p:nvSpPr>
            <p:spPr bwMode="ltGray">
              <a:xfrm rot="3368036">
                <a:off x="772" y="3698"/>
                <a:ext cx="63"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887" name="Rectangle 39"/>
              <p:cNvSpPr>
                <a:spLocks noChangeArrowheads="1"/>
              </p:cNvSpPr>
              <p:nvPr userDrawn="1"/>
            </p:nvSpPr>
            <p:spPr bwMode="ltGray">
              <a:xfrm rot="3368036">
                <a:off x="746" y="3716"/>
                <a:ext cx="63"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888"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889"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890"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891"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892"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893"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894"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895"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896"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897"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898"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899"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900"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901"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902"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903"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904"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905"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906"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907"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908"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909"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910"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911"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912"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913"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914"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915"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916"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917"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918"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919"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920"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921"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922"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923"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924"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925"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926"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927"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928"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929" name="Freeform 81"/>
              <p:cNvSpPr>
                <a:spLocks/>
              </p:cNvSpPr>
              <p:nvPr userDrawn="1"/>
            </p:nvSpPr>
            <p:spPr bwMode="ltGray">
              <a:xfrm>
                <a:off x="486" y="2563"/>
                <a:ext cx="180" cy="151"/>
              </a:xfrm>
              <a:custGeom>
                <a:avLst/>
                <a:gdLst/>
                <a:ahLst/>
                <a:cxnLst>
                  <a:cxn ang="0">
                    <a:pos x="0" y="144"/>
                  </a:cxn>
                  <a:cxn ang="0">
                    <a:pos x="28" y="147"/>
                  </a:cxn>
                  <a:cxn ang="0">
                    <a:pos x="64" y="46"/>
                  </a:cxn>
                  <a:cxn ang="0">
                    <a:pos x="94" y="151"/>
                  </a:cxn>
                  <a:cxn ang="0">
                    <a:pos x="129" y="151"/>
                  </a:cxn>
                  <a:cxn ang="0">
                    <a:pos x="180" y="9"/>
                  </a:cxn>
                  <a:cxn ang="0">
                    <a:pos x="148" y="10"/>
                  </a:cxn>
                  <a:cxn ang="0">
                    <a:pos x="112" y="112"/>
                  </a:cxn>
                  <a:cxn ang="0">
                    <a:pos x="79" y="0"/>
                  </a:cxn>
                  <a:cxn ang="0">
                    <a:pos x="48" y="0"/>
                  </a:cxn>
                  <a:cxn ang="0">
                    <a:pos x="0" y="144"/>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a:effectLst/>
            </p:spPr>
            <p:txBody>
              <a:bodyPr/>
              <a:lstStyle/>
              <a:p>
                <a:pPr>
                  <a:defRPr/>
                </a:pPr>
                <a:endParaRPr lang="en-US"/>
              </a:p>
            </p:txBody>
          </p:sp>
          <p:sp>
            <p:nvSpPr>
              <p:cNvPr id="206930"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931"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932" name="Rectangle 84"/>
              <p:cNvSpPr>
                <a:spLocks noChangeArrowheads="1"/>
              </p:cNvSpPr>
              <p:nvPr userDrawn="1"/>
            </p:nvSpPr>
            <p:spPr bwMode="ltGray">
              <a:xfrm rot="-2957028">
                <a:off x="907" y="2472"/>
                <a:ext cx="81"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933"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934"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935"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936"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937"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938" name="Rectangle 90"/>
              <p:cNvSpPr>
                <a:spLocks noChangeArrowheads="1"/>
              </p:cNvSpPr>
              <p:nvPr userDrawn="1"/>
            </p:nvSpPr>
            <p:spPr bwMode="ltGray">
              <a:xfrm rot="-3514633">
                <a:off x="837" y="2440"/>
                <a:ext cx="81"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939" name="Rectangle 91"/>
              <p:cNvSpPr>
                <a:spLocks noChangeArrowheads="1"/>
              </p:cNvSpPr>
              <p:nvPr userDrawn="1"/>
            </p:nvSpPr>
            <p:spPr bwMode="ltGray">
              <a:xfrm rot="-3220799">
                <a:off x="862" y="2452"/>
                <a:ext cx="81"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940"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941"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942" name="Rectangle 94"/>
              <p:cNvSpPr>
                <a:spLocks noChangeArrowheads="1"/>
              </p:cNvSpPr>
              <p:nvPr userDrawn="1"/>
            </p:nvSpPr>
            <p:spPr bwMode="ltGray">
              <a:xfrm rot="-4250359">
                <a:off x="708" y="2406"/>
                <a:ext cx="75"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943" name="Rectangle 95"/>
              <p:cNvSpPr>
                <a:spLocks noChangeArrowheads="1"/>
              </p:cNvSpPr>
              <p:nvPr userDrawn="1"/>
            </p:nvSpPr>
            <p:spPr bwMode="ltGray">
              <a:xfrm rot="-3989246">
                <a:off x="738" y="2410"/>
                <a:ext cx="75"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944" name="Rectangle 96"/>
              <p:cNvSpPr>
                <a:spLocks noChangeArrowheads="1"/>
              </p:cNvSpPr>
              <p:nvPr userDrawn="1"/>
            </p:nvSpPr>
            <p:spPr bwMode="ltGray">
              <a:xfrm rot="-4862215">
                <a:off x="503" y="2394"/>
                <a:ext cx="69"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945" name="Rectangle 97"/>
              <p:cNvSpPr>
                <a:spLocks noChangeArrowheads="1"/>
              </p:cNvSpPr>
              <p:nvPr userDrawn="1"/>
            </p:nvSpPr>
            <p:spPr bwMode="ltGray">
              <a:xfrm rot="-4673370">
                <a:off x="534" y="2392"/>
                <a:ext cx="75"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946"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947" name="Rectangle 99"/>
              <p:cNvSpPr>
                <a:spLocks noChangeArrowheads="1"/>
              </p:cNvSpPr>
              <p:nvPr userDrawn="1"/>
            </p:nvSpPr>
            <p:spPr bwMode="ltGray">
              <a:xfrm rot="-4580623">
                <a:off x="595" y="2390"/>
                <a:ext cx="75"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948"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949" name="Rectangle 101"/>
              <p:cNvSpPr>
                <a:spLocks noChangeArrowheads="1"/>
              </p:cNvSpPr>
              <p:nvPr userDrawn="1"/>
            </p:nvSpPr>
            <p:spPr bwMode="ltGray">
              <a:xfrm rot="-5360484">
                <a:off x="385" y="2408"/>
                <a:ext cx="69"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950" name="Rectangle 102"/>
              <p:cNvSpPr>
                <a:spLocks noChangeArrowheads="1"/>
              </p:cNvSpPr>
              <p:nvPr userDrawn="1"/>
            </p:nvSpPr>
            <p:spPr bwMode="ltGray">
              <a:xfrm rot="-5288939">
                <a:off x="419" y="2404"/>
                <a:ext cx="69"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951"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952"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953"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954"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955" name="Rectangle 107"/>
              <p:cNvSpPr>
                <a:spLocks noChangeArrowheads="1"/>
              </p:cNvSpPr>
              <p:nvPr userDrawn="1"/>
            </p:nvSpPr>
            <p:spPr bwMode="ltGray">
              <a:xfrm rot="-5919570">
                <a:off x="293" y="2426"/>
                <a:ext cx="69"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956" name="Rectangle 108"/>
              <p:cNvSpPr>
                <a:spLocks noChangeArrowheads="1"/>
              </p:cNvSpPr>
              <p:nvPr userDrawn="1"/>
            </p:nvSpPr>
            <p:spPr bwMode="ltGray">
              <a:xfrm rot="-7376291">
                <a:off x="6" y="2548"/>
                <a:ext cx="63"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957" name="Rectangle 109"/>
              <p:cNvSpPr>
                <a:spLocks noChangeArrowheads="1"/>
              </p:cNvSpPr>
              <p:nvPr userDrawn="1"/>
            </p:nvSpPr>
            <p:spPr bwMode="ltGray">
              <a:xfrm rot="-7168347">
                <a:off x="65" y="2516"/>
                <a:ext cx="63"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958"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959"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960"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961"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962"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963"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964"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965"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966"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967"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968"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969"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970"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971"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972"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973"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974"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975"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976"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977"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978"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979"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980"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981"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982"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983"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984"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985"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986" name="Freeform 138"/>
              <p:cNvSpPr>
                <a:spLocks/>
              </p:cNvSpPr>
              <p:nvPr userDrawn="1"/>
            </p:nvSpPr>
            <p:spPr bwMode="ltGray">
              <a:xfrm>
                <a:off x="850" y="3136"/>
                <a:ext cx="204" cy="120"/>
              </a:xfrm>
              <a:custGeom>
                <a:avLst/>
                <a:gdLst/>
                <a:ahLst/>
                <a:cxnLst>
                  <a:cxn ang="0">
                    <a:pos x="168" y="120"/>
                  </a:cxn>
                  <a:cxn ang="0">
                    <a:pos x="204" y="12"/>
                  </a:cxn>
                  <a:cxn ang="0">
                    <a:pos x="42" y="0"/>
                  </a:cxn>
                  <a:cxn ang="0">
                    <a:pos x="0" y="108"/>
                  </a:cxn>
                  <a:cxn ang="0">
                    <a:pos x="30" y="114"/>
                  </a:cxn>
                  <a:cxn ang="0">
                    <a:pos x="60" y="30"/>
                  </a:cxn>
                  <a:cxn ang="0">
                    <a:pos x="102" y="36"/>
                  </a:cxn>
                  <a:cxn ang="0">
                    <a:pos x="78" y="108"/>
                  </a:cxn>
                  <a:cxn ang="0">
                    <a:pos x="102" y="108"/>
                  </a:cxn>
                  <a:cxn ang="0">
                    <a:pos x="132" y="36"/>
                  </a:cxn>
                  <a:cxn ang="0">
                    <a:pos x="162" y="36"/>
                  </a:cxn>
                  <a:cxn ang="0">
                    <a:pos x="138" y="114"/>
                  </a:cxn>
                  <a:cxn ang="0">
                    <a:pos x="168" y="120"/>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lstStyle/>
              <a:p>
                <a:pPr>
                  <a:defRPr/>
                </a:pPr>
                <a:endParaRPr lang="en-US"/>
              </a:p>
            </p:txBody>
          </p:sp>
          <p:sp>
            <p:nvSpPr>
              <p:cNvPr id="206987" name="Freeform 139"/>
              <p:cNvSpPr>
                <a:spLocks/>
              </p:cNvSpPr>
              <p:nvPr userDrawn="1"/>
            </p:nvSpPr>
            <p:spPr bwMode="ltGray">
              <a:xfrm>
                <a:off x="19" y="2722"/>
                <a:ext cx="90" cy="78"/>
              </a:xfrm>
              <a:custGeom>
                <a:avLst/>
                <a:gdLst/>
                <a:ahLst/>
                <a:cxnLst>
                  <a:cxn ang="0">
                    <a:pos x="66" y="36"/>
                  </a:cxn>
                  <a:cxn ang="0">
                    <a:pos x="66" y="36"/>
                  </a:cxn>
                  <a:cxn ang="0">
                    <a:pos x="18" y="24"/>
                  </a:cxn>
                  <a:cxn ang="0">
                    <a:pos x="0" y="30"/>
                  </a:cxn>
                  <a:cxn ang="0">
                    <a:pos x="36" y="78"/>
                  </a:cxn>
                  <a:cxn ang="0">
                    <a:pos x="48" y="72"/>
                  </a:cxn>
                  <a:cxn ang="0">
                    <a:pos x="24" y="36"/>
                  </a:cxn>
                  <a:cxn ang="0">
                    <a:pos x="24" y="36"/>
                  </a:cxn>
                  <a:cxn ang="0">
                    <a:pos x="72" y="54"/>
                  </a:cxn>
                  <a:cxn ang="0">
                    <a:pos x="90" y="42"/>
                  </a:cxn>
                  <a:cxn ang="0">
                    <a:pos x="54" y="0"/>
                  </a:cxn>
                  <a:cxn ang="0">
                    <a:pos x="42" y="6"/>
                  </a:cxn>
                  <a:cxn ang="0">
                    <a:pos x="66" y="36"/>
                  </a:cxn>
                </a:cxnLst>
                <a:rect l="0" t="0" r="r" b="b"/>
                <a:pathLst>
                  <a:path w="90" h="78">
                    <a:moveTo>
                      <a:pt x="66" y="36"/>
                    </a:moveTo>
                    <a:lnTo>
                      <a:pt x="66" y="36"/>
                    </a:lnTo>
                    <a:lnTo>
                      <a:pt x="18" y="24"/>
                    </a:lnTo>
                    <a:lnTo>
                      <a:pt x="0" y="30"/>
                    </a:lnTo>
                    <a:lnTo>
                      <a:pt x="36" y="78"/>
                    </a:lnTo>
                    <a:lnTo>
                      <a:pt x="48" y="72"/>
                    </a:lnTo>
                    <a:lnTo>
                      <a:pt x="24" y="36"/>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lstStyle/>
              <a:p>
                <a:pPr>
                  <a:defRPr/>
                </a:pPr>
                <a:endParaRPr lang="en-US"/>
              </a:p>
            </p:txBody>
          </p:sp>
          <p:sp>
            <p:nvSpPr>
              <p:cNvPr id="206988" name="Freeform 140"/>
              <p:cNvSpPr>
                <a:spLocks/>
              </p:cNvSpPr>
              <p:nvPr userDrawn="1"/>
            </p:nvSpPr>
            <p:spPr bwMode="ltGray">
              <a:xfrm>
                <a:off x="97" y="2651"/>
                <a:ext cx="101" cy="89"/>
              </a:xfrm>
              <a:custGeom>
                <a:avLst/>
                <a:gdLst/>
                <a:ahLst/>
                <a:cxnLst>
                  <a:cxn ang="0">
                    <a:pos x="54" y="89"/>
                  </a:cxn>
                  <a:cxn ang="0">
                    <a:pos x="65" y="83"/>
                  </a:cxn>
                  <a:cxn ang="0">
                    <a:pos x="48" y="35"/>
                  </a:cxn>
                  <a:cxn ang="0">
                    <a:pos x="89" y="65"/>
                  </a:cxn>
                  <a:cxn ang="0">
                    <a:pos x="101" y="59"/>
                  </a:cxn>
                  <a:cxn ang="0">
                    <a:pos x="83" y="0"/>
                  </a:cxn>
                  <a:cxn ang="0">
                    <a:pos x="71" y="12"/>
                  </a:cxn>
                  <a:cxn ang="0">
                    <a:pos x="83" y="41"/>
                  </a:cxn>
                  <a:cxn ang="0">
                    <a:pos x="48" y="23"/>
                  </a:cxn>
                  <a:cxn ang="0">
                    <a:pos x="36" y="29"/>
                  </a:cxn>
                  <a:cxn ang="0">
                    <a:pos x="45" y="68"/>
                  </a:cxn>
                  <a:cxn ang="0">
                    <a:pos x="18" y="41"/>
                  </a:cxn>
                  <a:cxn ang="0">
                    <a:pos x="0" y="53"/>
                  </a:cxn>
                  <a:cxn ang="0">
                    <a:pos x="54" y="89"/>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lstStyle/>
              <a:p>
                <a:pPr>
                  <a:defRPr/>
                </a:pPr>
                <a:endParaRPr lang="en-US"/>
              </a:p>
            </p:txBody>
          </p:sp>
          <p:sp>
            <p:nvSpPr>
              <p:cNvPr id="206989" name="Freeform 141"/>
              <p:cNvSpPr>
                <a:spLocks/>
              </p:cNvSpPr>
              <p:nvPr userDrawn="1"/>
            </p:nvSpPr>
            <p:spPr bwMode="ltGray">
              <a:xfrm>
                <a:off x="677" y="3502"/>
                <a:ext cx="83" cy="78"/>
              </a:xfrm>
              <a:custGeom>
                <a:avLst/>
                <a:gdLst/>
                <a:ahLst/>
                <a:cxnLst>
                  <a:cxn ang="0">
                    <a:pos x="36" y="78"/>
                  </a:cxn>
                  <a:cxn ang="0">
                    <a:pos x="83" y="48"/>
                  </a:cxn>
                  <a:cxn ang="0">
                    <a:pos x="54" y="0"/>
                  </a:cxn>
                  <a:cxn ang="0">
                    <a:pos x="0" y="30"/>
                  </a:cxn>
                  <a:cxn ang="0">
                    <a:pos x="6" y="36"/>
                  </a:cxn>
                  <a:cxn ang="0">
                    <a:pos x="42" y="18"/>
                  </a:cxn>
                  <a:cxn ang="0">
                    <a:pos x="54" y="30"/>
                  </a:cxn>
                  <a:cxn ang="0">
                    <a:pos x="24" y="48"/>
                  </a:cxn>
                  <a:cxn ang="0">
                    <a:pos x="30" y="54"/>
                  </a:cxn>
                  <a:cxn ang="0">
                    <a:pos x="60" y="36"/>
                  </a:cxn>
                  <a:cxn ang="0">
                    <a:pos x="66" y="48"/>
                  </a:cxn>
                  <a:cxn ang="0">
                    <a:pos x="30" y="66"/>
                  </a:cxn>
                  <a:cxn ang="0">
                    <a:pos x="36" y="78"/>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lstStyle/>
              <a:p>
                <a:pPr>
                  <a:defRPr/>
                </a:pPr>
                <a:endParaRPr lang="en-US"/>
              </a:p>
            </p:txBody>
          </p:sp>
          <p:sp>
            <p:nvSpPr>
              <p:cNvPr id="206990" name="Freeform 142"/>
              <p:cNvSpPr>
                <a:spLocks/>
              </p:cNvSpPr>
              <p:nvPr userDrawn="1"/>
            </p:nvSpPr>
            <p:spPr bwMode="ltGray">
              <a:xfrm>
                <a:off x="940" y="2782"/>
                <a:ext cx="90" cy="72"/>
              </a:xfrm>
              <a:custGeom>
                <a:avLst/>
                <a:gdLst/>
                <a:ahLst/>
                <a:cxnLst>
                  <a:cxn ang="0">
                    <a:pos x="90" y="30"/>
                  </a:cxn>
                  <a:cxn ang="0">
                    <a:pos x="66" y="0"/>
                  </a:cxn>
                  <a:cxn ang="0">
                    <a:pos x="0" y="36"/>
                  </a:cxn>
                  <a:cxn ang="0">
                    <a:pos x="24" y="72"/>
                  </a:cxn>
                  <a:cxn ang="0">
                    <a:pos x="36" y="66"/>
                  </a:cxn>
                  <a:cxn ang="0">
                    <a:pos x="18" y="42"/>
                  </a:cxn>
                  <a:cxn ang="0">
                    <a:pos x="36" y="30"/>
                  </a:cxn>
                  <a:cxn ang="0">
                    <a:pos x="54" y="54"/>
                  </a:cxn>
                  <a:cxn ang="0">
                    <a:pos x="60" y="48"/>
                  </a:cxn>
                  <a:cxn ang="0">
                    <a:pos x="48" y="24"/>
                  </a:cxn>
                  <a:cxn ang="0">
                    <a:pos x="60" y="12"/>
                  </a:cxn>
                  <a:cxn ang="0">
                    <a:pos x="78" y="42"/>
                  </a:cxn>
                  <a:cxn ang="0">
                    <a:pos x="90" y="30"/>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lstStyle/>
              <a:p>
                <a:pPr>
                  <a:defRPr/>
                </a:pPr>
                <a:endParaRPr lang="en-US"/>
              </a:p>
            </p:txBody>
          </p:sp>
          <p:sp>
            <p:nvSpPr>
              <p:cNvPr id="206991" name="Freeform 143"/>
              <p:cNvSpPr>
                <a:spLocks/>
              </p:cNvSpPr>
              <p:nvPr userDrawn="1"/>
            </p:nvSpPr>
            <p:spPr bwMode="ltGray">
              <a:xfrm>
                <a:off x="898" y="2716"/>
                <a:ext cx="90" cy="84"/>
              </a:xfrm>
              <a:custGeom>
                <a:avLst/>
                <a:gdLst/>
                <a:ahLst/>
                <a:cxnLst>
                  <a:cxn ang="0">
                    <a:pos x="42" y="60"/>
                  </a:cxn>
                  <a:cxn ang="0">
                    <a:pos x="42" y="60"/>
                  </a:cxn>
                  <a:cxn ang="0">
                    <a:pos x="72" y="12"/>
                  </a:cxn>
                  <a:cxn ang="0">
                    <a:pos x="66" y="0"/>
                  </a:cxn>
                  <a:cxn ang="0">
                    <a:pos x="0" y="42"/>
                  </a:cxn>
                  <a:cxn ang="0">
                    <a:pos x="6" y="54"/>
                  </a:cxn>
                  <a:cxn ang="0">
                    <a:pos x="54" y="24"/>
                  </a:cxn>
                  <a:cxn ang="0">
                    <a:pos x="54" y="24"/>
                  </a:cxn>
                  <a:cxn ang="0">
                    <a:pos x="18" y="72"/>
                  </a:cxn>
                  <a:cxn ang="0">
                    <a:pos x="24" y="84"/>
                  </a:cxn>
                  <a:cxn ang="0">
                    <a:pos x="90" y="42"/>
                  </a:cxn>
                  <a:cxn ang="0">
                    <a:pos x="84" y="30"/>
                  </a:cxn>
                  <a:cxn ang="0">
                    <a:pos x="42" y="60"/>
                  </a:cxn>
                </a:cxnLst>
                <a:rect l="0" t="0" r="r" b="b"/>
                <a:pathLst>
                  <a:path w="90" h="84">
                    <a:moveTo>
                      <a:pt x="42" y="60"/>
                    </a:moveTo>
                    <a:lnTo>
                      <a:pt x="42" y="60"/>
                    </a:lnTo>
                    <a:lnTo>
                      <a:pt x="72" y="12"/>
                    </a:lnTo>
                    <a:lnTo>
                      <a:pt x="66" y="0"/>
                    </a:lnTo>
                    <a:lnTo>
                      <a:pt x="0" y="42"/>
                    </a:lnTo>
                    <a:lnTo>
                      <a:pt x="6" y="54"/>
                    </a:lnTo>
                    <a:lnTo>
                      <a:pt x="54" y="2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lstStyle/>
              <a:p>
                <a:pPr>
                  <a:defRPr/>
                </a:pPr>
                <a:endParaRPr lang="en-US"/>
              </a:p>
            </p:txBody>
          </p:sp>
          <p:sp>
            <p:nvSpPr>
              <p:cNvPr id="206992" name="Freeform 144"/>
              <p:cNvSpPr>
                <a:spLocks/>
              </p:cNvSpPr>
              <p:nvPr userDrawn="1"/>
            </p:nvSpPr>
            <p:spPr bwMode="ltGray">
              <a:xfrm>
                <a:off x="7" y="3837"/>
                <a:ext cx="6" cy="12"/>
              </a:xfrm>
              <a:custGeom>
                <a:avLst/>
                <a:gdLst/>
                <a:ahLst/>
                <a:cxnLst>
                  <a:cxn ang="0">
                    <a:pos x="6" y="0"/>
                  </a:cxn>
                  <a:cxn ang="0">
                    <a:pos x="6" y="0"/>
                  </a:cxn>
                  <a:cxn ang="0">
                    <a:pos x="0" y="0"/>
                  </a:cxn>
                  <a:cxn ang="0">
                    <a:pos x="0" y="0"/>
                  </a:cxn>
                  <a:cxn ang="0">
                    <a:pos x="0" y="12"/>
                  </a:cxn>
                  <a:cxn ang="0">
                    <a:pos x="6" y="0"/>
                  </a:cxn>
                  <a:cxn ang="0">
                    <a:pos x="6" y="0"/>
                  </a:cxn>
                </a:cxnLst>
                <a:rect l="0" t="0" r="r" b="b"/>
                <a:pathLst>
                  <a:path w="6" h="12">
                    <a:moveTo>
                      <a:pt x="6" y="0"/>
                    </a:moveTo>
                    <a:lnTo>
                      <a:pt x="6" y="0"/>
                    </a:lnTo>
                    <a:lnTo>
                      <a:pt x="0" y="0"/>
                    </a:lnTo>
                    <a:lnTo>
                      <a:pt x="0" y="0"/>
                    </a:lnTo>
                    <a:lnTo>
                      <a:pt x="0" y="12"/>
                    </a:lnTo>
                    <a:lnTo>
                      <a:pt x="6" y="0"/>
                    </a:lnTo>
                    <a:lnTo>
                      <a:pt x="6" y="0"/>
                    </a:lnTo>
                    <a:close/>
                  </a:path>
                </a:pathLst>
              </a:custGeom>
              <a:solidFill>
                <a:schemeClr val="bg2"/>
              </a:solidFill>
              <a:ln w="9525">
                <a:noFill/>
                <a:round/>
                <a:headEnd/>
                <a:tailEnd/>
              </a:ln>
            </p:spPr>
            <p:txBody>
              <a:bodyPr/>
              <a:lstStyle/>
              <a:p>
                <a:pPr>
                  <a:defRPr/>
                </a:pPr>
                <a:endParaRPr lang="en-US"/>
              </a:p>
            </p:txBody>
          </p:sp>
          <p:sp>
            <p:nvSpPr>
              <p:cNvPr id="206993" name="Freeform 145"/>
              <p:cNvSpPr>
                <a:spLocks/>
              </p:cNvSpPr>
              <p:nvPr userDrawn="1"/>
            </p:nvSpPr>
            <p:spPr bwMode="ltGray">
              <a:xfrm>
                <a:off x="7" y="2555"/>
                <a:ext cx="30" cy="48"/>
              </a:xfrm>
              <a:custGeom>
                <a:avLst/>
                <a:gdLst/>
                <a:ahLst/>
                <a:cxnLst>
                  <a:cxn ang="0">
                    <a:pos x="18" y="48"/>
                  </a:cxn>
                  <a:cxn ang="0">
                    <a:pos x="18" y="48"/>
                  </a:cxn>
                  <a:cxn ang="0">
                    <a:pos x="30" y="42"/>
                  </a:cxn>
                  <a:cxn ang="0">
                    <a:pos x="0" y="0"/>
                  </a:cxn>
                  <a:cxn ang="0">
                    <a:pos x="0" y="24"/>
                  </a:cxn>
                  <a:cxn ang="0">
                    <a:pos x="18" y="48"/>
                  </a:cxn>
                  <a:cxn ang="0">
                    <a:pos x="18" y="48"/>
                  </a:cxn>
                </a:cxnLst>
                <a:rect l="0" t="0" r="r" b="b"/>
                <a:pathLst>
                  <a:path w="30" h="48">
                    <a:moveTo>
                      <a:pt x="18" y="48"/>
                    </a:moveTo>
                    <a:lnTo>
                      <a:pt x="18" y="48"/>
                    </a:lnTo>
                    <a:lnTo>
                      <a:pt x="30" y="42"/>
                    </a:lnTo>
                    <a:lnTo>
                      <a:pt x="0" y="0"/>
                    </a:lnTo>
                    <a:lnTo>
                      <a:pt x="0" y="24"/>
                    </a:lnTo>
                    <a:lnTo>
                      <a:pt x="18" y="48"/>
                    </a:lnTo>
                    <a:lnTo>
                      <a:pt x="18" y="48"/>
                    </a:lnTo>
                    <a:close/>
                  </a:path>
                </a:pathLst>
              </a:custGeom>
              <a:solidFill>
                <a:schemeClr val="bg2"/>
              </a:solidFill>
              <a:ln w="9525">
                <a:noFill/>
                <a:round/>
                <a:headEnd/>
                <a:tailEnd/>
              </a:ln>
            </p:spPr>
            <p:txBody>
              <a:bodyPr/>
              <a:lstStyle/>
              <a:p>
                <a:pPr>
                  <a:defRPr/>
                </a:pPr>
                <a:endParaRPr lang="en-US"/>
              </a:p>
            </p:txBody>
          </p:sp>
          <p:sp>
            <p:nvSpPr>
              <p:cNvPr id="206994" name="Freeform 146"/>
              <p:cNvSpPr>
                <a:spLocks/>
              </p:cNvSpPr>
              <p:nvPr userDrawn="1"/>
            </p:nvSpPr>
            <p:spPr bwMode="ltGray">
              <a:xfrm>
                <a:off x="7" y="3843"/>
                <a:ext cx="36" cy="66"/>
              </a:xfrm>
              <a:custGeom>
                <a:avLst/>
                <a:gdLst/>
                <a:ahLst/>
                <a:cxnLst>
                  <a:cxn ang="0">
                    <a:pos x="36" y="0"/>
                  </a:cxn>
                  <a:cxn ang="0">
                    <a:pos x="24" y="0"/>
                  </a:cxn>
                  <a:cxn ang="0">
                    <a:pos x="24" y="0"/>
                  </a:cxn>
                  <a:cxn ang="0">
                    <a:pos x="0" y="36"/>
                  </a:cxn>
                  <a:cxn ang="0">
                    <a:pos x="0" y="66"/>
                  </a:cxn>
                  <a:cxn ang="0">
                    <a:pos x="36" y="0"/>
                  </a:cxn>
                  <a:cxn ang="0">
                    <a:pos x="36" y="0"/>
                  </a:cxn>
                </a:cxnLst>
                <a:rect l="0" t="0" r="r" b="b"/>
                <a:pathLst>
                  <a:path w="36" h="66">
                    <a:moveTo>
                      <a:pt x="36" y="0"/>
                    </a:moveTo>
                    <a:lnTo>
                      <a:pt x="24" y="0"/>
                    </a:lnTo>
                    <a:lnTo>
                      <a:pt x="24" y="0"/>
                    </a:lnTo>
                    <a:lnTo>
                      <a:pt x="0" y="36"/>
                    </a:lnTo>
                    <a:lnTo>
                      <a:pt x="0" y="66"/>
                    </a:lnTo>
                    <a:lnTo>
                      <a:pt x="36" y="0"/>
                    </a:lnTo>
                    <a:lnTo>
                      <a:pt x="36" y="0"/>
                    </a:lnTo>
                    <a:close/>
                  </a:path>
                </a:pathLst>
              </a:custGeom>
              <a:solidFill>
                <a:schemeClr val="bg2"/>
              </a:solidFill>
              <a:ln w="9525">
                <a:noFill/>
                <a:round/>
                <a:headEnd/>
                <a:tailEnd/>
              </a:ln>
            </p:spPr>
            <p:txBody>
              <a:bodyPr/>
              <a:lstStyle/>
              <a:p>
                <a:pPr>
                  <a:defRPr/>
                </a:pPr>
                <a:endParaRPr lang="en-US"/>
              </a:p>
            </p:txBody>
          </p:sp>
          <p:sp>
            <p:nvSpPr>
              <p:cNvPr id="206995"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996"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6997" name="Freeform 149"/>
              <p:cNvSpPr>
                <a:spLocks/>
              </p:cNvSpPr>
              <p:nvPr userDrawn="1"/>
            </p:nvSpPr>
            <p:spPr bwMode="ltGray">
              <a:xfrm>
                <a:off x="139" y="3573"/>
                <a:ext cx="144" cy="154"/>
              </a:xfrm>
              <a:custGeom>
                <a:avLst/>
                <a:gdLst/>
                <a:ahLst/>
                <a:cxnLst>
                  <a:cxn ang="0">
                    <a:pos x="0" y="102"/>
                  </a:cxn>
                  <a:cxn ang="0">
                    <a:pos x="59" y="154"/>
                  </a:cxn>
                  <a:cxn ang="0">
                    <a:pos x="117" y="120"/>
                  </a:cxn>
                  <a:cxn ang="0">
                    <a:pos x="62" y="55"/>
                  </a:cxn>
                  <a:cxn ang="0">
                    <a:pos x="104" y="34"/>
                  </a:cxn>
                  <a:cxn ang="0">
                    <a:pos x="117" y="53"/>
                  </a:cxn>
                  <a:cxn ang="0">
                    <a:pos x="141" y="47"/>
                  </a:cxn>
                  <a:cxn ang="0">
                    <a:pos x="97" y="2"/>
                  </a:cxn>
                  <a:cxn ang="0">
                    <a:pos x="36" y="33"/>
                  </a:cxn>
                  <a:cxn ang="0">
                    <a:pos x="90" y="107"/>
                  </a:cxn>
                  <a:cxn ang="0">
                    <a:pos x="28" y="101"/>
                  </a:cxn>
                  <a:cxn ang="0">
                    <a:pos x="0" y="102"/>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a:effectLst/>
            </p:spPr>
            <p:txBody>
              <a:bodyPr/>
              <a:lstStyle/>
              <a:p>
                <a:pPr>
                  <a:defRPr/>
                </a:pPr>
                <a:endParaRPr lang="en-US"/>
              </a:p>
            </p:txBody>
          </p:sp>
          <p:sp>
            <p:nvSpPr>
              <p:cNvPr id="206998" name="Freeform 150"/>
              <p:cNvSpPr>
                <a:spLocks/>
              </p:cNvSpPr>
              <p:nvPr userDrawn="1"/>
            </p:nvSpPr>
            <p:spPr bwMode="ltGray">
              <a:xfrm rot="-2857037">
                <a:off x="619" y="3550"/>
                <a:ext cx="68" cy="69"/>
              </a:xfrm>
              <a:custGeom>
                <a:avLst/>
                <a:gdLst/>
                <a:ahLst/>
                <a:cxnLst>
                  <a:cxn ang="0">
                    <a:pos x="0" y="102"/>
                  </a:cxn>
                  <a:cxn ang="0">
                    <a:pos x="59" y="154"/>
                  </a:cxn>
                  <a:cxn ang="0">
                    <a:pos x="117" y="120"/>
                  </a:cxn>
                  <a:cxn ang="0">
                    <a:pos x="62" y="55"/>
                  </a:cxn>
                  <a:cxn ang="0">
                    <a:pos x="104" y="34"/>
                  </a:cxn>
                  <a:cxn ang="0">
                    <a:pos x="117" y="53"/>
                  </a:cxn>
                  <a:cxn ang="0">
                    <a:pos x="141" y="47"/>
                  </a:cxn>
                  <a:cxn ang="0">
                    <a:pos x="97" y="2"/>
                  </a:cxn>
                  <a:cxn ang="0">
                    <a:pos x="36" y="33"/>
                  </a:cxn>
                  <a:cxn ang="0">
                    <a:pos x="90" y="107"/>
                  </a:cxn>
                  <a:cxn ang="0">
                    <a:pos x="28" y="101"/>
                  </a:cxn>
                  <a:cxn ang="0">
                    <a:pos x="0" y="102"/>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a:effectLst/>
            </p:spPr>
            <p:txBody>
              <a:bodyPr/>
              <a:lstStyle/>
              <a:p>
                <a:pPr>
                  <a:defRPr/>
                </a:pPr>
                <a:endParaRPr lang="en-US"/>
              </a:p>
            </p:txBody>
          </p:sp>
          <p:sp>
            <p:nvSpPr>
              <p:cNvPr id="206999"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p>
            </p:txBody>
          </p:sp>
          <p:sp>
            <p:nvSpPr>
              <p:cNvPr id="207000"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p>
            </p:txBody>
          </p:sp>
        </p:grpSp>
      </p:grpSp>
      <p:sp>
        <p:nvSpPr>
          <p:cNvPr id="207001" name="Rectangle 153"/>
          <p:cNvSpPr>
            <a:spLocks noGrp="1" noRot="1" noChangeArrowheads="1"/>
          </p:cNvSpPr>
          <p:nvPr>
            <p:ph type="title"/>
          </p:nvPr>
        </p:nvSpPr>
        <p:spPr bwMode="auto">
          <a:xfrm>
            <a:off x="402167" y="228600"/>
            <a:ext cx="11387667"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7002" name="Rectangle 154"/>
          <p:cNvSpPr>
            <a:spLocks noGrp="1" noChangeArrowheads="1"/>
          </p:cNvSpPr>
          <p:nvPr>
            <p:ph type="dt" sz="half" idx="2"/>
          </p:nvPr>
        </p:nvSpPr>
        <p:spPr bwMode="auto">
          <a:xfrm>
            <a:off x="402167" y="6245225"/>
            <a:ext cx="3052233"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smtClean="0">
                <a:latin typeface="Arial" pitchFamily="34" charset="0"/>
              </a:defRPr>
            </a:lvl1pPr>
          </a:lstStyle>
          <a:p>
            <a:pPr>
              <a:defRPr/>
            </a:pPr>
            <a:endParaRPr lang="en-US"/>
          </a:p>
        </p:txBody>
      </p:sp>
      <p:sp>
        <p:nvSpPr>
          <p:cNvPr id="207003" name="Rectangle 15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smtClean="0">
                <a:latin typeface="Arial" pitchFamily="34" charset="0"/>
              </a:defRPr>
            </a:lvl1pPr>
          </a:lstStyle>
          <a:p>
            <a:pPr>
              <a:defRPr/>
            </a:pPr>
            <a:endParaRPr lang="en-US"/>
          </a:p>
        </p:txBody>
      </p:sp>
      <p:sp>
        <p:nvSpPr>
          <p:cNvPr id="207004" name="Rectangle 156"/>
          <p:cNvSpPr>
            <a:spLocks noGrp="1" noChangeArrowheads="1"/>
          </p:cNvSpPr>
          <p:nvPr>
            <p:ph type="sldNum" sz="quarter" idx="4"/>
          </p:nvPr>
        </p:nvSpPr>
        <p:spPr bwMode="auto">
          <a:xfrm>
            <a:off x="8737601" y="6245225"/>
            <a:ext cx="3052233"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smtClean="0">
                <a:latin typeface="Arial" pitchFamily="34" charset="0"/>
              </a:defRPr>
            </a:lvl1pPr>
          </a:lstStyle>
          <a:p>
            <a:pPr>
              <a:defRPr/>
            </a:pPr>
            <a:fld id="{DDB94B74-3186-44A2-8D55-E5CA534879B4}" type="slidenum">
              <a:rPr lang="en-US"/>
              <a:pPr>
                <a:defRPr/>
              </a:pPr>
              <a:t>‹#›</a:t>
            </a:fld>
            <a:endParaRPr lang="en-US"/>
          </a:p>
        </p:txBody>
      </p:sp>
      <p:sp>
        <p:nvSpPr>
          <p:cNvPr id="207005" name="Rectangle 157"/>
          <p:cNvSpPr>
            <a:spLocks noGrp="1" noRot="1" noChangeArrowheads="1"/>
          </p:cNvSpPr>
          <p:nvPr>
            <p:ph type="body" idx="1"/>
          </p:nvPr>
        </p:nvSpPr>
        <p:spPr bwMode="auto">
          <a:xfrm>
            <a:off x="402167" y="1600200"/>
            <a:ext cx="11387667"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672"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Font typeface="Wingdings" pitchFamily="2" charset="2"/>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Font typeface="Wingdings" pitchFamily="2" charset="2"/>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Arial" pitchFamily="34" charset="0"/>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Arial" pitchFamily="34" charset="0"/>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Arial" pitchFamily="34" charset="0"/>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Arial" pitchFamily="34" charset="0"/>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28.png"/><Relationship Id="rId4" Type="http://schemas.openxmlformats.org/officeDocument/2006/relationships/image" Target="../media/image27.jpeg"/></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png"/></Relationships>
</file>

<file path=ppt/slides/_rels/slide4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49.jpeg"/></Relationships>
</file>

<file path=ppt/slides/_rels/slide5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9.jpeg"/><Relationship Id="rId2" Type="http://schemas.openxmlformats.org/officeDocument/2006/relationships/notesSlide" Target="../notesSlides/notesSlide63.xml"/><Relationship Id="rId1" Type="http://schemas.openxmlformats.org/officeDocument/2006/relationships/slideLayout" Target="../slideLayouts/slideLayout1.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43.emf"/></Relationships>
</file>

<file path=ppt/slides/_rels/slide6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61.jpe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openxmlformats.org/officeDocument/2006/relationships/image" Target="../media/image63.jpe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62160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75857D"/>
        </a:solidFill>
        <a:effectLst/>
      </p:bgPr>
    </p:bg>
    <p:spTree>
      <p:nvGrpSpPr>
        <p:cNvPr id="1" name=""/>
        <p:cNvGrpSpPr/>
        <p:nvPr/>
      </p:nvGrpSpPr>
      <p:grpSpPr>
        <a:xfrm>
          <a:off x="0" y="0"/>
          <a:ext cx="0" cy="0"/>
          <a:chOff x="0" y="0"/>
          <a:chExt cx="0" cy="0"/>
        </a:xfrm>
      </p:grpSpPr>
      <p:sp>
        <p:nvSpPr>
          <p:cNvPr id="2053" name="Rectangle 5"/>
          <p:cNvSpPr>
            <a:spLocks noGrp="1" noChangeArrowheads="1"/>
          </p:cNvSpPr>
          <p:nvPr>
            <p:ph type="ctrTitle"/>
          </p:nvPr>
        </p:nvSpPr>
        <p:spPr>
          <a:xfrm>
            <a:off x="1524000" y="228600"/>
            <a:ext cx="9144000" cy="762000"/>
          </a:xfrm>
        </p:spPr>
        <p:txBody>
          <a:bodyPr anchor="ctr"/>
          <a:lstStyle/>
          <a:p>
            <a:pPr eaLnBrk="1" hangingPunct="1">
              <a:defRPr/>
            </a:pPr>
            <a:r>
              <a:rPr lang="en-US" sz="4800" dirty="0"/>
              <a:t>Christmas is a Pagan Holiday</a:t>
            </a:r>
          </a:p>
        </p:txBody>
      </p:sp>
      <p:pic>
        <p:nvPicPr>
          <p:cNvPr id="2" name="Picture 1">
            <a:extLst>
              <a:ext uri="{FF2B5EF4-FFF2-40B4-BE49-F238E27FC236}">
                <a16:creationId xmlns:a16="http://schemas.microsoft.com/office/drawing/2014/main" id="{128A296B-1593-4D78-B7E1-6CBFD5C600E3}"/>
              </a:ext>
            </a:extLst>
          </p:cNvPr>
          <p:cNvPicPr>
            <a:picLocks noChangeAspect="1"/>
          </p:cNvPicPr>
          <p:nvPr/>
        </p:nvPicPr>
        <p:blipFill>
          <a:blip r:embed="rId3"/>
          <a:stretch>
            <a:fillRect/>
          </a:stretch>
        </p:blipFill>
        <p:spPr>
          <a:xfrm>
            <a:off x="4343400" y="1139263"/>
            <a:ext cx="3505200" cy="5496623"/>
          </a:xfrm>
          <a:prstGeom prst="rect">
            <a:avLst/>
          </a:prstGeom>
        </p:spPr>
      </p:pic>
    </p:spTree>
    <p:extLst>
      <p:ext uri="{BB962C8B-B14F-4D97-AF65-F5344CB8AC3E}">
        <p14:creationId xmlns:p14="http://schemas.microsoft.com/office/powerpoint/2010/main" val="3527703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053" name="Rectangle 5"/>
          <p:cNvSpPr>
            <a:spLocks noGrp="1" noChangeArrowheads="1"/>
          </p:cNvSpPr>
          <p:nvPr>
            <p:ph type="ctrTitle"/>
          </p:nvPr>
        </p:nvSpPr>
        <p:spPr>
          <a:xfrm>
            <a:off x="1524000" y="228600"/>
            <a:ext cx="9144000" cy="762000"/>
          </a:xfrm>
        </p:spPr>
        <p:txBody>
          <a:bodyPr anchor="ctr"/>
          <a:lstStyle/>
          <a:p>
            <a:pPr eaLnBrk="1" hangingPunct="1">
              <a:defRPr/>
            </a:pPr>
            <a:r>
              <a:rPr lang="en-US" sz="4800" dirty="0"/>
              <a:t>Christmas is a Pagan Holiday</a:t>
            </a:r>
          </a:p>
        </p:txBody>
      </p:sp>
    </p:spTree>
    <p:extLst>
      <p:ext uri="{BB962C8B-B14F-4D97-AF65-F5344CB8AC3E}">
        <p14:creationId xmlns:p14="http://schemas.microsoft.com/office/powerpoint/2010/main" val="12882316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234810"/>
        </a:solidFill>
        <a:effectLst/>
      </p:bgPr>
    </p:bg>
    <p:spTree>
      <p:nvGrpSpPr>
        <p:cNvPr id="1" name=""/>
        <p:cNvGrpSpPr/>
        <p:nvPr/>
      </p:nvGrpSpPr>
      <p:grpSpPr>
        <a:xfrm>
          <a:off x="0" y="0"/>
          <a:ext cx="0" cy="0"/>
          <a:chOff x="0" y="0"/>
          <a:chExt cx="0" cy="0"/>
        </a:xfrm>
      </p:grpSpPr>
      <p:sp>
        <p:nvSpPr>
          <p:cNvPr id="2053" name="Rectangle 5"/>
          <p:cNvSpPr>
            <a:spLocks noGrp="1" noChangeArrowheads="1"/>
          </p:cNvSpPr>
          <p:nvPr>
            <p:ph type="ctrTitle"/>
          </p:nvPr>
        </p:nvSpPr>
        <p:spPr>
          <a:xfrm>
            <a:off x="1524000" y="228600"/>
            <a:ext cx="9144000" cy="762000"/>
          </a:xfrm>
        </p:spPr>
        <p:txBody>
          <a:bodyPr anchor="ctr"/>
          <a:lstStyle/>
          <a:p>
            <a:pPr eaLnBrk="1" hangingPunct="1">
              <a:defRPr/>
            </a:pPr>
            <a:r>
              <a:rPr lang="en-US" sz="4800" dirty="0"/>
              <a:t>Do Not Celebrate Christmas!</a:t>
            </a:r>
          </a:p>
        </p:txBody>
      </p:sp>
      <p:pic>
        <p:nvPicPr>
          <p:cNvPr id="3" name="Picture 2" descr="A sign on the side of a building&#10;&#10;Description automatically generated">
            <a:extLst>
              <a:ext uri="{FF2B5EF4-FFF2-40B4-BE49-F238E27FC236}">
                <a16:creationId xmlns:a16="http://schemas.microsoft.com/office/drawing/2014/main" id="{F13FCA56-2E0B-486C-B6A1-B073FE63A08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8767" y="1295400"/>
            <a:ext cx="6019800" cy="514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2" descr="Related image">
            <a:extLst>
              <a:ext uri="{FF2B5EF4-FFF2-40B4-BE49-F238E27FC236}">
                <a16:creationId xmlns:a16="http://schemas.microsoft.com/office/drawing/2014/main" id="{6964313A-FA82-3B4A-E231-C7DB228F4B2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391400" y="1295400"/>
            <a:ext cx="3741833" cy="514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6252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53"/>
                                        </p:tgtEl>
                                        <p:attrNameLst>
                                          <p:attrName>style.visibility</p:attrName>
                                        </p:attrNameLst>
                                      </p:cBhvr>
                                      <p:to>
                                        <p:strVal val="visible"/>
                                      </p:to>
                                    </p:set>
                                    <p:animEffect transition="in" filter="fade">
                                      <p:cBhvr>
                                        <p:cTn id="7" dur="500"/>
                                        <p:tgtEl>
                                          <p:spTgt spid="205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234810"/>
        </a:solidFill>
        <a:effectLst/>
      </p:bgPr>
    </p:bg>
    <p:spTree>
      <p:nvGrpSpPr>
        <p:cNvPr id="1" name=""/>
        <p:cNvGrpSpPr/>
        <p:nvPr/>
      </p:nvGrpSpPr>
      <p:grpSpPr>
        <a:xfrm>
          <a:off x="0" y="0"/>
          <a:ext cx="0" cy="0"/>
          <a:chOff x="0" y="0"/>
          <a:chExt cx="0" cy="0"/>
        </a:xfrm>
      </p:grpSpPr>
      <p:sp>
        <p:nvSpPr>
          <p:cNvPr id="2053" name="Rectangle 5"/>
          <p:cNvSpPr>
            <a:spLocks noGrp="1" noChangeArrowheads="1"/>
          </p:cNvSpPr>
          <p:nvPr>
            <p:ph type="ctrTitle"/>
          </p:nvPr>
        </p:nvSpPr>
        <p:spPr>
          <a:xfrm>
            <a:off x="1524000" y="228600"/>
            <a:ext cx="9144000" cy="762000"/>
          </a:xfrm>
        </p:spPr>
        <p:txBody>
          <a:bodyPr anchor="ctr"/>
          <a:lstStyle/>
          <a:p>
            <a:pPr eaLnBrk="1" hangingPunct="1">
              <a:defRPr/>
            </a:pPr>
            <a:r>
              <a:rPr lang="en-US" sz="4800" dirty="0"/>
              <a:t>Do Not Celebrate Christmas!</a:t>
            </a:r>
          </a:p>
        </p:txBody>
      </p:sp>
      <p:pic>
        <p:nvPicPr>
          <p:cNvPr id="5" name="Picture 4">
            <a:extLst>
              <a:ext uri="{FF2B5EF4-FFF2-40B4-BE49-F238E27FC236}">
                <a16:creationId xmlns:a16="http://schemas.microsoft.com/office/drawing/2014/main" id="{F99D8D9E-3E1F-441D-B6FA-685C898EFD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000" y="1191704"/>
            <a:ext cx="9144000" cy="5411756"/>
          </a:xfrm>
          <a:prstGeom prst="rect">
            <a:avLst/>
          </a:prstGeom>
        </p:spPr>
      </p:pic>
    </p:spTree>
    <p:extLst>
      <p:ext uri="{BB962C8B-B14F-4D97-AF65-F5344CB8AC3E}">
        <p14:creationId xmlns:p14="http://schemas.microsoft.com/office/powerpoint/2010/main" val="1007595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234810"/>
        </a:solidFill>
        <a:effectLst/>
      </p:bgPr>
    </p:bg>
    <p:spTree>
      <p:nvGrpSpPr>
        <p:cNvPr id="1" name=""/>
        <p:cNvGrpSpPr/>
        <p:nvPr/>
      </p:nvGrpSpPr>
      <p:grpSpPr>
        <a:xfrm>
          <a:off x="0" y="0"/>
          <a:ext cx="0" cy="0"/>
          <a:chOff x="0" y="0"/>
          <a:chExt cx="0" cy="0"/>
        </a:xfrm>
      </p:grpSpPr>
      <p:sp>
        <p:nvSpPr>
          <p:cNvPr id="2053" name="Rectangle 5"/>
          <p:cNvSpPr>
            <a:spLocks noGrp="1" noChangeArrowheads="1"/>
          </p:cNvSpPr>
          <p:nvPr>
            <p:ph type="ctrTitle"/>
          </p:nvPr>
        </p:nvSpPr>
        <p:spPr>
          <a:xfrm>
            <a:off x="1524000" y="228600"/>
            <a:ext cx="9144000" cy="762000"/>
          </a:xfrm>
        </p:spPr>
        <p:txBody>
          <a:bodyPr anchor="ctr"/>
          <a:lstStyle/>
          <a:p>
            <a:pPr eaLnBrk="1" hangingPunct="1">
              <a:defRPr/>
            </a:pPr>
            <a:r>
              <a:rPr lang="en-US" sz="4800" dirty="0"/>
              <a:t>Do Not Celebrate Christmas!</a:t>
            </a:r>
          </a:p>
        </p:txBody>
      </p:sp>
      <p:pic>
        <p:nvPicPr>
          <p:cNvPr id="2" name="Picture 1">
            <a:extLst>
              <a:ext uri="{FF2B5EF4-FFF2-40B4-BE49-F238E27FC236}">
                <a16:creationId xmlns:a16="http://schemas.microsoft.com/office/drawing/2014/main" id="{AB8667A9-2A4B-CF55-52A0-AB19666125B5}"/>
              </a:ext>
            </a:extLst>
          </p:cNvPr>
          <p:cNvPicPr>
            <a:picLocks noChangeAspect="1"/>
          </p:cNvPicPr>
          <p:nvPr/>
        </p:nvPicPr>
        <p:blipFill>
          <a:blip r:embed="rId3"/>
          <a:stretch>
            <a:fillRect/>
          </a:stretch>
        </p:blipFill>
        <p:spPr>
          <a:xfrm>
            <a:off x="1358900" y="1295400"/>
            <a:ext cx="9372600" cy="4920615"/>
          </a:xfrm>
          <a:prstGeom prst="rect">
            <a:avLst/>
          </a:prstGeom>
        </p:spPr>
      </p:pic>
    </p:spTree>
    <p:extLst>
      <p:ext uri="{BB962C8B-B14F-4D97-AF65-F5344CB8AC3E}">
        <p14:creationId xmlns:p14="http://schemas.microsoft.com/office/powerpoint/2010/main" val="1082998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sp>
        <p:nvSpPr>
          <p:cNvPr id="2053" name="Rectangle 5"/>
          <p:cNvSpPr>
            <a:spLocks noGrp="1" noChangeArrowheads="1"/>
          </p:cNvSpPr>
          <p:nvPr>
            <p:ph type="ctrTitle"/>
          </p:nvPr>
        </p:nvSpPr>
        <p:spPr>
          <a:xfrm>
            <a:off x="1524000" y="228600"/>
            <a:ext cx="9144000" cy="762000"/>
          </a:xfrm>
        </p:spPr>
        <p:txBody>
          <a:bodyPr anchor="ctr"/>
          <a:lstStyle/>
          <a:p>
            <a:pPr eaLnBrk="1" hangingPunct="1">
              <a:defRPr/>
            </a:pPr>
            <a:r>
              <a:rPr lang="en-US" sz="4800" dirty="0"/>
              <a:t>Do Not Celebrate Christmas!</a:t>
            </a:r>
          </a:p>
        </p:txBody>
      </p:sp>
      <p:pic>
        <p:nvPicPr>
          <p:cNvPr id="3" name="Picture 2" descr="A picture containing sky&#10;&#10;Description automatically generated">
            <a:extLst>
              <a:ext uri="{FF2B5EF4-FFF2-40B4-BE49-F238E27FC236}">
                <a16:creationId xmlns:a16="http://schemas.microsoft.com/office/drawing/2014/main" id="{91F5F830-5750-4F05-920F-C955AEE0B71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62200" y="1219200"/>
            <a:ext cx="7315200" cy="5486400"/>
          </a:xfrm>
          <a:prstGeom prst="rect">
            <a:avLst/>
          </a:prstGeom>
        </p:spPr>
      </p:pic>
    </p:spTree>
    <p:extLst>
      <p:ext uri="{BB962C8B-B14F-4D97-AF65-F5344CB8AC3E}">
        <p14:creationId xmlns:p14="http://schemas.microsoft.com/office/powerpoint/2010/main" val="3640793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sp>
        <p:nvSpPr>
          <p:cNvPr id="2053" name="Rectangle 5"/>
          <p:cNvSpPr>
            <a:spLocks noGrp="1" noChangeArrowheads="1"/>
          </p:cNvSpPr>
          <p:nvPr>
            <p:ph type="ctrTitle"/>
          </p:nvPr>
        </p:nvSpPr>
        <p:spPr>
          <a:xfrm>
            <a:off x="1524000" y="228600"/>
            <a:ext cx="9144000" cy="762000"/>
          </a:xfrm>
        </p:spPr>
        <p:txBody>
          <a:bodyPr anchor="ctr"/>
          <a:lstStyle/>
          <a:p>
            <a:pPr eaLnBrk="1" hangingPunct="1">
              <a:defRPr/>
            </a:pPr>
            <a:r>
              <a:rPr lang="en-US" sz="4800" dirty="0"/>
              <a:t>Do Not Celebrate Christmas!</a:t>
            </a:r>
          </a:p>
        </p:txBody>
      </p:sp>
      <p:pic>
        <p:nvPicPr>
          <p:cNvPr id="3" name="Picture 2" descr="A picture containing person, indoor, brass, man&#10;&#10;Description automatically generated">
            <a:extLst>
              <a:ext uri="{FF2B5EF4-FFF2-40B4-BE49-F238E27FC236}">
                <a16:creationId xmlns:a16="http://schemas.microsoft.com/office/drawing/2014/main" id="{C86DD004-A6AD-4F1B-82B1-E5D0D659FA4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1371600"/>
            <a:ext cx="9144000" cy="5143500"/>
          </a:xfrm>
          <a:prstGeom prst="rect">
            <a:avLst/>
          </a:prstGeom>
        </p:spPr>
      </p:pic>
    </p:spTree>
    <p:extLst>
      <p:ext uri="{BB962C8B-B14F-4D97-AF65-F5344CB8AC3E}">
        <p14:creationId xmlns:p14="http://schemas.microsoft.com/office/powerpoint/2010/main" val="2190748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sp>
        <p:nvSpPr>
          <p:cNvPr id="2053" name="Rectangle 5"/>
          <p:cNvSpPr>
            <a:spLocks noGrp="1" noChangeArrowheads="1"/>
          </p:cNvSpPr>
          <p:nvPr>
            <p:ph type="ctrTitle"/>
          </p:nvPr>
        </p:nvSpPr>
        <p:spPr>
          <a:xfrm>
            <a:off x="1524000" y="228600"/>
            <a:ext cx="9144000" cy="762000"/>
          </a:xfrm>
        </p:spPr>
        <p:txBody>
          <a:bodyPr anchor="ctr"/>
          <a:lstStyle/>
          <a:p>
            <a:pPr eaLnBrk="1" hangingPunct="1">
              <a:defRPr/>
            </a:pPr>
            <a:r>
              <a:rPr lang="en-US" sz="4800" dirty="0"/>
              <a:t>Do Not Celebrate Christmas!</a:t>
            </a:r>
          </a:p>
        </p:txBody>
      </p:sp>
      <p:pic>
        <p:nvPicPr>
          <p:cNvPr id="2" name="Picture 1">
            <a:extLst>
              <a:ext uri="{FF2B5EF4-FFF2-40B4-BE49-F238E27FC236}">
                <a16:creationId xmlns:a16="http://schemas.microsoft.com/office/drawing/2014/main" id="{2753E856-8FFB-4383-B940-4DC4ED5FC5E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6956"/>
          <a:stretch/>
        </p:blipFill>
        <p:spPr>
          <a:xfrm>
            <a:off x="1524000" y="1066800"/>
            <a:ext cx="9144000" cy="5638800"/>
          </a:xfrm>
          <a:prstGeom prst="rect">
            <a:avLst/>
          </a:prstGeom>
        </p:spPr>
      </p:pic>
    </p:spTree>
    <p:extLst>
      <p:ext uri="{BB962C8B-B14F-4D97-AF65-F5344CB8AC3E}">
        <p14:creationId xmlns:p14="http://schemas.microsoft.com/office/powerpoint/2010/main" val="1742654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EC0411-A4A6-4083-B92A-449ECA9287B2}"/>
              </a:ext>
            </a:extLst>
          </p:cNvPr>
          <p:cNvPicPr>
            <a:picLocks noChangeAspect="1"/>
          </p:cNvPicPr>
          <p:nvPr/>
        </p:nvPicPr>
        <p:blipFill>
          <a:blip r:embed="rId3"/>
          <a:stretch>
            <a:fillRect/>
          </a:stretch>
        </p:blipFill>
        <p:spPr>
          <a:xfrm>
            <a:off x="1066800" y="1066800"/>
            <a:ext cx="9795569" cy="5448678"/>
          </a:xfrm>
          <a:prstGeom prst="rect">
            <a:avLst/>
          </a:prstGeom>
        </p:spPr>
      </p:pic>
      <p:sp>
        <p:nvSpPr>
          <p:cNvPr id="5127" name="Text Box 7"/>
          <p:cNvSpPr txBox="1">
            <a:spLocks noChangeArrowheads="1"/>
          </p:cNvSpPr>
          <p:nvPr/>
        </p:nvSpPr>
        <p:spPr bwMode="auto">
          <a:xfrm>
            <a:off x="7162800" y="1219200"/>
            <a:ext cx="35814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Aft>
                <a:spcPct val="50000"/>
              </a:spcAft>
            </a:pPr>
            <a:r>
              <a:rPr lang="en-US" sz="4000" dirty="0">
                <a:latin typeface="Amasis MT Pro Black" panose="02040A04050005020304" pitchFamily="18" charset="0"/>
              </a:rPr>
              <a:t>“Many scholars believe that Jesus was born in December.”</a:t>
            </a:r>
          </a:p>
        </p:txBody>
      </p:sp>
      <p:sp>
        <p:nvSpPr>
          <p:cNvPr id="5128" name="Text Box 8"/>
          <p:cNvSpPr txBox="1">
            <a:spLocks noChangeArrowheads="1"/>
          </p:cNvSpPr>
          <p:nvPr/>
        </p:nvSpPr>
        <p:spPr bwMode="auto">
          <a:xfrm>
            <a:off x="2781300" y="228600"/>
            <a:ext cx="6705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3600" dirty="0">
                <a:latin typeface="Times New Roman" panose="02020603050405020304" pitchFamily="18" charset="0"/>
              </a:rPr>
              <a:t>Dr. Randall Price</a:t>
            </a:r>
            <a:r>
              <a:rPr lang="en-US" sz="3600" dirty="0">
                <a:latin typeface="Arial"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128"/>
                                        </p:tgtEl>
                                        <p:attrNameLst>
                                          <p:attrName>style.visibility</p:attrName>
                                        </p:attrNameLst>
                                      </p:cBhvr>
                                      <p:to>
                                        <p:strVal val="visible"/>
                                      </p:to>
                                    </p:set>
                                    <p:animEffect transition="in" filter="dissolve">
                                      <p:cBhvr>
                                        <p:cTn id="7" dur="500"/>
                                        <p:tgtEl>
                                          <p:spTgt spid="512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5127">
                                            <p:txEl>
                                              <p:pRg st="0" end="0"/>
                                            </p:txEl>
                                          </p:spTgt>
                                        </p:tgtEl>
                                        <p:attrNameLst>
                                          <p:attrName>style.visibility</p:attrName>
                                        </p:attrNameLst>
                                      </p:cBhvr>
                                      <p:to>
                                        <p:strVal val="visible"/>
                                      </p:to>
                                    </p:set>
                                    <p:animEffect transition="in" filter="dissolve">
                                      <p:cBhvr>
                                        <p:cTn id="15" dur="500"/>
                                        <p:tgtEl>
                                          <p:spTgt spid="51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7" grpId="0" build="p"/>
      <p:bldP spid="5128"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7" name="Text Box 7"/>
          <p:cNvSpPr txBox="1">
            <a:spLocks noChangeArrowheads="1"/>
          </p:cNvSpPr>
          <p:nvPr/>
        </p:nvSpPr>
        <p:spPr bwMode="auto">
          <a:xfrm>
            <a:off x="609600" y="869950"/>
            <a:ext cx="10972800" cy="5786199"/>
          </a:xfrm>
          <a:prstGeom prst="rect">
            <a:avLst/>
          </a:prstGeom>
          <a:solidFill>
            <a:srgbClr val="0C1A27">
              <a:alpha val="50000"/>
            </a:srgbClr>
          </a:solidFill>
          <a:ln>
            <a:noFill/>
          </a:ln>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342900" indent="-342900" eaLnBrk="1" hangingPunct="1">
              <a:spcAft>
                <a:spcPts val="1200"/>
              </a:spcAft>
              <a:buFont typeface="Arial" panose="020B0604020202020204" pitchFamily="34" charset="0"/>
              <a:buChar char="•"/>
            </a:pPr>
            <a:r>
              <a:rPr lang="en-US" sz="3200" dirty="0">
                <a:latin typeface="Arial" charset="0"/>
              </a:rPr>
              <a:t>Th.M. in Old Testament and Semitic Languages from Dallas Theological Seminary</a:t>
            </a:r>
          </a:p>
          <a:p>
            <a:pPr marL="342900" indent="-342900" eaLnBrk="1" hangingPunct="1">
              <a:spcAft>
                <a:spcPts val="1200"/>
              </a:spcAft>
              <a:buFont typeface="Arial" panose="020B0604020202020204" pitchFamily="34" charset="0"/>
              <a:buChar char="•"/>
            </a:pPr>
            <a:r>
              <a:rPr lang="en-US" sz="3200" dirty="0">
                <a:latin typeface="Arial" charset="0"/>
              </a:rPr>
              <a:t>Ph.D. in Middle Eastern Studies from the University of Texas at Austin</a:t>
            </a:r>
          </a:p>
          <a:p>
            <a:pPr marL="342900" indent="-342900" eaLnBrk="1" hangingPunct="1">
              <a:spcAft>
                <a:spcPts val="1200"/>
              </a:spcAft>
              <a:buFont typeface="Arial" panose="020B0604020202020204" pitchFamily="34" charset="0"/>
              <a:buChar char="•"/>
            </a:pPr>
            <a:r>
              <a:rPr lang="en-US" sz="3200" dirty="0">
                <a:latin typeface="Arial" charset="0"/>
              </a:rPr>
              <a:t>Studied at the Hebrew University of Jerusalem</a:t>
            </a:r>
          </a:p>
          <a:p>
            <a:pPr marL="342900" indent="-342900" eaLnBrk="1" hangingPunct="1">
              <a:spcAft>
                <a:spcPts val="1200"/>
              </a:spcAft>
              <a:buFont typeface="Arial" panose="020B0604020202020204" pitchFamily="34" charset="0"/>
              <a:buChar char="•"/>
            </a:pPr>
            <a:r>
              <a:rPr lang="en-US" sz="3200" dirty="0">
                <a:latin typeface="Arial" charset="0"/>
              </a:rPr>
              <a:t>Distinguished Research Professor and Executive Director of the Center for Judaic Studies at Liberty University</a:t>
            </a:r>
          </a:p>
          <a:p>
            <a:pPr marL="342900" indent="-342900" eaLnBrk="1" hangingPunct="1">
              <a:spcAft>
                <a:spcPts val="1200"/>
              </a:spcAft>
              <a:buFont typeface="Arial" panose="020B0604020202020204" pitchFamily="34" charset="0"/>
              <a:buChar char="•"/>
            </a:pPr>
            <a:r>
              <a:rPr lang="en-US" sz="3200" dirty="0">
                <a:latin typeface="Arial" charset="0"/>
              </a:rPr>
              <a:t>Director of Excavations on the Qumran Plateau in Israel (site of the Dead Sea Scrolls)</a:t>
            </a:r>
          </a:p>
          <a:p>
            <a:pPr marL="342900" indent="-342900" eaLnBrk="1" hangingPunct="1">
              <a:spcAft>
                <a:spcPts val="1200"/>
              </a:spcAft>
              <a:buFont typeface="Arial" panose="020B0604020202020204" pitchFamily="34" charset="0"/>
              <a:buChar char="•"/>
            </a:pPr>
            <a:r>
              <a:rPr lang="en-US" sz="3200" dirty="0">
                <a:latin typeface="Arial" charset="0"/>
              </a:rPr>
              <a:t>President of World of the Bible Ministries</a:t>
            </a:r>
          </a:p>
        </p:txBody>
      </p:sp>
      <p:sp>
        <p:nvSpPr>
          <p:cNvPr id="5128" name="Text Box 8"/>
          <p:cNvSpPr txBox="1">
            <a:spLocks noChangeArrowheads="1"/>
          </p:cNvSpPr>
          <p:nvPr/>
        </p:nvSpPr>
        <p:spPr bwMode="auto">
          <a:xfrm>
            <a:off x="2781300" y="228600"/>
            <a:ext cx="6705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3600" dirty="0">
                <a:latin typeface="Times New Roman" panose="02020603050405020304" pitchFamily="18" charset="0"/>
              </a:rPr>
              <a:t>Dr. Randall Price</a:t>
            </a:r>
            <a:r>
              <a:rPr lang="en-US" sz="3600" dirty="0">
                <a:latin typeface="Arial" charset="0"/>
              </a:rPr>
              <a:t> </a:t>
            </a:r>
          </a:p>
        </p:txBody>
      </p:sp>
    </p:spTree>
    <p:extLst>
      <p:ext uri="{BB962C8B-B14F-4D97-AF65-F5344CB8AC3E}">
        <p14:creationId xmlns:p14="http://schemas.microsoft.com/office/powerpoint/2010/main" val="14219966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27"/>
                                        </p:tgtEl>
                                        <p:attrNameLst>
                                          <p:attrName>style.visibility</p:attrName>
                                        </p:attrNameLst>
                                      </p:cBhvr>
                                      <p:to>
                                        <p:strVal val="visible"/>
                                      </p:to>
                                    </p:set>
                                    <p:animEffect transition="in" filter="fade">
                                      <p:cBhvr>
                                        <p:cTn id="7" dur="500"/>
                                        <p:tgtEl>
                                          <p:spTgt spid="5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7"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descr="A screenshot of a cell phone&#10;&#10;Description automatically generated">
            <a:extLst>
              <a:ext uri="{FF2B5EF4-FFF2-40B4-BE49-F238E27FC236}">
                <a16:creationId xmlns:a16="http://schemas.microsoft.com/office/drawing/2014/main" id="{238B6C1E-9D2F-4950-99E6-8EB7FC7005B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00800" y="76340"/>
            <a:ext cx="5658115" cy="6656000"/>
          </a:xfrm>
          <a:prstGeom prst="rect">
            <a:avLst/>
          </a:prstGeom>
        </p:spPr>
      </p:pic>
    </p:spTree>
    <p:extLst>
      <p:ext uri="{BB962C8B-B14F-4D97-AF65-F5344CB8AC3E}">
        <p14:creationId xmlns:p14="http://schemas.microsoft.com/office/powerpoint/2010/main" val="173367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908BD2-687E-40B2-BD29-F294738D9A0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02799" y="1166831"/>
            <a:ext cx="5415470" cy="28717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a:extLst>
              <a:ext uri="{FF2B5EF4-FFF2-40B4-BE49-F238E27FC236}">
                <a16:creationId xmlns:a16="http://schemas.microsoft.com/office/drawing/2014/main" id="{A5996B49-5CB2-4A2D-820E-BCC73F96AC6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05200" y="4038600"/>
            <a:ext cx="5410668" cy="23338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 Box 8">
            <a:extLst>
              <a:ext uri="{FF2B5EF4-FFF2-40B4-BE49-F238E27FC236}">
                <a16:creationId xmlns:a16="http://schemas.microsoft.com/office/drawing/2014/main" id="{CED798F1-C0AC-4DF4-A4E7-18E027EEE988}"/>
              </a:ext>
            </a:extLst>
          </p:cNvPr>
          <p:cNvSpPr txBox="1">
            <a:spLocks noChangeArrowheads="1"/>
          </p:cNvSpPr>
          <p:nvPr/>
        </p:nvSpPr>
        <p:spPr bwMode="auto">
          <a:xfrm>
            <a:off x="609600" y="228601"/>
            <a:ext cx="10972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3600" dirty="0">
                <a:latin typeface="Times New Roman" panose="02020603050405020304" pitchFamily="18" charset="0"/>
              </a:rPr>
              <a:t>Dr. Randall Price—The Real-life Version of Indiana Jones</a:t>
            </a:r>
            <a:r>
              <a:rPr lang="en-US" sz="3600" dirty="0">
                <a:latin typeface="Arial"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7379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128" name="Text Box 8"/>
          <p:cNvSpPr txBox="1">
            <a:spLocks noChangeArrowheads="1"/>
          </p:cNvSpPr>
          <p:nvPr/>
        </p:nvSpPr>
        <p:spPr bwMode="auto">
          <a:xfrm>
            <a:off x="609600" y="228600"/>
            <a:ext cx="10972800" cy="769441"/>
          </a:xfrm>
          <a:prstGeom prst="rect">
            <a:avLst/>
          </a:prstGeom>
          <a:solidFill>
            <a:srgbClr val="000000">
              <a:alpha val="50000"/>
            </a:srgbClr>
          </a:solidFill>
          <a:ln>
            <a:noFill/>
          </a:ln>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4400" b="1" dirty="0">
                <a:ln>
                  <a:solidFill>
                    <a:srgbClr val="000000"/>
                  </a:solidFill>
                </a:ln>
                <a:latin typeface="Arial" charset="0"/>
              </a:rPr>
              <a:t>Did Christians Borrow a Pagan Holiday?</a:t>
            </a:r>
            <a:r>
              <a:rPr lang="en-US" sz="4400" dirty="0">
                <a:ln>
                  <a:solidFill>
                    <a:srgbClr val="000000"/>
                  </a:solidFill>
                </a:ln>
                <a:latin typeface="Arial"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128"/>
                                        </p:tgtEl>
                                        <p:attrNameLst>
                                          <p:attrName>style.visibility</p:attrName>
                                        </p:attrNameLst>
                                      </p:cBhvr>
                                      <p:to>
                                        <p:strVal val="visible"/>
                                      </p:to>
                                    </p:set>
                                    <p:animEffect transition="in" filter="dissolve">
                                      <p:cBhvr>
                                        <p:cTn id="7" dur="500"/>
                                        <p:tgtEl>
                                          <p:spTgt spid="5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8"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89483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7" name="Text Box 7"/>
          <p:cNvSpPr txBox="1">
            <a:spLocks noChangeArrowheads="1"/>
          </p:cNvSpPr>
          <p:nvPr/>
        </p:nvSpPr>
        <p:spPr bwMode="auto">
          <a:xfrm>
            <a:off x="609600" y="3987801"/>
            <a:ext cx="109728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Aft>
                <a:spcPct val="50000"/>
              </a:spcAft>
            </a:pPr>
            <a:r>
              <a:rPr lang="en-US" sz="4400" i="1" dirty="0">
                <a:latin typeface="Arial" charset="0"/>
              </a:rPr>
              <a:t>Claim</a:t>
            </a:r>
            <a:r>
              <a:rPr lang="en-US" sz="4400" dirty="0">
                <a:latin typeface="Arial" charset="0"/>
              </a:rPr>
              <a:t>: In December it would have been too cold for shepherds to be tending their flocks in the fields.</a:t>
            </a:r>
          </a:p>
        </p:txBody>
      </p:sp>
      <p:pic>
        <p:nvPicPr>
          <p:cNvPr id="4" name="Picture 2" descr="Related image">
            <a:extLst>
              <a:ext uri="{FF2B5EF4-FFF2-40B4-BE49-F238E27FC236}">
                <a16:creationId xmlns:a16="http://schemas.microsoft.com/office/drawing/2014/main" id="{75E9C3C5-EAFD-47D0-87B1-31D87B8DA4D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95500" y="1066800"/>
            <a:ext cx="7924800" cy="272415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8">
            <a:extLst>
              <a:ext uri="{FF2B5EF4-FFF2-40B4-BE49-F238E27FC236}">
                <a16:creationId xmlns:a16="http://schemas.microsoft.com/office/drawing/2014/main" id="{70167359-E239-4479-852C-8E6685DAF205}"/>
              </a:ext>
            </a:extLst>
          </p:cNvPr>
          <p:cNvSpPr txBox="1">
            <a:spLocks noChangeArrowheads="1"/>
          </p:cNvSpPr>
          <p:nvPr/>
        </p:nvSpPr>
        <p:spPr bwMode="auto">
          <a:xfrm>
            <a:off x="2743200" y="228600"/>
            <a:ext cx="6705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3600" b="1" dirty="0">
                <a:latin typeface="Arial" charset="0"/>
              </a:rPr>
              <a:t>Myth #1</a:t>
            </a:r>
            <a:r>
              <a:rPr lang="en-US" sz="3600" dirty="0">
                <a:latin typeface="Arial" charset="0"/>
              </a:rPr>
              <a:t> </a:t>
            </a:r>
          </a:p>
        </p:txBody>
      </p:sp>
    </p:spTree>
    <p:extLst>
      <p:ext uri="{BB962C8B-B14F-4D97-AF65-F5344CB8AC3E}">
        <p14:creationId xmlns:p14="http://schemas.microsoft.com/office/powerpoint/2010/main" val="41645289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5127">
                                            <p:txEl>
                                              <p:pRg st="0" end="0"/>
                                            </p:txEl>
                                          </p:spTgt>
                                        </p:tgtEl>
                                        <p:attrNameLst>
                                          <p:attrName>style.visibility</p:attrName>
                                        </p:attrNameLst>
                                      </p:cBhvr>
                                      <p:to>
                                        <p:strVal val="visible"/>
                                      </p:to>
                                    </p:set>
                                    <p:animEffect transition="in" filter="dissolve">
                                      <p:cBhvr>
                                        <p:cTn id="15" dur="500"/>
                                        <p:tgtEl>
                                          <p:spTgt spid="51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7" grpId="0" build="p"/>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7" name="Text Box 7"/>
          <p:cNvSpPr txBox="1">
            <a:spLocks noChangeArrowheads="1"/>
          </p:cNvSpPr>
          <p:nvPr/>
        </p:nvSpPr>
        <p:spPr bwMode="auto">
          <a:xfrm>
            <a:off x="609600" y="1219201"/>
            <a:ext cx="109728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Aft>
                <a:spcPct val="50000"/>
              </a:spcAft>
            </a:pPr>
            <a:r>
              <a:rPr lang="en-US" sz="4000" dirty="0">
                <a:latin typeface="Arial" charset="0"/>
              </a:rPr>
              <a:t>Luke 2:8 Now there were in the same country shepherds living out in the fields, keeping watch over their flock by night.</a:t>
            </a:r>
          </a:p>
        </p:txBody>
      </p:sp>
      <p:sp>
        <p:nvSpPr>
          <p:cNvPr id="5128" name="Text Box 8"/>
          <p:cNvSpPr txBox="1">
            <a:spLocks noChangeArrowheads="1"/>
          </p:cNvSpPr>
          <p:nvPr/>
        </p:nvSpPr>
        <p:spPr bwMode="auto">
          <a:xfrm>
            <a:off x="2743200" y="228600"/>
            <a:ext cx="6705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3600" b="1" dirty="0">
                <a:latin typeface="Arial" charset="0"/>
              </a:rPr>
              <a:t>Myth #1</a:t>
            </a:r>
            <a:r>
              <a:rPr lang="en-US" sz="3600" dirty="0">
                <a:latin typeface="Arial" charset="0"/>
              </a:rPr>
              <a:t> </a:t>
            </a:r>
          </a:p>
        </p:txBody>
      </p:sp>
      <p:pic>
        <p:nvPicPr>
          <p:cNvPr id="2" name="Picture 2" descr="Image result for shepherds living out in the fields keeping watch over their flock by night">
            <a:extLst>
              <a:ext uri="{FF2B5EF4-FFF2-40B4-BE49-F238E27FC236}">
                <a16:creationId xmlns:a16="http://schemas.microsoft.com/office/drawing/2014/main" id="{5D03847E-6A74-F5ED-F201-361BF11BED9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57323" y="3710326"/>
            <a:ext cx="5077354" cy="30464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02733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127">
                                            <p:txEl>
                                              <p:pRg st="0" end="0"/>
                                            </p:txEl>
                                          </p:spTgt>
                                        </p:tgtEl>
                                        <p:attrNameLst>
                                          <p:attrName>style.visibility</p:attrName>
                                        </p:attrNameLst>
                                      </p:cBhvr>
                                      <p:to>
                                        <p:strVal val="visible"/>
                                      </p:to>
                                    </p:set>
                                    <p:animEffect transition="in" filter="dissolve">
                                      <p:cBhvr>
                                        <p:cTn id="7" dur="500"/>
                                        <p:tgtEl>
                                          <p:spTgt spid="5127">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7" grpId="0" build="p"/>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7" name="Text Box 7"/>
          <p:cNvSpPr txBox="1">
            <a:spLocks noChangeArrowheads="1"/>
          </p:cNvSpPr>
          <p:nvPr/>
        </p:nvSpPr>
        <p:spPr bwMode="auto">
          <a:xfrm>
            <a:off x="609600" y="1104706"/>
            <a:ext cx="109728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Aft>
                <a:spcPts val="0"/>
              </a:spcAft>
            </a:pPr>
            <a:r>
              <a:rPr lang="en-US" sz="3600" dirty="0">
                <a:latin typeface="Arial" charset="0"/>
              </a:rPr>
              <a:t>The first Noel the angel did say</a:t>
            </a:r>
          </a:p>
          <a:p>
            <a:pPr algn="ctr" eaLnBrk="1" hangingPunct="1">
              <a:spcAft>
                <a:spcPts val="0"/>
              </a:spcAft>
            </a:pPr>
            <a:r>
              <a:rPr lang="en-US" sz="3600" dirty="0">
                <a:latin typeface="Arial" charset="0"/>
              </a:rPr>
              <a:t>Was to certain poor shepherds in fields as they lay;</a:t>
            </a:r>
          </a:p>
          <a:p>
            <a:pPr algn="ctr" eaLnBrk="1" hangingPunct="1">
              <a:spcAft>
                <a:spcPts val="0"/>
              </a:spcAft>
            </a:pPr>
            <a:r>
              <a:rPr lang="en-US" sz="3600" dirty="0">
                <a:latin typeface="Arial" charset="0"/>
              </a:rPr>
              <a:t>In fields where they lay keeping their sheep,</a:t>
            </a:r>
          </a:p>
          <a:p>
            <a:pPr algn="ctr" eaLnBrk="1" hangingPunct="1">
              <a:spcAft>
                <a:spcPts val="0"/>
              </a:spcAft>
            </a:pPr>
            <a:r>
              <a:rPr lang="en-US" sz="3600" dirty="0">
                <a:latin typeface="Arial" charset="0"/>
              </a:rPr>
              <a:t>On a </a:t>
            </a:r>
            <a:r>
              <a:rPr lang="en-US" sz="3600" b="1" u="sng" dirty="0">
                <a:latin typeface="Arial" charset="0"/>
              </a:rPr>
              <a:t>cold</a:t>
            </a:r>
            <a:r>
              <a:rPr lang="en-US" sz="3600" dirty="0">
                <a:latin typeface="Arial" charset="0"/>
              </a:rPr>
              <a:t> winter's night that was so deep.</a:t>
            </a:r>
          </a:p>
        </p:txBody>
      </p:sp>
      <p:sp>
        <p:nvSpPr>
          <p:cNvPr id="5128" name="Text Box 8"/>
          <p:cNvSpPr txBox="1">
            <a:spLocks noChangeArrowheads="1"/>
          </p:cNvSpPr>
          <p:nvPr/>
        </p:nvSpPr>
        <p:spPr bwMode="auto">
          <a:xfrm>
            <a:off x="2743200" y="228600"/>
            <a:ext cx="6705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3600" b="1" dirty="0">
                <a:latin typeface="Arial" charset="0"/>
              </a:rPr>
              <a:t>Myth #1</a:t>
            </a:r>
            <a:r>
              <a:rPr lang="en-US" sz="3600" dirty="0">
                <a:latin typeface="Arial" charset="0"/>
              </a:rPr>
              <a:t> </a:t>
            </a:r>
          </a:p>
        </p:txBody>
      </p:sp>
      <p:pic>
        <p:nvPicPr>
          <p:cNvPr id="2" name="Picture 2" descr="Image result for shepherds living out in the fields keeping watch over their flock by night">
            <a:extLst>
              <a:ext uri="{FF2B5EF4-FFF2-40B4-BE49-F238E27FC236}">
                <a16:creationId xmlns:a16="http://schemas.microsoft.com/office/drawing/2014/main" id="{1659F02F-58E0-C4B7-0775-0A161DFA089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57323" y="3710326"/>
            <a:ext cx="5077354" cy="30464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29508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5127">
                                            <p:txEl>
                                              <p:pRg st="0" end="0"/>
                                            </p:txEl>
                                          </p:spTgt>
                                        </p:tgtEl>
                                        <p:attrNameLst>
                                          <p:attrName>style.visibility</p:attrName>
                                        </p:attrNameLst>
                                      </p:cBhvr>
                                      <p:to>
                                        <p:strVal val="visible"/>
                                      </p:to>
                                    </p:set>
                                    <p:animEffect transition="in" filter="dissolve">
                                      <p:cBhvr>
                                        <p:cTn id="7" dur="500"/>
                                        <p:tgtEl>
                                          <p:spTgt spid="5127">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127">
                                            <p:txEl>
                                              <p:pRg st="1" end="1"/>
                                            </p:txEl>
                                          </p:spTgt>
                                        </p:tgtEl>
                                        <p:attrNameLst>
                                          <p:attrName>style.visibility</p:attrName>
                                        </p:attrNameLst>
                                      </p:cBhvr>
                                      <p:to>
                                        <p:strVal val="visible"/>
                                      </p:to>
                                    </p:set>
                                    <p:animEffect transition="in" filter="dissolve">
                                      <p:cBhvr>
                                        <p:cTn id="10" dur="500"/>
                                        <p:tgtEl>
                                          <p:spTgt spid="5127">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5127">
                                            <p:txEl>
                                              <p:pRg st="2" end="2"/>
                                            </p:txEl>
                                          </p:spTgt>
                                        </p:tgtEl>
                                        <p:attrNameLst>
                                          <p:attrName>style.visibility</p:attrName>
                                        </p:attrNameLst>
                                      </p:cBhvr>
                                      <p:to>
                                        <p:strVal val="visible"/>
                                      </p:to>
                                    </p:set>
                                    <p:animEffect transition="in" filter="dissolve">
                                      <p:cBhvr>
                                        <p:cTn id="13" dur="500"/>
                                        <p:tgtEl>
                                          <p:spTgt spid="5127">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5127">
                                            <p:txEl>
                                              <p:pRg st="3" end="3"/>
                                            </p:txEl>
                                          </p:spTgt>
                                        </p:tgtEl>
                                        <p:attrNameLst>
                                          <p:attrName>style.visibility</p:attrName>
                                        </p:attrNameLst>
                                      </p:cBhvr>
                                      <p:to>
                                        <p:strVal val="visible"/>
                                      </p:to>
                                    </p:set>
                                    <p:animEffect transition="in" filter="dissolve">
                                      <p:cBhvr>
                                        <p:cTn id="16" dur="500"/>
                                        <p:tgtEl>
                                          <p:spTgt spid="5127">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7"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7" name="Text Box 7"/>
          <p:cNvSpPr txBox="1">
            <a:spLocks noChangeArrowheads="1"/>
          </p:cNvSpPr>
          <p:nvPr/>
        </p:nvSpPr>
        <p:spPr bwMode="auto">
          <a:xfrm>
            <a:off x="609600" y="1219200"/>
            <a:ext cx="109728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Aft>
                <a:spcPct val="50000"/>
              </a:spcAft>
            </a:pPr>
            <a:r>
              <a:rPr lang="en-US" sz="4000" dirty="0">
                <a:latin typeface="Arial" charset="0"/>
              </a:rPr>
              <a:t>Fact: The normal low temperature for Bethlehem on December 25</a:t>
            </a:r>
            <a:r>
              <a:rPr lang="en-US" sz="4000" baseline="30000" dirty="0">
                <a:latin typeface="Arial" charset="0"/>
              </a:rPr>
              <a:t>th</a:t>
            </a:r>
            <a:r>
              <a:rPr lang="en-US" sz="4000" dirty="0">
                <a:latin typeface="Arial" charset="0"/>
              </a:rPr>
              <a:t> is 44°F.</a:t>
            </a:r>
          </a:p>
        </p:txBody>
      </p:sp>
      <p:sp>
        <p:nvSpPr>
          <p:cNvPr id="5128" name="Text Box 8"/>
          <p:cNvSpPr txBox="1">
            <a:spLocks noChangeArrowheads="1"/>
          </p:cNvSpPr>
          <p:nvPr/>
        </p:nvSpPr>
        <p:spPr bwMode="auto">
          <a:xfrm>
            <a:off x="2743200" y="228600"/>
            <a:ext cx="6705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3600" b="1" dirty="0">
                <a:latin typeface="Arial" charset="0"/>
              </a:rPr>
              <a:t>Myth #1</a:t>
            </a:r>
            <a:r>
              <a:rPr lang="en-US" sz="3600" dirty="0">
                <a:latin typeface="Arial" charset="0"/>
              </a:rPr>
              <a:t> </a:t>
            </a:r>
          </a:p>
        </p:txBody>
      </p:sp>
      <p:pic>
        <p:nvPicPr>
          <p:cNvPr id="1026" name="Picture 2" descr="Weather for Jacksonville, Florida, USA">
            <a:extLst>
              <a:ext uri="{FF2B5EF4-FFF2-40B4-BE49-F238E27FC236}">
                <a16:creationId xmlns:a16="http://schemas.microsoft.com/office/drawing/2014/main" id="{DFFDA8B1-F5CF-C6B5-74DD-95F8273260E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73200" y="3429000"/>
            <a:ext cx="4038601" cy="18318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CDEC865-2D01-AFB9-8ED3-FE536C97E8B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31100" y="3454400"/>
            <a:ext cx="3200400" cy="17993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8" name="Picture 4" descr="Equal Sign Transparent Images | PNG Arts">
            <a:extLst>
              <a:ext uri="{FF2B5EF4-FFF2-40B4-BE49-F238E27FC236}">
                <a16:creationId xmlns:a16="http://schemas.microsoft.com/office/drawing/2014/main" id="{2FA469FF-7CF9-4D6F-725A-6E65A5417D99}"/>
              </a:ext>
            </a:extLst>
          </p:cNvPr>
          <p:cNvPicPr>
            <a:picLocks noChangeAspect="1" noChangeArrowheads="1"/>
          </p:cNvPicPr>
          <p:nvPr/>
        </p:nvPicPr>
        <p:blipFill>
          <a:blip r:embed="rId5" cstate="screen">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a:ext>
            </a:extLst>
          </a:blip>
          <a:srcRect/>
          <a:stretch>
            <a:fillRect/>
          </a:stretch>
        </p:blipFill>
        <p:spPr bwMode="auto">
          <a:xfrm>
            <a:off x="5594350" y="3454400"/>
            <a:ext cx="1854201" cy="1854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5974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127">
                                            <p:txEl>
                                              <p:pRg st="0" end="0"/>
                                            </p:txEl>
                                          </p:spTgt>
                                        </p:tgtEl>
                                        <p:attrNameLst>
                                          <p:attrName>style.visibility</p:attrName>
                                        </p:attrNameLst>
                                      </p:cBhvr>
                                      <p:to>
                                        <p:strVal val="visible"/>
                                      </p:to>
                                    </p:set>
                                    <p:animEffect transition="in" filter="dissolve">
                                      <p:cBhvr>
                                        <p:cTn id="7" dur="500"/>
                                        <p:tgtEl>
                                          <p:spTgt spid="512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fade">
                                      <p:cBhvr>
                                        <p:cTn id="16"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7" grpId="0" build="p"/>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7" name="Text Box 7"/>
          <p:cNvSpPr txBox="1">
            <a:spLocks noChangeArrowheads="1"/>
          </p:cNvSpPr>
          <p:nvPr/>
        </p:nvSpPr>
        <p:spPr bwMode="auto">
          <a:xfrm>
            <a:off x="609600" y="3987800"/>
            <a:ext cx="109728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Aft>
                <a:spcPct val="50000"/>
              </a:spcAft>
            </a:pPr>
            <a:r>
              <a:rPr lang="en-US" sz="3600" i="1" dirty="0">
                <a:latin typeface="Arial" charset="0"/>
              </a:rPr>
              <a:t>Fact</a:t>
            </a:r>
            <a:r>
              <a:rPr lang="en-US" sz="3600" dirty="0">
                <a:latin typeface="Arial" charset="0"/>
              </a:rPr>
              <a:t>: Throughout the month of December daytime temperatures will generally reach highs of around 58°F in Bethlehem. At night the average minimum temperature drops down to around 44°F.</a:t>
            </a:r>
          </a:p>
        </p:txBody>
      </p:sp>
      <p:sp>
        <p:nvSpPr>
          <p:cNvPr id="5128" name="Text Box 8"/>
          <p:cNvSpPr txBox="1">
            <a:spLocks noChangeArrowheads="1"/>
          </p:cNvSpPr>
          <p:nvPr/>
        </p:nvSpPr>
        <p:spPr bwMode="auto">
          <a:xfrm>
            <a:off x="2743200" y="228600"/>
            <a:ext cx="6705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3600" b="1" dirty="0">
                <a:latin typeface="Arial" charset="0"/>
              </a:rPr>
              <a:t>Myth #1</a:t>
            </a:r>
            <a:r>
              <a:rPr lang="en-US" sz="3600" dirty="0">
                <a:latin typeface="Arial" charset="0"/>
              </a:rPr>
              <a:t> </a:t>
            </a:r>
          </a:p>
        </p:txBody>
      </p:sp>
      <p:pic>
        <p:nvPicPr>
          <p:cNvPr id="4" name="Picture 2" descr="Related image">
            <a:extLst>
              <a:ext uri="{FF2B5EF4-FFF2-40B4-BE49-F238E27FC236}">
                <a16:creationId xmlns:a16="http://schemas.microsoft.com/office/drawing/2014/main" id="{75E9C3C5-EAFD-47D0-87B1-31D87B8DA4D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95500" y="1066800"/>
            <a:ext cx="7924800" cy="2724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64936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127">
                                            <p:txEl>
                                              <p:pRg st="0" end="0"/>
                                            </p:txEl>
                                          </p:spTgt>
                                        </p:tgtEl>
                                        <p:attrNameLst>
                                          <p:attrName>style.visibility</p:attrName>
                                        </p:attrNameLst>
                                      </p:cBhvr>
                                      <p:to>
                                        <p:strVal val="visible"/>
                                      </p:to>
                                    </p:set>
                                    <p:animEffect transition="in" filter="dissolve">
                                      <p:cBhvr>
                                        <p:cTn id="11" dur="500"/>
                                        <p:tgtEl>
                                          <p:spTgt spid="51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7" grpId="0" build="p"/>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7" name="Text Box 7"/>
          <p:cNvSpPr txBox="1">
            <a:spLocks noChangeArrowheads="1"/>
          </p:cNvSpPr>
          <p:nvPr/>
        </p:nvSpPr>
        <p:spPr bwMode="auto">
          <a:xfrm>
            <a:off x="609600" y="4467761"/>
            <a:ext cx="109728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Aft>
                <a:spcPct val="50000"/>
              </a:spcAft>
            </a:pPr>
            <a:r>
              <a:rPr lang="en-US" sz="4000" i="1" dirty="0">
                <a:latin typeface="Arial" charset="0"/>
              </a:rPr>
              <a:t>Fact</a:t>
            </a:r>
            <a:r>
              <a:rPr lang="en-US" sz="4000" dirty="0">
                <a:latin typeface="Arial" charset="0"/>
              </a:rPr>
              <a:t>: The lowest recorded temperature for Bethlehem in December was 30°F.</a:t>
            </a:r>
          </a:p>
        </p:txBody>
      </p:sp>
      <p:sp>
        <p:nvSpPr>
          <p:cNvPr id="5128" name="Text Box 8"/>
          <p:cNvSpPr txBox="1">
            <a:spLocks noChangeArrowheads="1"/>
          </p:cNvSpPr>
          <p:nvPr/>
        </p:nvSpPr>
        <p:spPr bwMode="auto">
          <a:xfrm>
            <a:off x="2743200" y="228600"/>
            <a:ext cx="6705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3600" b="1" dirty="0">
                <a:latin typeface="Arial" charset="0"/>
              </a:rPr>
              <a:t>Myth #1</a:t>
            </a:r>
            <a:r>
              <a:rPr lang="en-US" sz="3600" dirty="0">
                <a:latin typeface="Arial" charset="0"/>
              </a:rPr>
              <a:t> </a:t>
            </a:r>
          </a:p>
        </p:txBody>
      </p:sp>
      <p:pic>
        <p:nvPicPr>
          <p:cNvPr id="4" name="Picture 2" descr="Related image">
            <a:extLst>
              <a:ext uri="{FF2B5EF4-FFF2-40B4-BE49-F238E27FC236}">
                <a16:creationId xmlns:a16="http://schemas.microsoft.com/office/drawing/2014/main" id="{75E9C3C5-EAFD-47D0-87B1-31D87B8DA4D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95500" y="1066800"/>
            <a:ext cx="7924800" cy="2724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95814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127">
                                            <p:txEl>
                                              <p:pRg st="0" end="0"/>
                                            </p:txEl>
                                          </p:spTgt>
                                        </p:tgtEl>
                                        <p:attrNameLst>
                                          <p:attrName>style.visibility</p:attrName>
                                        </p:attrNameLst>
                                      </p:cBhvr>
                                      <p:to>
                                        <p:strVal val="visible"/>
                                      </p:to>
                                    </p:set>
                                    <p:animEffect transition="in" filter="dissolve">
                                      <p:cBhvr>
                                        <p:cTn id="7" dur="500"/>
                                        <p:tgtEl>
                                          <p:spTgt spid="51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7" grpId="0" build="p"/>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0262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7" name="Text Box 7"/>
          <p:cNvSpPr txBox="1">
            <a:spLocks noChangeArrowheads="1"/>
          </p:cNvSpPr>
          <p:nvPr/>
        </p:nvSpPr>
        <p:spPr bwMode="auto">
          <a:xfrm>
            <a:off x="609600" y="4467761"/>
            <a:ext cx="109728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Aft>
                <a:spcPct val="50000"/>
              </a:spcAft>
            </a:pPr>
            <a:r>
              <a:rPr lang="en-US" sz="4000" i="1" dirty="0">
                <a:latin typeface="Arial" charset="0"/>
              </a:rPr>
              <a:t>Fact</a:t>
            </a:r>
            <a:r>
              <a:rPr lang="en-US" sz="4000" dirty="0">
                <a:latin typeface="Arial" charset="0"/>
              </a:rPr>
              <a:t>: Shepherds in 1st century Israel would have been used to the outdoors climate.</a:t>
            </a:r>
          </a:p>
        </p:txBody>
      </p:sp>
      <p:sp>
        <p:nvSpPr>
          <p:cNvPr id="5128" name="Text Box 8"/>
          <p:cNvSpPr txBox="1">
            <a:spLocks noChangeArrowheads="1"/>
          </p:cNvSpPr>
          <p:nvPr/>
        </p:nvSpPr>
        <p:spPr bwMode="auto">
          <a:xfrm>
            <a:off x="2743200" y="228600"/>
            <a:ext cx="6705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3600" b="1" dirty="0">
                <a:latin typeface="Arial" charset="0"/>
              </a:rPr>
              <a:t>Myth #1</a:t>
            </a:r>
            <a:r>
              <a:rPr lang="en-US" sz="3600" dirty="0">
                <a:latin typeface="Arial" charset="0"/>
              </a:rPr>
              <a:t> </a:t>
            </a:r>
          </a:p>
        </p:txBody>
      </p:sp>
      <p:pic>
        <p:nvPicPr>
          <p:cNvPr id="2050" name="Picture 2" descr="Florida winter today. A chilly 76 degrees today. Winter is rough in ...">
            <a:extLst>
              <a:ext uri="{FF2B5EF4-FFF2-40B4-BE49-F238E27FC236}">
                <a16:creationId xmlns:a16="http://schemas.microsoft.com/office/drawing/2014/main" id="{B8F3D9DF-1722-905C-3E8D-A4E2C57A909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00800" y="1157555"/>
            <a:ext cx="4533900" cy="3022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2" name="Picture 4" descr="Shepherds Watch Their Flock">
            <a:extLst>
              <a:ext uri="{FF2B5EF4-FFF2-40B4-BE49-F238E27FC236}">
                <a16:creationId xmlns:a16="http://schemas.microsoft.com/office/drawing/2014/main" id="{1ECE4455-960B-53D4-8101-F746A37C33BF}"/>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668622" y="1159410"/>
            <a:ext cx="4427378" cy="3022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68452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barn(inVertical)">
                                      <p:cBhvr>
                                        <p:cTn id="7" dur="500"/>
                                        <p:tgtEl>
                                          <p:spTgt spid="2052"/>
                                        </p:tgtEl>
                                      </p:cBhvr>
                                    </p:animEffect>
                                  </p:childTnLst>
                                </p:cTn>
                              </p:par>
                              <p:par>
                                <p:cTn id="8" presetID="16" presetClass="entr" presetSubtype="2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inVertical)">
                                      <p:cBhvr>
                                        <p:cTn id="10" dur="500"/>
                                        <p:tgtEl>
                                          <p:spTgt spid="2050"/>
                                        </p:tgtEl>
                                      </p:cBhvr>
                                    </p:animEffect>
                                  </p:childTnLst>
                                </p:cTn>
                              </p:par>
                            </p:childTnLst>
                          </p:cTn>
                        </p:par>
                        <p:par>
                          <p:cTn id="11" fill="hold">
                            <p:stCondLst>
                              <p:cond delay="500"/>
                            </p:stCondLst>
                            <p:childTnLst>
                              <p:par>
                                <p:cTn id="12" presetID="9" presetClass="entr" presetSubtype="0" fill="hold" grpId="0" nodeType="afterEffect">
                                  <p:stCondLst>
                                    <p:cond delay="0"/>
                                  </p:stCondLst>
                                  <p:childTnLst>
                                    <p:set>
                                      <p:cBhvr>
                                        <p:cTn id="13" dur="1" fill="hold">
                                          <p:stCondLst>
                                            <p:cond delay="0"/>
                                          </p:stCondLst>
                                        </p:cTn>
                                        <p:tgtEl>
                                          <p:spTgt spid="5127">
                                            <p:txEl>
                                              <p:pRg st="0" end="0"/>
                                            </p:txEl>
                                          </p:spTgt>
                                        </p:tgtEl>
                                        <p:attrNameLst>
                                          <p:attrName>style.visibility</p:attrName>
                                        </p:attrNameLst>
                                      </p:cBhvr>
                                      <p:to>
                                        <p:strVal val="visible"/>
                                      </p:to>
                                    </p:set>
                                    <p:animEffect transition="in" filter="dissolve">
                                      <p:cBhvr>
                                        <p:cTn id="14" dur="500"/>
                                        <p:tgtEl>
                                          <p:spTgt spid="51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7" grpId="0" build="p"/>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7" name="Text Box 7"/>
          <p:cNvSpPr txBox="1">
            <a:spLocks noChangeArrowheads="1"/>
          </p:cNvSpPr>
          <p:nvPr/>
        </p:nvSpPr>
        <p:spPr bwMode="auto">
          <a:xfrm>
            <a:off x="609600" y="1219201"/>
            <a:ext cx="10972800" cy="3477875"/>
          </a:xfrm>
          <a:prstGeom prst="rect">
            <a:avLst/>
          </a:prstGeom>
          <a:solidFill>
            <a:srgbClr val="000000">
              <a:alpha val="50000"/>
            </a:srgbClr>
          </a:solidFill>
          <a:ln>
            <a:noFill/>
          </a:ln>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Aft>
                <a:spcPct val="50000"/>
              </a:spcAft>
            </a:pPr>
            <a:r>
              <a:rPr lang="en-US" sz="4000" i="1" dirty="0">
                <a:latin typeface="Arial" charset="0"/>
              </a:rPr>
              <a:t>The Argument</a:t>
            </a:r>
            <a:r>
              <a:rPr lang="en-US" sz="4000" dirty="0">
                <a:latin typeface="Arial" charset="0"/>
              </a:rPr>
              <a:t>: Lambing season is in the Spring of the year, not in December.</a:t>
            </a:r>
          </a:p>
          <a:p>
            <a:pPr eaLnBrk="1" hangingPunct="1">
              <a:spcAft>
                <a:spcPct val="50000"/>
              </a:spcAft>
            </a:pPr>
            <a:r>
              <a:rPr lang="en-US" sz="4000" dirty="0">
                <a:latin typeface="Arial" charset="0"/>
              </a:rPr>
              <a:t>Adult shepherds spend nights with their flocks only during lambing season which is in the Spring.</a:t>
            </a:r>
          </a:p>
        </p:txBody>
      </p:sp>
      <p:sp>
        <p:nvSpPr>
          <p:cNvPr id="5128" name="Text Box 8"/>
          <p:cNvSpPr txBox="1">
            <a:spLocks noChangeArrowheads="1"/>
          </p:cNvSpPr>
          <p:nvPr/>
        </p:nvSpPr>
        <p:spPr bwMode="auto">
          <a:xfrm>
            <a:off x="2743200" y="228600"/>
            <a:ext cx="6705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3600" b="1" dirty="0">
                <a:latin typeface="Arial" charset="0"/>
              </a:rPr>
              <a:t>Myth #2</a:t>
            </a:r>
            <a:r>
              <a:rPr lang="en-US" sz="3600" dirty="0">
                <a:latin typeface="Arial" charset="0"/>
              </a:rPr>
              <a:t> </a:t>
            </a:r>
          </a:p>
        </p:txBody>
      </p:sp>
    </p:spTree>
    <p:extLst>
      <p:ext uri="{BB962C8B-B14F-4D97-AF65-F5344CB8AC3E}">
        <p14:creationId xmlns:p14="http://schemas.microsoft.com/office/powerpoint/2010/main" val="8000805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128"/>
                                        </p:tgtEl>
                                        <p:attrNameLst>
                                          <p:attrName>style.visibility</p:attrName>
                                        </p:attrNameLst>
                                      </p:cBhvr>
                                      <p:to>
                                        <p:strVal val="visible"/>
                                      </p:to>
                                    </p:set>
                                    <p:animEffect transition="in" filter="dissolve">
                                      <p:cBhvr>
                                        <p:cTn id="7" dur="500"/>
                                        <p:tgtEl>
                                          <p:spTgt spid="51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127"/>
                                        </p:tgtEl>
                                        <p:attrNameLst>
                                          <p:attrName>style.visibility</p:attrName>
                                        </p:attrNameLst>
                                      </p:cBhvr>
                                      <p:to>
                                        <p:strVal val="visible"/>
                                      </p:to>
                                    </p:set>
                                    <p:animEffect transition="in" filter="fade">
                                      <p:cBhvr>
                                        <p:cTn id="10" dur="500"/>
                                        <p:tgtEl>
                                          <p:spTgt spid="5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7" grpId="0" animBg="1"/>
      <p:bldP spid="5128"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7" name="Text Box 7"/>
          <p:cNvSpPr txBox="1">
            <a:spLocks noChangeArrowheads="1"/>
          </p:cNvSpPr>
          <p:nvPr/>
        </p:nvSpPr>
        <p:spPr bwMode="auto">
          <a:xfrm>
            <a:off x="609600" y="1219200"/>
            <a:ext cx="10972800" cy="3170099"/>
          </a:xfrm>
          <a:prstGeom prst="rect">
            <a:avLst/>
          </a:prstGeom>
          <a:solidFill>
            <a:srgbClr val="000000">
              <a:alpha val="50000"/>
            </a:srgbClr>
          </a:solidFill>
          <a:ln>
            <a:noFill/>
          </a:ln>
        </p:spPr>
        <p:txBody>
          <a:bodyPr wrap="square">
            <a:spAutoFit/>
          </a:bodyPr>
          <a:lstStyle>
            <a:defPPr>
              <a:defRPr lang="en-US"/>
            </a:defPPr>
            <a:lvl1pPr eaLnBrk="1" hangingPunct="1">
              <a:spcAft>
                <a:spcPct val="50000"/>
              </a:spcAft>
              <a:defRPr sz="4000">
                <a:latin typeface="Arial"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i="1" dirty="0"/>
              <a:t>Rebuttal</a:t>
            </a:r>
            <a:r>
              <a:rPr lang="en-US" dirty="0"/>
              <a:t>: Lambing season varies greatly around the world. It is dependent on 2 factors: </a:t>
            </a:r>
          </a:p>
          <a:p>
            <a:pPr marL="914400"/>
            <a:r>
              <a:rPr lang="en-US" dirty="0"/>
              <a:t>1) Climate</a:t>
            </a:r>
          </a:p>
          <a:p>
            <a:pPr marL="914400"/>
            <a:r>
              <a:rPr lang="en-US" dirty="0"/>
              <a:t>2) The type of sheep being bred.</a:t>
            </a:r>
          </a:p>
        </p:txBody>
      </p:sp>
      <p:sp>
        <p:nvSpPr>
          <p:cNvPr id="5128" name="Text Box 8"/>
          <p:cNvSpPr txBox="1">
            <a:spLocks noChangeArrowheads="1"/>
          </p:cNvSpPr>
          <p:nvPr/>
        </p:nvSpPr>
        <p:spPr bwMode="auto">
          <a:xfrm>
            <a:off x="2743200" y="228600"/>
            <a:ext cx="6705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3600" b="1" dirty="0">
                <a:latin typeface="Arial" charset="0"/>
              </a:rPr>
              <a:t>Myth #2</a:t>
            </a:r>
            <a:r>
              <a:rPr lang="en-US" sz="3600" dirty="0">
                <a:latin typeface="Arial" charset="0"/>
              </a:rPr>
              <a:t> </a:t>
            </a:r>
          </a:p>
        </p:txBody>
      </p:sp>
    </p:spTree>
    <p:extLst>
      <p:ext uri="{BB962C8B-B14F-4D97-AF65-F5344CB8AC3E}">
        <p14:creationId xmlns:p14="http://schemas.microsoft.com/office/powerpoint/2010/main" val="1245486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27"/>
                                        </p:tgtEl>
                                        <p:attrNameLst>
                                          <p:attrName>style.visibility</p:attrName>
                                        </p:attrNameLst>
                                      </p:cBhvr>
                                      <p:to>
                                        <p:strVal val="visible"/>
                                      </p:to>
                                    </p:set>
                                    <p:animEffect transition="in" filter="fade">
                                      <p:cBhvr>
                                        <p:cTn id="7" dur="500"/>
                                        <p:tgtEl>
                                          <p:spTgt spid="5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7"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7" name="Text Box 7"/>
          <p:cNvSpPr txBox="1">
            <a:spLocks noChangeArrowheads="1"/>
          </p:cNvSpPr>
          <p:nvPr/>
        </p:nvSpPr>
        <p:spPr bwMode="auto">
          <a:xfrm>
            <a:off x="609600" y="1219201"/>
            <a:ext cx="10972800" cy="4401205"/>
          </a:xfrm>
          <a:prstGeom prst="rect">
            <a:avLst/>
          </a:prstGeom>
          <a:solidFill>
            <a:srgbClr val="000000">
              <a:alpha val="50000"/>
            </a:srgbClr>
          </a:solidFill>
          <a:ln>
            <a:noFill/>
          </a:ln>
        </p:spPr>
        <p:txBody>
          <a:bodyPr wrap="square">
            <a:spAutoFit/>
          </a:bodyPr>
          <a:lstStyle>
            <a:defPPr>
              <a:defRPr lang="en-US"/>
            </a:defPPr>
            <a:lvl1pPr eaLnBrk="1" hangingPunct="1">
              <a:spcAft>
                <a:spcPct val="50000"/>
              </a:spcAft>
              <a:defRPr sz="4000">
                <a:latin typeface="Arial"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dirty="0"/>
              <a:t>Dr. Epstein: </a:t>
            </a:r>
          </a:p>
          <a:p>
            <a:pPr marL="1028700" lvl="1" indent="-571500">
              <a:spcAft>
                <a:spcPts val="2400"/>
              </a:spcAft>
              <a:buFont typeface="Arial" panose="020B0604020202020204" pitchFamily="34" charset="0"/>
              <a:buChar char="•"/>
            </a:pPr>
            <a:r>
              <a:rPr lang="en-US" sz="4000" dirty="0"/>
              <a:t>In Iraq, lambing is in November. </a:t>
            </a:r>
          </a:p>
          <a:p>
            <a:pPr marL="1028700" lvl="1" indent="-571500">
              <a:spcAft>
                <a:spcPts val="2400"/>
              </a:spcAft>
              <a:buFont typeface="Arial" panose="020B0604020202020204" pitchFamily="34" charset="0"/>
              <a:buChar char="•"/>
            </a:pPr>
            <a:r>
              <a:rPr lang="en-US" sz="4000" dirty="0"/>
              <a:t>In Lebanon, lambing is from Dec to Jan.</a:t>
            </a:r>
          </a:p>
          <a:p>
            <a:pPr marL="1028700" lvl="1" indent="-571500">
              <a:spcAft>
                <a:spcPts val="2400"/>
              </a:spcAft>
              <a:buFont typeface="Arial" panose="020B0604020202020204" pitchFamily="34" charset="0"/>
              <a:buChar char="•"/>
            </a:pPr>
            <a:r>
              <a:rPr lang="en-US" sz="4000" dirty="0"/>
              <a:t>In Syria, lambing is from Dec to Jan.</a:t>
            </a:r>
          </a:p>
          <a:p>
            <a:pPr marL="1028700" lvl="1" indent="-571500">
              <a:spcAft>
                <a:spcPts val="2400"/>
              </a:spcAft>
              <a:buFont typeface="Arial" panose="020B0604020202020204" pitchFamily="34" charset="0"/>
              <a:buChar char="•"/>
            </a:pPr>
            <a:r>
              <a:rPr lang="en-US" sz="4000" dirty="0"/>
              <a:t>In Israel, lambing is from Dec to Jan.</a:t>
            </a:r>
          </a:p>
        </p:txBody>
      </p:sp>
      <p:sp>
        <p:nvSpPr>
          <p:cNvPr id="5128" name="Text Box 8"/>
          <p:cNvSpPr txBox="1">
            <a:spLocks noChangeArrowheads="1"/>
          </p:cNvSpPr>
          <p:nvPr/>
        </p:nvSpPr>
        <p:spPr bwMode="auto">
          <a:xfrm>
            <a:off x="2743200" y="228600"/>
            <a:ext cx="6705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3600" b="1" dirty="0">
                <a:latin typeface="Arial" charset="0"/>
              </a:rPr>
              <a:t>Myth #2</a:t>
            </a:r>
            <a:r>
              <a:rPr lang="en-US" sz="3600" dirty="0">
                <a:latin typeface="Arial" charset="0"/>
              </a:rPr>
              <a:t> </a:t>
            </a:r>
          </a:p>
        </p:txBody>
      </p:sp>
    </p:spTree>
    <p:extLst>
      <p:ext uri="{BB962C8B-B14F-4D97-AF65-F5344CB8AC3E}">
        <p14:creationId xmlns:p14="http://schemas.microsoft.com/office/powerpoint/2010/main" val="3256658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27"/>
                                        </p:tgtEl>
                                        <p:attrNameLst>
                                          <p:attrName>style.visibility</p:attrName>
                                        </p:attrNameLst>
                                      </p:cBhvr>
                                      <p:to>
                                        <p:strVal val="visible"/>
                                      </p:to>
                                    </p:set>
                                    <p:animEffect transition="in" filter="fade">
                                      <p:cBhvr>
                                        <p:cTn id="7" dur="500"/>
                                        <p:tgtEl>
                                          <p:spTgt spid="5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7"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7" name="Text Box 7"/>
          <p:cNvSpPr txBox="1">
            <a:spLocks noChangeArrowheads="1"/>
          </p:cNvSpPr>
          <p:nvPr/>
        </p:nvSpPr>
        <p:spPr bwMode="auto">
          <a:xfrm>
            <a:off x="609600" y="1219200"/>
            <a:ext cx="10972800" cy="2862322"/>
          </a:xfrm>
          <a:prstGeom prst="rect">
            <a:avLst/>
          </a:prstGeom>
          <a:solidFill>
            <a:srgbClr val="000000">
              <a:alpha val="50000"/>
            </a:srgbClr>
          </a:solidFill>
          <a:ln>
            <a:noFill/>
          </a:ln>
        </p:spPr>
        <p:txBody>
          <a:bodyPr wrap="square">
            <a:spAutoFit/>
          </a:bodyPr>
          <a:lstStyle>
            <a:defPPr>
              <a:defRPr lang="en-US"/>
            </a:defPPr>
            <a:lvl1pPr eaLnBrk="1" hangingPunct="1">
              <a:spcAft>
                <a:spcPct val="50000"/>
              </a:spcAft>
              <a:defRPr sz="4000">
                <a:latin typeface="Arial"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i="1" dirty="0"/>
              <a:t>Fact</a:t>
            </a:r>
            <a:r>
              <a:rPr lang="en-US" dirty="0"/>
              <a:t>:  </a:t>
            </a:r>
          </a:p>
          <a:p>
            <a:pPr marL="914400" lvl="1" indent="0"/>
            <a:r>
              <a:rPr lang="en-US" sz="4000" dirty="0"/>
              <a:t>Early Jewish sources say that the sheep around Bethlehem were outside year-round.</a:t>
            </a:r>
          </a:p>
        </p:txBody>
      </p:sp>
      <p:sp>
        <p:nvSpPr>
          <p:cNvPr id="5128" name="Text Box 8"/>
          <p:cNvSpPr txBox="1">
            <a:spLocks noChangeArrowheads="1"/>
          </p:cNvSpPr>
          <p:nvPr/>
        </p:nvSpPr>
        <p:spPr bwMode="auto">
          <a:xfrm>
            <a:off x="2743200" y="228600"/>
            <a:ext cx="6705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3600" b="1" dirty="0">
                <a:latin typeface="Arial" charset="0"/>
              </a:rPr>
              <a:t>Myth #2</a:t>
            </a:r>
            <a:r>
              <a:rPr lang="en-US" sz="3600" dirty="0">
                <a:latin typeface="Arial" charset="0"/>
              </a:rPr>
              <a:t> </a:t>
            </a:r>
          </a:p>
        </p:txBody>
      </p:sp>
    </p:spTree>
    <p:extLst>
      <p:ext uri="{BB962C8B-B14F-4D97-AF65-F5344CB8AC3E}">
        <p14:creationId xmlns:p14="http://schemas.microsoft.com/office/powerpoint/2010/main" val="3011387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27"/>
                                        </p:tgtEl>
                                        <p:attrNameLst>
                                          <p:attrName>style.visibility</p:attrName>
                                        </p:attrNameLst>
                                      </p:cBhvr>
                                      <p:to>
                                        <p:strVal val="visible"/>
                                      </p:to>
                                    </p:set>
                                    <p:animEffect transition="in" filter="fade">
                                      <p:cBhvr>
                                        <p:cTn id="7" dur="500"/>
                                        <p:tgtEl>
                                          <p:spTgt spid="5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7" name="Text Box 7"/>
          <p:cNvSpPr txBox="1">
            <a:spLocks noChangeArrowheads="1"/>
          </p:cNvSpPr>
          <p:nvPr/>
        </p:nvSpPr>
        <p:spPr bwMode="auto">
          <a:xfrm>
            <a:off x="609600" y="1219200"/>
            <a:ext cx="10972800" cy="3477875"/>
          </a:xfrm>
          <a:prstGeom prst="rect">
            <a:avLst/>
          </a:prstGeom>
          <a:solidFill>
            <a:srgbClr val="000000">
              <a:alpha val="50000"/>
            </a:srgbClr>
          </a:solidFill>
          <a:ln>
            <a:noFill/>
          </a:ln>
        </p:spPr>
        <p:txBody>
          <a:bodyPr wrap="square">
            <a:spAutoFit/>
          </a:bodyPr>
          <a:lstStyle>
            <a:defPPr>
              <a:defRPr lang="en-US"/>
            </a:defPPr>
            <a:lvl1pPr eaLnBrk="1" hangingPunct="1">
              <a:spcAft>
                <a:spcPct val="50000"/>
              </a:spcAft>
              <a:defRPr sz="4000">
                <a:latin typeface="Arial"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i="1" dirty="0"/>
              <a:t>Fact</a:t>
            </a:r>
            <a:r>
              <a:rPr lang="en-US" dirty="0"/>
              <a:t>: </a:t>
            </a:r>
          </a:p>
          <a:p>
            <a:pPr marL="914400" lvl="1" indent="0"/>
            <a:r>
              <a:rPr lang="en-US" sz="4000" dirty="0"/>
              <a:t>Shepherds did watch their flocks in the fields near Bethlehem during that part of the year, especially sheep that were going to be offered in sacrifice at the Temple. </a:t>
            </a:r>
          </a:p>
        </p:txBody>
      </p:sp>
      <p:sp>
        <p:nvSpPr>
          <p:cNvPr id="5128" name="Text Box 8"/>
          <p:cNvSpPr txBox="1">
            <a:spLocks noChangeArrowheads="1"/>
          </p:cNvSpPr>
          <p:nvPr/>
        </p:nvSpPr>
        <p:spPr bwMode="auto">
          <a:xfrm>
            <a:off x="2743200" y="228600"/>
            <a:ext cx="6705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3600" b="1" dirty="0">
                <a:latin typeface="Arial" charset="0"/>
              </a:rPr>
              <a:t>Myth #2</a:t>
            </a:r>
            <a:r>
              <a:rPr lang="en-US" sz="3600" dirty="0">
                <a:latin typeface="Arial" charset="0"/>
              </a:rPr>
              <a:t> </a:t>
            </a:r>
          </a:p>
        </p:txBody>
      </p:sp>
    </p:spTree>
    <p:extLst>
      <p:ext uri="{BB962C8B-B14F-4D97-AF65-F5344CB8AC3E}">
        <p14:creationId xmlns:p14="http://schemas.microsoft.com/office/powerpoint/2010/main" val="2150808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27"/>
                                        </p:tgtEl>
                                        <p:attrNameLst>
                                          <p:attrName>style.visibility</p:attrName>
                                        </p:attrNameLst>
                                      </p:cBhvr>
                                      <p:to>
                                        <p:strVal val="visible"/>
                                      </p:to>
                                    </p:set>
                                    <p:animEffect transition="in" filter="fade">
                                      <p:cBhvr>
                                        <p:cTn id="7" dur="500"/>
                                        <p:tgtEl>
                                          <p:spTgt spid="5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7"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7" name="Text Box 7"/>
          <p:cNvSpPr txBox="1">
            <a:spLocks noChangeArrowheads="1"/>
          </p:cNvSpPr>
          <p:nvPr/>
        </p:nvSpPr>
        <p:spPr bwMode="auto">
          <a:xfrm>
            <a:off x="609600" y="1219200"/>
            <a:ext cx="10972800" cy="1323439"/>
          </a:xfrm>
          <a:prstGeom prst="rect">
            <a:avLst/>
          </a:prstGeom>
          <a:solidFill>
            <a:srgbClr val="000000">
              <a:alpha val="50000"/>
            </a:srgbClr>
          </a:solidFill>
          <a:ln>
            <a:noFill/>
          </a:ln>
        </p:spPr>
        <p:txBody>
          <a:bodyPr wrap="square">
            <a:spAutoFit/>
          </a:bodyPr>
          <a:lstStyle>
            <a:defPPr>
              <a:defRPr lang="en-US"/>
            </a:defPPr>
            <a:lvl1pPr eaLnBrk="1" hangingPunct="1">
              <a:spcAft>
                <a:spcPct val="50000"/>
              </a:spcAft>
              <a:defRPr sz="4000">
                <a:latin typeface="Arial"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i="1" dirty="0"/>
              <a:t>Claim</a:t>
            </a:r>
            <a:r>
              <a:rPr lang="en-US" dirty="0"/>
              <a:t>: The Church Fathers borrowed the date of Christ’s birth from a pagan festival.</a:t>
            </a:r>
          </a:p>
        </p:txBody>
      </p:sp>
      <p:sp>
        <p:nvSpPr>
          <p:cNvPr id="5128" name="Text Box 8"/>
          <p:cNvSpPr txBox="1">
            <a:spLocks noChangeArrowheads="1"/>
          </p:cNvSpPr>
          <p:nvPr/>
        </p:nvSpPr>
        <p:spPr bwMode="auto">
          <a:xfrm>
            <a:off x="2743200" y="228600"/>
            <a:ext cx="6705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3600" b="1" dirty="0">
                <a:latin typeface="Arial" charset="0"/>
              </a:rPr>
              <a:t>Myth #3</a:t>
            </a:r>
            <a:r>
              <a:rPr lang="en-US" sz="3600" dirty="0">
                <a:latin typeface="Arial" charset="0"/>
              </a:rPr>
              <a:t> </a:t>
            </a:r>
          </a:p>
        </p:txBody>
      </p:sp>
      <p:pic>
        <p:nvPicPr>
          <p:cNvPr id="2" name="Picture 2" descr="Related image">
            <a:extLst>
              <a:ext uri="{FF2B5EF4-FFF2-40B4-BE49-F238E27FC236}">
                <a16:creationId xmlns:a16="http://schemas.microsoft.com/office/drawing/2014/main" id="{13398B6A-F184-038D-38DB-5DC1A96087F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458200" y="3048000"/>
            <a:ext cx="2467953" cy="3395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4B46581-9057-C969-542C-1D1C123FD153}"/>
              </a:ext>
            </a:extLst>
          </p:cNvPr>
          <p:cNvSpPr/>
          <p:nvPr/>
        </p:nvSpPr>
        <p:spPr bwMode="auto">
          <a:xfrm>
            <a:off x="1763163" y="3048000"/>
            <a:ext cx="2467953" cy="960700"/>
          </a:xfrm>
          <a:prstGeom prst="rect">
            <a:avLst/>
          </a:prstGeom>
          <a:solidFill>
            <a:srgbClr val="000000">
              <a:alpha val="26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Tahoma" pitchFamily="34" charset="0"/>
              </a:rPr>
              <a:t>Jehovah’s Witnesses</a:t>
            </a:r>
          </a:p>
        </p:txBody>
      </p:sp>
      <p:sp>
        <p:nvSpPr>
          <p:cNvPr id="4" name="Rectangle 3">
            <a:extLst>
              <a:ext uri="{FF2B5EF4-FFF2-40B4-BE49-F238E27FC236}">
                <a16:creationId xmlns:a16="http://schemas.microsoft.com/office/drawing/2014/main" id="{18E7296D-C96C-E3B7-633D-E3FC981C0914}"/>
              </a:ext>
            </a:extLst>
          </p:cNvPr>
          <p:cNvSpPr/>
          <p:nvPr/>
        </p:nvSpPr>
        <p:spPr bwMode="auto">
          <a:xfrm>
            <a:off x="1759131" y="5482700"/>
            <a:ext cx="2467953" cy="960700"/>
          </a:xfrm>
          <a:prstGeom prst="rect">
            <a:avLst/>
          </a:prstGeom>
          <a:solidFill>
            <a:srgbClr val="000000">
              <a:alpha val="26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Tahoma" pitchFamily="34" charset="0"/>
              </a:rPr>
              <a:t>Church of Christ</a:t>
            </a:r>
          </a:p>
        </p:txBody>
      </p:sp>
      <p:sp>
        <p:nvSpPr>
          <p:cNvPr id="5" name="Rectangle 4">
            <a:extLst>
              <a:ext uri="{FF2B5EF4-FFF2-40B4-BE49-F238E27FC236}">
                <a16:creationId xmlns:a16="http://schemas.microsoft.com/office/drawing/2014/main" id="{57245866-E68F-D907-A03D-ADCB7A9976E4}"/>
              </a:ext>
            </a:extLst>
          </p:cNvPr>
          <p:cNvSpPr/>
          <p:nvPr/>
        </p:nvSpPr>
        <p:spPr bwMode="auto">
          <a:xfrm>
            <a:off x="3657600" y="4265350"/>
            <a:ext cx="2467953" cy="960700"/>
          </a:xfrm>
          <a:prstGeom prst="rect">
            <a:avLst/>
          </a:prstGeom>
          <a:solidFill>
            <a:srgbClr val="000000">
              <a:alpha val="26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Tahoma" pitchFamily="34" charset="0"/>
              </a:rPr>
              <a:t>Seventh-day Adventists</a:t>
            </a:r>
          </a:p>
        </p:txBody>
      </p:sp>
      <p:sp>
        <p:nvSpPr>
          <p:cNvPr id="6" name="Rectangle 5">
            <a:extLst>
              <a:ext uri="{FF2B5EF4-FFF2-40B4-BE49-F238E27FC236}">
                <a16:creationId xmlns:a16="http://schemas.microsoft.com/office/drawing/2014/main" id="{D9DAD213-8549-82CA-09DC-29614145F28F}"/>
              </a:ext>
            </a:extLst>
          </p:cNvPr>
          <p:cNvSpPr/>
          <p:nvPr/>
        </p:nvSpPr>
        <p:spPr bwMode="auto">
          <a:xfrm>
            <a:off x="5544649" y="3048000"/>
            <a:ext cx="2467953" cy="960700"/>
          </a:xfrm>
          <a:prstGeom prst="rect">
            <a:avLst/>
          </a:prstGeom>
          <a:solidFill>
            <a:srgbClr val="000000">
              <a:alpha val="26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Tahoma" pitchFamily="34" charset="0"/>
              </a:rPr>
              <a:t>United Church of God</a:t>
            </a:r>
          </a:p>
        </p:txBody>
      </p:sp>
      <p:sp>
        <p:nvSpPr>
          <p:cNvPr id="7" name="Rectangle 6">
            <a:extLst>
              <a:ext uri="{FF2B5EF4-FFF2-40B4-BE49-F238E27FC236}">
                <a16:creationId xmlns:a16="http://schemas.microsoft.com/office/drawing/2014/main" id="{E6671133-4D2E-AE56-866E-C43C3ED86A68}"/>
              </a:ext>
            </a:extLst>
          </p:cNvPr>
          <p:cNvSpPr/>
          <p:nvPr/>
        </p:nvSpPr>
        <p:spPr bwMode="auto">
          <a:xfrm>
            <a:off x="5638800" y="5482700"/>
            <a:ext cx="2467953" cy="960700"/>
          </a:xfrm>
          <a:prstGeom prst="rect">
            <a:avLst/>
          </a:prstGeom>
          <a:solidFill>
            <a:srgbClr val="000000">
              <a:alpha val="26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Tahoma" pitchFamily="34" charset="0"/>
              </a:rPr>
              <a:t>Quakers</a:t>
            </a:r>
          </a:p>
        </p:txBody>
      </p:sp>
    </p:spTree>
    <p:extLst>
      <p:ext uri="{BB962C8B-B14F-4D97-AF65-F5344CB8AC3E}">
        <p14:creationId xmlns:p14="http://schemas.microsoft.com/office/powerpoint/2010/main" val="80337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27"/>
                                        </p:tgtEl>
                                        <p:attrNameLst>
                                          <p:attrName>style.visibility</p:attrName>
                                        </p:attrNameLst>
                                      </p:cBhvr>
                                      <p:to>
                                        <p:strVal val="visible"/>
                                      </p:to>
                                    </p:set>
                                    <p:animEffect transition="in" filter="fade">
                                      <p:cBhvr>
                                        <p:cTn id="7" dur="500"/>
                                        <p:tgtEl>
                                          <p:spTgt spid="5127"/>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7" grpId="0" animBg="1"/>
      <p:bldP spid="3" grpId="0" animBg="1"/>
      <p:bldP spid="4" grpId="0" animBg="1"/>
      <p:bldP spid="5" grpId="0" animBg="1"/>
      <p:bldP spid="6" grpId="0" animBg="1"/>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7" name="Text Box 7"/>
          <p:cNvSpPr txBox="1">
            <a:spLocks noChangeArrowheads="1"/>
          </p:cNvSpPr>
          <p:nvPr/>
        </p:nvSpPr>
        <p:spPr bwMode="auto">
          <a:xfrm>
            <a:off x="609600" y="1219200"/>
            <a:ext cx="10972800" cy="4708981"/>
          </a:xfrm>
          <a:prstGeom prst="rect">
            <a:avLst/>
          </a:prstGeom>
          <a:solidFill>
            <a:srgbClr val="000000">
              <a:alpha val="50000"/>
            </a:srgbClr>
          </a:solidFill>
          <a:ln>
            <a:noFill/>
          </a:ln>
        </p:spPr>
        <p:txBody>
          <a:bodyPr wrap="square">
            <a:spAutoFit/>
          </a:bodyPr>
          <a:lstStyle>
            <a:defPPr>
              <a:defRPr lang="en-US"/>
            </a:defPPr>
            <a:lvl1pPr eaLnBrk="1" hangingPunct="1">
              <a:spcAft>
                <a:spcPct val="50000"/>
              </a:spcAft>
              <a:defRPr sz="4000">
                <a:latin typeface="Arial"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i="1" dirty="0"/>
              <a:t>The Argument</a:t>
            </a:r>
            <a:r>
              <a:rPr lang="en-US" dirty="0"/>
              <a:t>: </a:t>
            </a:r>
          </a:p>
          <a:p>
            <a:pPr marL="914400"/>
            <a:r>
              <a:rPr lang="en-US" dirty="0"/>
              <a:t>Christians first began celebrating December 25th as the date of Jesus’ birth in A.D. 336. They took this date from a pagan feast which was instituted by Aurelian in A.D. 274. Therefore, the date for Christmas is based on a pagan festival.</a:t>
            </a:r>
          </a:p>
        </p:txBody>
      </p:sp>
      <p:sp>
        <p:nvSpPr>
          <p:cNvPr id="5128" name="Text Box 8"/>
          <p:cNvSpPr txBox="1">
            <a:spLocks noChangeArrowheads="1"/>
          </p:cNvSpPr>
          <p:nvPr/>
        </p:nvSpPr>
        <p:spPr bwMode="auto">
          <a:xfrm>
            <a:off x="2743200" y="228600"/>
            <a:ext cx="6705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3600" b="1" dirty="0">
                <a:latin typeface="Arial" charset="0"/>
              </a:rPr>
              <a:t>Myth #3</a:t>
            </a:r>
            <a:r>
              <a:rPr lang="en-US" sz="3600" dirty="0">
                <a:latin typeface="Arial" charset="0"/>
              </a:rPr>
              <a:t> </a:t>
            </a:r>
          </a:p>
        </p:txBody>
      </p:sp>
    </p:spTree>
    <p:extLst>
      <p:ext uri="{BB962C8B-B14F-4D97-AF65-F5344CB8AC3E}">
        <p14:creationId xmlns:p14="http://schemas.microsoft.com/office/powerpoint/2010/main" val="1346631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27"/>
                                        </p:tgtEl>
                                        <p:attrNameLst>
                                          <p:attrName>style.visibility</p:attrName>
                                        </p:attrNameLst>
                                      </p:cBhvr>
                                      <p:to>
                                        <p:strVal val="visible"/>
                                      </p:to>
                                    </p:set>
                                    <p:animEffect transition="in" filter="fade">
                                      <p:cBhvr>
                                        <p:cTn id="7" dur="500"/>
                                        <p:tgtEl>
                                          <p:spTgt spid="5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7"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7" name="Text Box 7"/>
          <p:cNvSpPr txBox="1">
            <a:spLocks noChangeArrowheads="1"/>
          </p:cNvSpPr>
          <p:nvPr/>
        </p:nvSpPr>
        <p:spPr bwMode="auto">
          <a:xfrm>
            <a:off x="609600" y="1219200"/>
            <a:ext cx="10972800" cy="4093428"/>
          </a:xfrm>
          <a:prstGeom prst="rect">
            <a:avLst/>
          </a:prstGeom>
          <a:solidFill>
            <a:srgbClr val="000000">
              <a:alpha val="50000"/>
            </a:srgbClr>
          </a:solidFill>
          <a:ln>
            <a:noFill/>
          </a:ln>
        </p:spPr>
        <p:txBody>
          <a:bodyPr wrap="square">
            <a:spAutoFit/>
          </a:bodyPr>
          <a:lstStyle>
            <a:defPPr>
              <a:defRPr lang="en-US"/>
            </a:defPPr>
            <a:lvl1pPr eaLnBrk="1" hangingPunct="1">
              <a:spcAft>
                <a:spcPct val="50000"/>
              </a:spcAft>
              <a:defRPr sz="4000">
                <a:latin typeface="Arial"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i="1" dirty="0"/>
              <a:t>Fact</a:t>
            </a:r>
            <a:r>
              <a:rPr lang="en-US" dirty="0"/>
              <a:t>: </a:t>
            </a:r>
          </a:p>
          <a:p>
            <a:pPr marL="914400"/>
            <a:r>
              <a:rPr lang="en-US" dirty="0"/>
              <a:t>The Church Fathers did not borrow the date from a pagan festival. December 25th was chosen because early Christians prior to A.D. 274 actually believed that’s when Jesus was born.</a:t>
            </a:r>
          </a:p>
        </p:txBody>
      </p:sp>
      <p:sp>
        <p:nvSpPr>
          <p:cNvPr id="5128" name="Text Box 8"/>
          <p:cNvSpPr txBox="1">
            <a:spLocks noChangeArrowheads="1"/>
          </p:cNvSpPr>
          <p:nvPr/>
        </p:nvSpPr>
        <p:spPr bwMode="auto">
          <a:xfrm>
            <a:off x="2743200" y="228600"/>
            <a:ext cx="6705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3600" b="1" dirty="0">
                <a:latin typeface="Arial" charset="0"/>
              </a:rPr>
              <a:t>Myth #3</a:t>
            </a:r>
            <a:r>
              <a:rPr lang="en-US" sz="3600" dirty="0">
                <a:latin typeface="Arial" charset="0"/>
              </a:rPr>
              <a:t> </a:t>
            </a:r>
          </a:p>
        </p:txBody>
      </p:sp>
    </p:spTree>
    <p:extLst>
      <p:ext uri="{BB962C8B-B14F-4D97-AF65-F5344CB8AC3E}">
        <p14:creationId xmlns:p14="http://schemas.microsoft.com/office/powerpoint/2010/main" val="2076276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27"/>
                                        </p:tgtEl>
                                        <p:attrNameLst>
                                          <p:attrName>style.visibility</p:attrName>
                                        </p:attrNameLst>
                                      </p:cBhvr>
                                      <p:to>
                                        <p:strVal val="visible"/>
                                      </p:to>
                                    </p:set>
                                    <p:animEffect transition="in" filter="fade">
                                      <p:cBhvr>
                                        <p:cTn id="7" dur="500"/>
                                        <p:tgtEl>
                                          <p:spTgt spid="5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7"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7" name="Text Box 7"/>
          <p:cNvSpPr txBox="1">
            <a:spLocks noChangeArrowheads="1"/>
          </p:cNvSpPr>
          <p:nvPr/>
        </p:nvSpPr>
        <p:spPr bwMode="auto">
          <a:xfrm>
            <a:off x="609600" y="1219200"/>
            <a:ext cx="10972800" cy="3170099"/>
          </a:xfrm>
          <a:prstGeom prst="rect">
            <a:avLst/>
          </a:prstGeom>
          <a:solidFill>
            <a:srgbClr val="000000">
              <a:alpha val="50000"/>
            </a:srgbClr>
          </a:solidFill>
          <a:ln>
            <a:noFill/>
          </a:ln>
        </p:spPr>
        <p:txBody>
          <a:bodyPr wrap="square">
            <a:spAutoFit/>
          </a:bodyPr>
          <a:lstStyle>
            <a:defPPr>
              <a:defRPr lang="en-US"/>
            </a:defPPr>
            <a:lvl1pPr eaLnBrk="1" hangingPunct="1">
              <a:spcAft>
                <a:spcPct val="50000"/>
              </a:spcAft>
              <a:defRPr sz="4000">
                <a:latin typeface="Arial"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dirty="0"/>
              <a:t>Bishop Hippolytus ( A.D. 202):</a:t>
            </a:r>
          </a:p>
          <a:p>
            <a:pPr marL="914400"/>
            <a:r>
              <a:rPr lang="en-US" dirty="0"/>
              <a:t>Jesus was born on December 25th. </a:t>
            </a:r>
          </a:p>
          <a:p>
            <a:pPr marL="914400"/>
            <a:r>
              <a:rPr lang="en-US" i="1" dirty="0"/>
              <a:t>That’s 72 years before Emperor Aurelian began his pagan festival.</a:t>
            </a:r>
          </a:p>
        </p:txBody>
      </p:sp>
      <p:sp>
        <p:nvSpPr>
          <p:cNvPr id="5128" name="Text Box 8"/>
          <p:cNvSpPr txBox="1">
            <a:spLocks noChangeArrowheads="1"/>
          </p:cNvSpPr>
          <p:nvPr/>
        </p:nvSpPr>
        <p:spPr bwMode="auto">
          <a:xfrm>
            <a:off x="2743200" y="228600"/>
            <a:ext cx="6705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3600" b="1" dirty="0">
                <a:latin typeface="Arial" charset="0"/>
              </a:rPr>
              <a:t>Myth #3</a:t>
            </a:r>
            <a:r>
              <a:rPr lang="en-US" sz="3600" dirty="0">
                <a:latin typeface="Arial" charset="0"/>
              </a:rPr>
              <a:t> </a:t>
            </a:r>
          </a:p>
        </p:txBody>
      </p:sp>
    </p:spTree>
    <p:extLst>
      <p:ext uri="{BB962C8B-B14F-4D97-AF65-F5344CB8AC3E}">
        <p14:creationId xmlns:p14="http://schemas.microsoft.com/office/powerpoint/2010/main" val="625265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27"/>
                                        </p:tgtEl>
                                        <p:attrNameLst>
                                          <p:attrName>style.visibility</p:attrName>
                                        </p:attrNameLst>
                                      </p:cBhvr>
                                      <p:to>
                                        <p:strVal val="visible"/>
                                      </p:to>
                                    </p:set>
                                    <p:animEffect transition="in" filter="fade">
                                      <p:cBhvr>
                                        <p:cTn id="7" dur="500"/>
                                        <p:tgtEl>
                                          <p:spTgt spid="5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7"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7" name="Text Box 7"/>
          <p:cNvSpPr txBox="1">
            <a:spLocks noChangeArrowheads="1"/>
          </p:cNvSpPr>
          <p:nvPr/>
        </p:nvSpPr>
        <p:spPr bwMode="auto">
          <a:xfrm>
            <a:off x="609600" y="1219200"/>
            <a:ext cx="10972800" cy="5078313"/>
          </a:xfrm>
          <a:prstGeom prst="rect">
            <a:avLst/>
          </a:prstGeom>
          <a:solidFill>
            <a:srgbClr val="000000">
              <a:alpha val="50000"/>
            </a:srgbClr>
          </a:solidFill>
          <a:ln>
            <a:noFill/>
          </a:ln>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Aft>
                <a:spcPct val="50000"/>
              </a:spcAft>
            </a:pPr>
            <a:r>
              <a:rPr lang="en-US" sz="3600" dirty="0">
                <a:latin typeface="Arial" charset="0"/>
              </a:rPr>
              <a:t>“The reason for establishing </a:t>
            </a:r>
            <a:r>
              <a:rPr lang="en-US" sz="3600" dirty="0">
                <a:solidFill>
                  <a:srgbClr val="FFFF00"/>
                </a:solidFill>
                <a:latin typeface="Arial" charset="0"/>
              </a:rPr>
              <a:t>December 25 </a:t>
            </a:r>
            <a:r>
              <a:rPr lang="en-US" sz="3600" dirty="0">
                <a:latin typeface="Arial" charset="0"/>
              </a:rPr>
              <a:t>as Christmas is somewhat obscure, but it is usually held that the day </a:t>
            </a:r>
            <a:r>
              <a:rPr lang="en-US" sz="3600" dirty="0">
                <a:solidFill>
                  <a:srgbClr val="FFFF00"/>
                </a:solidFill>
                <a:latin typeface="Arial" charset="0"/>
              </a:rPr>
              <a:t>was chosen to correspond to pagan festivals that took place around the time of the winter solstice</a:t>
            </a:r>
            <a:r>
              <a:rPr lang="en-US" sz="3600" dirty="0">
                <a:latin typeface="Arial" charset="0"/>
              </a:rPr>
              <a:t>, when the days begin to lengthen, to celebrate the ‘rebirth of the sun.’ . . . The Roman Saturnalia (a festival dedicated to Saturn, the god of agriculture, and to the renewed power of the sun), also took place at this time.”</a:t>
            </a:r>
          </a:p>
        </p:txBody>
      </p:sp>
      <p:sp>
        <p:nvSpPr>
          <p:cNvPr id="5128" name="Text Box 8"/>
          <p:cNvSpPr txBox="1">
            <a:spLocks noChangeArrowheads="1"/>
          </p:cNvSpPr>
          <p:nvPr/>
        </p:nvSpPr>
        <p:spPr bwMode="auto">
          <a:xfrm>
            <a:off x="2743200" y="228600"/>
            <a:ext cx="6705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3600" b="1" dirty="0">
                <a:latin typeface="Arial" charset="0"/>
              </a:rPr>
              <a:t>Encyclopedia Americana</a:t>
            </a:r>
            <a:r>
              <a:rPr lang="en-US" sz="3600" dirty="0">
                <a:latin typeface="Arial"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27"/>
                                        </p:tgtEl>
                                        <p:attrNameLst>
                                          <p:attrName>style.visibility</p:attrName>
                                        </p:attrNameLst>
                                      </p:cBhvr>
                                      <p:to>
                                        <p:strVal val="visible"/>
                                      </p:to>
                                    </p:set>
                                    <p:animEffect transition="in" filter="fade">
                                      <p:cBhvr>
                                        <p:cTn id="7" dur="500"/>
                                        <p:tgtEl>
                                          <p:spTgt spid="51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128"/>
                                        </p:tgtEl>
                                        <p:attrNameLst>
                                          <p:attrName>style.visibility</p:attrName>
                                        </p:attrNameLst>
                                      </p:cBhvr>
                                      <p:to>
                                        <p:strVal val="visible"/>
                                      </p:to>
                                    </p:set>
                                    <p:animEffect transition="in" filter="fade">
                                      <p:cBhvr>
                                        <p:cTn id="10" dur="500"/>
                                        <p:tgtEl>
                                          <p:spTgt spid="5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7" grpId="0" animBg="1"/>
      <p:bldP spid="5128"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7" name="Text Box 7"/>
          <p:cNvSpPr txBox="1">
            <a:spLocks noChangeArrowheads="1"/>
          </p:cNvSpPr>
          <p:nvPr/>
        </p:nvSpPr>
        <p:spPr bwMode="auto">
          <a:xfrm>
            <a:off x="609600" y="1219200"/>
            <a:ext cx="10972800" cy="3170099"/>
          </a:xfrm>
          <a:prstGeom prst="rect">
            <a:avLst/>
          </a:prstGeom>
          <a:solidFill>
            <a:srgbClr val="000000">
              <a:alpha val="50000"/>
            </a:srgbClr>
          </a:solidFill>
          <a:ln>
            <a:noFill/>
          </a:ln>
        </p:spPr>
        <p:txBody>
          <a:bodyPr wrap="square">
            <a:spAutoFit/>
          </a:bodyPr>
          <a:lstStyle>
            <a:defPPr>
              <a:defRPr lang="en-US"/>
            </a:defPPr>
            <a:lvl1pPr eaLnBrk="1" hangingPunct="1">
              <a:spcAft>
                <a:spcPct val="50000"/>
              </a:spcAft>
              <a:defRPr sz="4000">
                <a:latin typeface="Arial"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dirty="0"/>
              <a:t>Julius </a:t>
            </a:r>
            <a:r>
              <a:rPr lang="en-US" dirty="0" err="1"/>
              <a:t>Sextus</a:t>
            </a:r>
            <a:r>
              <a:rPr lang="en-US" dirty="0"/>
              <a:t> Africanus (A.D. 221): </a:t>
            </a:r>
          </a:p>
          <a:p>
            <a:pPr marL="914400"/>
            <a:r>
              <a:rPr lang="en-US" dirty="0"/>
              <a:t>Jesus was born on December 25th. </a:t>
            </a:r>
          </a:p>
          <a:p>
            <a:pPr marL="914400"/>
            <a:r>
              <a:rPr lang="en-US" i="1" dirty="0"/>
              <a:t>That’s 53 years before Emperor Aurelian began his pagan festival.</a:t>
            </a:r>
          </a:p>
        </p:txBody>
      </p:sp>
      <p:sp>
        <p:nvSpPr>
          <p:cNvPr id="5128" name="Text Box 8"/>
          <p:cNvSpPr txBox="1">
            <a:spLocks noChangeArrowheads="1"/>
          </p:cNvSpPr>
          <p:nvPr/>
        </p:nvSpPr>
        <p:spPr bwMode="auto">
          <a:xfrm>
            <a:off x="2743200" y="228600"/>
            <a:ext cx="6705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3600" b="1" dirty="0">
                <a:latin typeface="Arial" charset="0"/>
              </a:rPr>
              <a:t>Myth #3</a:t>
            </a:r>
            <a:r>
              <a:rPr lang="en-US" sz="3600" dirty="0">
                <a:latin typeface="Arial" charset="0"/>
              </a:rPr>
              <a:t> </a:t>
            </a:r>
          </a:p>
        </p:txBody>
      </p:sp>
    </p:spTree>
    <p:extLst>
      <p:ext uri="{BB962C8B-B14F-4D97-AF65-F5344CB8AC3E}">
        <p14:creationId xmlns:p14="http://schemas.microsoft.com/office/powerpoint/2010/main" val="773253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27"/>
                                        </p:tgtEl>
                                        <p:attrNameLst>
                                          <p:attrName>style.visibility</p:attrName>
                                        </p:attrNameLst>
                                      </p:cBhvr>
                                      <p:to>
                                        <p:strVal val="visible"/>
                                      </p:to>
                                    </p:set>
                                    <p:animEffect transition="in" filter="fade">
                                      <p:cBhvr>
                                        <p:cTn id="7" dur="500"/>
                                        <p:tgtEl>
                                          <p:spTgt spid="5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7"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7" name="Text Box 7"/>
          <p:cNvSpPr txBox="1">
            <a:spLocks noChangeArrowheads="1"/>
          </p:cNvSpPr>
          <p:nvPr/>
        </p:nvSpPr>
        <p:spPr bwMode="auto">
          <a:xfrm>
            <a:off x="609600" y="1219201"/>
            <a:ext cx="10972800" cy="2554545"/>
          </a:xfrm>
          <a:prstGeom prst="rect">
            <a:avLst/>
          </a:prstGeom>
          <a:solidFill>
            <a:srgbClr val="000000">
              <a:alpha val="50000"/>
            </a:srgbClr>
          </a:solidFill>
          <a:ln>
            <a:noFill/>
          </a:ln>
        </p:spPr>
        <p:txBody>
          <a:bodyPr wrap="square">
            <a:spAutoFit/>
          </a:bodyPr>
          <a:lstStyle>
            <a:defPPr>
              <a:defRPr lang="en-US"/>
            </a:defPPr>
            <a:lvl1pPr eaLnBrk="1" hangingPunct="1">
              <a:spcAft>
                <a:spcPct val="50000"/>
              </a:spcAft>
              <a:defRPr sz="4000">
                <a:latin typeface="Arial"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dirty="0"/>
              <a:t>Aurelian’s pagan festival was probably an attempt to create an alternative to the date that the Church already taught as being the day of Christ’s birth. </a:t>
            </a:r>
          </a:p>
        </p:txBody>
      </p:sp>
      <p:sp>
        <p:nvSpPr>
          <p:cNvPr id="5128" name="Text Box 8"/>
          <p:cNvSpPr txBox="1">
            <a:spLocks noChangeArrowheads="1"/>
          </p:cNvSpPr>
          <p:nvPr/>
        </p:nvSpPr>
        <p:spPr bwMode="auto">
          <a:xfrm>
            <a:off x="2743200" y="228600"/>
            <a:ext cx="6705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3600" b="1" dirty="0">
                <a:latin typeface="Arial" charset="0"/>
              </a:rPr>
              <a:t>Myth #3</a:t>
            </a:r>
            <a:r>
              <a:rPr lang="en-US" sz="3600" dirty="0">
                <a:latin typeface="Arial" charset="0"/>
              </a:rPr>
              <a:t> </a:t>
            </a:r>
          </a:p>
        </p:txBody>
      </p:sp>
    </p:spTree>
    <p:extLst>
      <p:ext uri="{BB962C8B-B14F-4D97-AF65-F5344CB8AC3E}">
        <p14:creationId xmlns:p14="http://schemas.microsoft.com/office/powerpoint/2010/main" val="3885848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27"/>
                                        </p:tgtEl>
                                        <p:attrNameLst>
                                          <p:attrName>style.visibility</p:attrName>
                                        </p:attrNameLst>
                                      </p:cBhvr>
                                      <p:to>
                                        <p:strVal val="visible"/>
                                      </p:to>
                                    </p:set>
                                    <p:animEffect transition="in" filter="fade">
                                      <p:cBhvr>
                                        <p:cTn id="7" dur="500"/>
                                        <p:tgtEl>
                                          <p:spTgt spid="5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7"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7" name="Text Box 7"/>
          <p:cNvSpPr txBox="1">
            <a:spLocks noChangeArrowheads="1"/>
          </p:cNvSpPr>
          <p:nvPr/>
        </p:nvSpPr>
        <p:spPr bwMode="auto">
          <a:xfrm>
            <a:off x="609600" y="1219201"/>
            <a:ext cx="10972800" cy="3170099"/>
          </a:xfrm>
          <a:prstGeom prst="rect">
            <a:avLst/>
          </a:prstGeom>
          <a:solidFill>
            <a:srgbClr val="000000">
              <a:alpha val="50000"/>
            </a:srgbClr>
          </a:solidFill>
          <a:ln>
            <a:noFill/>
          </a:ln>
        </p:spPr>
        <p:txBody>
          <a:bodyPr wrap="square">
            <a:spAutoFit/>
          </a:bodyPr>
          <a:lstStyle>
            <a:defPPr>
              <a:defRPr lang="en-US"/>
            </a:defPPr>
            <a:lvl1pPr eaLnBrk="1" hangingPunct="1">
              <a:spcAft>
                <a:spcPct val="50000"/>
              </a:spcAft>
              <a:defRPr sz="4000">
                <a:latin typeface="Arial"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dirty="0"/>
              <a:t>Aurelian instituted his pagan festival to unify the cults of the Roman Empire. His empire was collapsing from unrest, and economic decay. He hoped this new feast would reunite the Roman Empire. </a:t>
            </a:r>
          </a:p>
        </p:txBody>
      </p:sp>
      <p:sp>
        <p:nvSpPr>
          <p:cNvPr id="5128" name="Text Box 8"/>
          <p:cNvSpPr txBox="1">
            <a:spLocks noChangeArrowheads="1"/>
          </p:cNvSpPr>
          <p:nvPr/>
        </p:nvSpPr>
        <p:spPr bwMode="auto">
          <a:xfrm>
            <a:off x="2743200" y="228600"/>
            <a:ext cx="6705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3600" b="1" dirty="0">
                <a:latin typeface="Arial" charset="0"/>
              </a:rPr>
              <a:t>Myth #3</a:t>
            </a:r>
            <a:r>
              <a:rPr lang="en-US" sz="3600" dirty="0">
                <a:latin typeface="Arial" charset="0"/>
              </a:rPr>
              <a:t> </a:t>
            </a:r>
          </a:p>
        </p:txBody>
      </p:sp>
    </p:spTree>
    <p:extLst>
      <p:ext uri="{BB962C8B-B14F-4D97-AF65-F5344CB8AC3E}">
        <p14:creationId xmlns:p14="http://schemas.microsoft.com/office/powerpoint/2010/main" val="2900742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27"/>
                                        </p:tgtEl>
                                        <p:attrNameLst>
                                          <p:attrName>style.visibility</p:attrName>
                                        </p:attrNameLst>
                                      </p:cBhvr>
                                      <p:to>
                                        <p:strVal val="visible"/>
                                      </p:to>
                                    </p:set>
                                    <p:animEffect transition="in" filter="fade">
                                      <p:cBhvr>
                                        <p:cTn id="7" dur="500"/>
                                        <p:tgtEl>
                                          <p:spTgt spid="5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7"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rgbClr val="0C1A27"/>
        </a:solidFill>
        <a:effectLst/>
      </p:bgPr>
    </p:bg>
    <p:spTree>
      <p:nvGrpSpPr>
        <p:cNvPr id="1" name=""/>
        <p:cNvGrpSpPr/>
        <p:nvPr/>
      </p:nvGrpSpPr>
      <p:grpSpPr>
        <a:xfrm>
          <a:off x="0" y="0"/>
          <a:ext cx="0" cy="0"/>
          <a:chOff x="0" y="0"/>
          <a:chExt cx="0" cy="0"/>
        </a:xfrm>
      </p:grpSpPr>
      <p:sp>
        <p:nvSpPr>
          <p:cNvPr id="5127" name="Text Box 7"/>
          <p:cNvSpPr txBox="1">
            <a:spLocks noChangeArrowheads="1"/>
          </p:cNvSpPr>
          <p:nvPr/>
        </p:nvSpPr>
        <p:spPr bwMode="auto">
          <a:xfrm>
            <a:off x="609600" y="1219201"/>
            <a:ext cx="10972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Aft>
                <a:spcPct val="50000"/>
              </a:spcAft>
            </a:pPr>
            <a:r>
              <a:rPr lang="en-US" sz="3600" dirty="0">
                <a:latin typeface="Arial" charset="0"/>
              </a:rPr>
              <a:t>Claim: The Bible forbids decorating Christmas trees.</a:t>
            </a:r>
          </a:p>
        </p:txBody>
      </p:sp>
      <p:sp>
        <p:nvSpPr>
          <p:cNvPr id="5128" name="Text Box 8"/>
          <p:cNvSpPr txBox="1">
            <a:spLocks noChangeArrowheads="1"/>
          </p:cNvSpPr>
          <p:nvPr/>
        </p:nvSpPr>
        <p:spPr bwMode="auto">
          <a:xfrm>
            <a:off x="2743200" y="228600"/>
            <a:ext cx="6705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3600" b="1" dirty="0">
                <a:latin typeface="Arial" charset="0"/>
              </a:rPr>
              <a:t>Myth #4</a:t>
            </a:r>
            <a:r>
              <a:rPr lang="en-US" sz="3600" dirty="0">
                <a:latin typeface="Arial" charset="0"/>
              </a:rPr>
              <a:t> </a:t>
            </a:r>
          </a:p>
        </p:txBody>
      </p:sp>
      <p:pic>
        <p:nvPicPr>
          <p:cNvPr id="3074" name="Picture 2" descr="Pin on Open your eyes">
            <a:extLst>
              <a:ext uri="{FF2B5EF4-FFF2-40B4-BE49-F238E27FC236}">
                <a16:creationId xmlns:a16="http://schemas.microsoft.com/office/drawing/2014/main" id="{9906BF9A-365B-B62A-E74D-3DD994668F1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38200" y="2362200"/>
            <a:ext cx="5486400" cy="352044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in su Quotes">
            <a:extLst>
              <a:ext uri="{FF2B5EF4-FFF2-40B4-BE49-F238E27FC236}">
                <a16:creationId xmlns:a16="http://schemas.microsoft.com/office/drawing/2014/main" id="{60369D96-F51E-8BE8-B06E-7B17CAEB6CF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553200" y="2362200"/>
            <a:ext cx="4724400" cy="3543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2411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27"/>
                                        </p:tgtEl>
                                        <p:attrNameLst>
                                          <p:attrName>style.visibility</p:attrName>
                                        </p:attrNameLst>
                                      </p:cBhvr>
                                      <p:to>
                                        <p:strVal val="visible"/>
                                      </p:to>
                                    </p:set>
                                    <p:animEffect transition="in" filter="fade">
                                      <p:cBhvr>
                                        <p:cTn id="7" dur="500"/>
                                        <p:tgtEl>
                                          <p:spTgt spid="51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128"/>
                                        </p:tgtEl>
                                        <p:attrNameLst>
                                          <p:attrName>style.visibility</p:attrName>
                                        </p:attrNameLst>
                                      </p:cBhvr>
                                      <p:to>
                                        <p:strVal val="visible"/>
                                      </p:to>
                                    </p:set>
                                    <p:animEffect transition="in" filter="fade">
                                      <p:cBhvr>
                                        <p:cTn id="10" dur="500"/>
                                        <p:tgtEl>
                                          <p:spTgt spid="5128"/>
                                        </p:tgtEl>
                                      </p:cBhvr>
                                    </p:animEffect>
                                  </p:childTnLst>
                                </p:cTn>
                              </p:par>
                              <p:par>
                                <p:cTn id="11" presetID="10" presetClass="entr" presetSubtype="0"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fade">
                                      <p:cBhvr>
                                        <p:cTn id="13" dur="500"/>
                                        <p:tgtEl>
                                          <p:spTgt spid="3074"/>
                                        </p:tgtEl>
                                      </p:cBhvr>
                                    </p:animEffect>
                                  </p:childTnLst>
                                </p:cTn>
                              </p:par>
                              <p:par>
                                <p:cTn id="14" presetID="10" presetClass="entr" presetSubtype="0" fill="hold" nodeType="withEffect">
                                  <p:stCondLst>
                                    <p:cond delay="0"/>
                                  </p:stCondLst>
                                  <p:childTnLst>
                                    <p:set>
                                      <p:cBhvr>
                                        <p:cTn id="15" dur="1" fill="hold">
                                          <p:stCondLst>
                                            <p:cond delay="0"/>
                                          </p:stCondLst>
                                        </p:cTn>
                                        <p:tgtEl>
                                          <p:spTgt spid="3076"/>
                                        </p:tgtEl>
                                        <p:attrNameLst>
                                          <p:attrName>style.visibility</p:attrName>
                                        </p:attrNameLst>
                                      </p:cBhvr>
                                      <p:to>
                                        <p:strVal val="visible"/>
                                      </p:to>
                                    </p:set>
                                    <p:animEffect transition="in" filter="fade">
                                      <p:cBhvr>
                                        <p:cTn id="16"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7" grpId="0"/>
      <p:bldP spid="5128"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7" name="Text Box 7"/>
          <p:cNvSpPr txBox="1">
            <a:spLocks noChangeArrowheads="1"/>
          </p:cNvSpPr>
          <p:nvPr/>
        </p:nvSpPr>
        <p:spPr bwMode="auto">
          <a:xfrm>
            <a:off x="609600" y="1219201"/>
            <a:ext cx="10972800" cy="4093428"/>
          </a:xfrm>
          <a:prstGeom prst="rect">
            <a:avLst/>
          </a:prstGeom>
          <a:solidFill>
            <a:srgbClr val="000000">
              <a:alpha val="50000"/>
            </a:srgbClr>
          </a:solidFill>
          <a:ln>
            <a:noFill/>
          </a:ln>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Aft>
                <a:spcPct val="50000"/>
              </a:spcAft>
            </a:pPr>
            <a:r>
              <a:rPr lang="en-US" sz="4000" dirty="0">
                <a:latin typeface="Arial" charset="0"/>
              </a:rPr>
              <a:t>Jeremiah 10:1-2</a:t>
            </a:r>
          </a:p>
          <a:p>
            <a:pPr eaLnBrk="1" hangingPunct="1">
              <a:spcAft>
                <a:spcPct val="50000"/>
              </a:spcAft>
            </a:pPr>
            <a:r>
              <a:rPr lang="en-US" sz="4000" dirty="0">
                <a:latin typeface="Calibri" panose="020F0502020204030204" pitchFamily="34" charset="0"/>
              </a:rPr>
              <a:t>Hear the word which the </a:t>
            </a:r>
            <a:r>
              <a:rPr lang="en-US" sz="4000" cap="small" dirty="0">
                <a:latin typeface="Calibri" panose="020F0502020204030204" pitchFamily="34" charset="0"/>
              </a:rPr>
              <a:t>Lord</a:t>
            </a:r>
            <a:r>
              <a:rPr lang="en-US" sz="4000" dirty="0">
                <a:latin typeface="Calibri" panose="020F0502020204030204" pitchFamily="34" charset="0"/>
              </a:rPr>
              <a:t> speaks to you, </a:t>
            </a:r>
            <a:r>
              <a:rPr lang="en-US" sz="4000" b="1" dirty="0">
                <a:solidFill>
                  <a:srgbClr val="FFFF00"/>
                </a:solidFill>
                <a:latin typeface="Calibri" panose="020F0502020204030204" pitchFamily="34" charset="0"/>
              </a:rPr>
              <a:t>O house of Israel</a:t>
            </a:r>
            <a:r>
              <a:rPr lang="en-US" sz="4000" dirty="0">
                <a:latin typeface="Calibri" panose="020F0502020204030204" pitchFamily="34" charset="0"/>
              </a:rPr>
              <a:t>. Thus says the </a:t>
            </a:r>
            <a:r>
              <a:rPr lang="en-US" sz="4000" cap="small" dirty="0">
                <a:latin typeface="Calibri" panose="020F0502020204030204" pitchFamily="34" charset="0"/>
              </a:rPr>
              <a:t>Lord</a:t>
            </a:r>
            <a:r>
              <a:rPr lang="en-US" sz="4000" dirty="0">
                <a:latin typeface="Calibri" panose="020F0502020204030204" pitchFamily="34" charset="0"/>
              </a:rPr>
              <a:t>: “Do not learn the way of the </a:t>
            </a:r>
            <a:r>
              <a:rPr lang="en-US" sz="4000" b="1" dirty="0">
                <a:solidFill>
                  <a:srgbClr val="FFFF00"/>
                </a:solidFill>
                <a:latin typeface="Calibri" panose="020F0502020204030204" pitchFamily="34" charset="0"/>
              </a:rPr>
              <a:t>Gentiles</a:t>
            </a:r>
            <a:r>
              <a:rPr lang="en-US" sz="4000" dirty="0">
                <a:latin typeface="Calibri" panose="020F0502020204030204" pitchFamily="34" charset="0"/>
              </a:rPr>
              <a:t>; Do not be dismayed at the signs of heaven, For the Gentiles are dismayed at them. </a:t>
            </a:r>
            <a:endParaRPr lang="en-US" sz="4000" dirty="0">
              <a:latin typeface="Arial" charset="0"/>
            </a:endParaRPr>
          </a:p>
        </p:txBody>
      </p:sp>
      <p:sp>
        <p:nvSpPr>
          <p:cNvPr id="5128" name="Text Box 8"/>
          <p:cNvSpPr txBox="1">
            <a:spLocks noChangeArrowheads="1"/>
          </p:cNvSpPr>
          <p:nvPr/>
        </p:nvSpPr>
        <p:spPr bwMode="auto">
          <a:xfrm>
            <a:off x="2743200" y="228600"/>
            <a:ext cx="6705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3600" b="1" dirty="0">
                <a:latin typeface="Arial" charset="0"/>
              </a:rPr>
              <a:t>Myth #4</a:t>
            </a:r>
            <a:r>
              <a:rPr lang="en-US" sz="3600" dirty="0">
                <a:latin typeface="Arial" charset="0"/>
              </a:rPr>
              <a:t> </a:t>
            </a:r>
          </a:p>
        </p:txBody>
      </p:sp>
    </p:spTree>
    <p:extLst>
      <p:ext uri="{BB962C8B-B14F-4D97-AF65-F5344CB8AC3E}">
        <p14:creationId xmlns:p14="http://schemas.microsoft.com/office/powerpoint/2010/main" val="1285131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27"/>
                                        </p:tgtEl>
                                        <p:attrNameLst>
                                          <p:attrName>style.visibility</p:attrName>
                                        </p:attrNameLst>
                                      </p:cBhvr>
                                      <p:to>
                                        <p:strVal val="visible"/>
                                      </p:to>
                                    </p:set>
                                    <p:animEffect transition="in" filter="fade">
                                      <p:cBhvr>
                                        <p:cTn id="7" dur="500"/>
                                        <p:tgtEl>
                                          <p:spTgt spid="5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7"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7" name="Text Box 7"/>
          <p:cNvSpPr txBox="1">
            <a:spLocks noChangeArrowheads="1"/>
          </p:cNvSpPr>
          <p:nvPr/>
        </p:nvSpPr>
        <p:spPr bwMode="auto">
          <a:xfrm>
            <a:off x="609600" y="1219201"/>
            <a:ext cx="10972800" cy="4093428"/>
          </a:xfrm>
          <a:prstGeom prst="rect">
            <a:avLst/>
          </a:prstGeom>
          <a:solidFill>
            <a:srgbClr val="000000">
              <a:alpha val="50000"/>
            </a:srgbClr>
          </a:solidFill>
          <a:ln>
            <a:noFill/>
          </a:ln>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Aft>
                <a:spcPct val="50000"/>
              </a:spcAft>
            </a:pPr>
            <a:r>
              <a:rPr lang="en-US" sz="4000" dirty="0">
                <a:latin typeface="Arial" charset="0"/>
              </a:rPr>
              <a:t>Jeremiah 10:3-4</a:t>
            </a:r>
          </a:p>
          <a:p>
            <a:pPr eaLnBrk="1" hangingPunct="1">
              <a:spcAft>
                <a:spcPct val="50000"/>
              </a:spcAft>
            </a:pPr>
            <a:r>
              <a:rPr lang="en-US" sz="4000" dirty="0">
                <a:latin typeface="Calibri" panose="020F0502020204030204" pitchFamily="34" charset="0"/>
              </a:rPr>
              <a:t>For the customs of the peoples are futile; For one cuts a tree from the forest, The work of the hands of the workman, with the ax. They decorate it with silver and gold; They fasten it with nails and hammers So that it will not topple. </a:t>
            </a:r>
            <a:endParaRPr lang="en-US" sz="4000" dirty="0">
              <a:latin typeface="Arial" charset="0"/>
            </a:endParaRPr>
          </a:p>
        </p:txBody>
      </p:sp>
      <p:sp>
        <p:nvSpPr>
          <p:cNvPr id="5128" name="Text Box 8"/>
          <p:cNvSpPr txBox="1">
            <a:spLocks noChangeArrowheads="1"/>
          </p:cNvSpPr>
          <p:nvPr/>
        </p:nvSpPr>
        <p:spPr bwMode="auto">
          <a:xfrm>
            <a:off x="2743200" y="228600"/>
            <a:ext cx="6705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3600" b="1" dirty="0">
                <a:latin typeface="Arial" charset="0"/>
              </a:rPr>
              <a:t>Myth #4</a:t>
            </a:r>
            <a:r>
              <a:rPr lang="en-US" sz="3600" dirty="0">
                <a:latin typeface="Arial" charset="0"/>
              </a:rPr>
              <a:t> </a:t>
            </a:r>
          </a:p>
        </p:txBody>
      </p:sp>
    </p:spTree>
    <p:extLst>
      <p:ext uri="{BB962C8B-B14F-4D97-AF65-F5344CB8AC3E}">
        <p14:creationId xmlns:p14="http://schemas.microsoft.com/office/powerpoint/2010/main" val="1315584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27"/>
                                        </p:tgtEl>
                                        <p:attrNameLst>
                                          <p:attrName>style.visibility</p:attrName>
                                        </p:attrNameLst>
                                      </p:cBhvr>
                                      <p:to>
                                        <p:strVal val="visible"/>
                                      </p:to>
                                    </p:set>
                                    <p:animEffect transition="in" filter="fade">
                                      <p:cBhvr>
                                        <p:cTn id="7" dur="500"/>
                                        <p:tgtEl>
                                          <p:spTgt spid="5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7"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7" name="Text Box 7"/>
          <p:cNvSpPr txBox="1">
            <a:spLocks noChangeArrowheads="1"/>
          </p:cNvSpPr>
          <p:nvPr/>
        </p:nvSpPr>
        <p:spPr bwMode="auto">
          <a:xfrm>
            <a:off x="609600" y="1219201"/>
            <a:ext cx="6553200" cy="5324535"/>
          </a:xfrm>
          <a:prstGeom prst="rect">
            <a:avLst/>
          </a:prstGeom>
          <a:solidFill>
            <a:srgbClr val="000000">
              <a:alpha val="50000"/>
            </a:srgbClr>
          </a:solidFill>
          <a:ln>
            <a:noFill/>
          </a:ln>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Aft>
                <a:spcPct val="50000"/>
              </a:spcAft>
            </a:pPr>
            <a:r>
              <a:rPr lang="en-US" sz="4000" dirty="0">
                <a:latin typeface="Arial" charset="0"/>
              </a:rPr>
              <a:t>Jeremiah 10:5</a:t>
            </a:r>
          </a:p>
          <a:p>
            <a:pPr eaLnBrk="1" hangingPunct="1">
              <a:spcAft>
                <a:spcPct val="50000"/>
              </a:spcAft>
            </a:pPr>
            <a:r>
              <a:rPr lang="en-US" sz="4000" dirty="0">
                <a:latin typeface="Calibri" panose="020F0502020204030204" pitchFamily="34" charset="0"/>
              </a:rPr>
              <a:t>They are upright, like a palm tree, And they cannot speak; They must be carried, Because they cannot go by themselves. Do not be afraid of them, For they cannot do evil, Nor can they do any good.” </a:t>
            </a:r>
            <a:endParaRPr lang="en-US" sz="4000" dirty="0">
              <a:latin typeface="Arial" charset="0"/>
            </a:endParaRPr>
          </a:p>
        </p:txBody>
      </p:sp>
      <p:sp>
        <p:nvSpPr>
          <p:cNvPr id="5128" name="Text Box 8"/>
          <p:cNvSpPr txBox="1">
            <a:spLocks noChangeArrowheads="1"/>
          </p:cNvSpPr>
          <p:nvPr/>
        </p:nvSpPr>
        <p:spPr bwMode="auto">
          <a:xfrm>
            <a:off x="2743200" y="228600"/>
            <a:ext cx="6705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3600" b="1" dirty="0">
                <a:latin typeface="Arial" charset="0"/>
              </a:rPr>
              <a:t>Myth #4</a:t>
            </a:r>
            <a:r>
              <a:rPr lang="en-US" sz="3600" dirty="0">
                <a:latin typeface="Arial" charset="0"/>
              </a:rPr>
              <a:t> </a:t>
            </a:r>
          </a:p>
        </p:txBody>
      </p:sp>
      <p:pic>
        <p:nvPicPr>
          <p:cNvPr id="4098" name="Picture 2" descr="Creative Christmas Print Ads and other Holiday Inspiration from Around ...">
            <a:extLst>
              <a:ext uri="{FF2B5EF4-FFF2-40B4-BE49-F238E27FC236}">
                <a16:creationId xmlns:a16="http://schemas.microsoft.com/office/drawing/2014/main" id="{05E4B82D-AF90-5D68-E80A-E40D9CA0E83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315200" y="1257301"/>
            <a:ext cx="4267200" cy="52864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4434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27"/>
                                        </p:tgtEl>
                                        <p:attrNameLst>
                                          <p:attrName>style.visibility</p:attrName>
                                        </p:attrNameLst>
                                      </p:cBhvr>
                                      <p:to>
                                        <p:strVal val="visible"/>
                                      </p:to>
                                    </p:set>
                                    <p:animEffect transition="in" filter="fade">
                                      <p:cBhvr>
                                        <p:cTn id="7" dur="500"/>
                                        <p:tgtEl>
                                          <p:spTgt spid="5127"/>
                                        </p:tgtEl>
                                      </p:cBhvr>
                                    </p:animEffect>
                                  </p:childTnLst>
                                </p:cTn>
                              </p:par>
                              <p:par>
                                <p:cTn id="8" presetID="10" presetClass="entr" presetSubtype="0"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fade">
                                      <p:cBhvr>
                                        <p:cTn id="1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7"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8" name="Text Box 8"/>
          <p:cNvSpPr txBox="1">
            <a:spLocks noChangeArrowheads="1"/>
          </p:cNvSpPr>
          <p:nvPr/>
        </p:nvSpPr>
        <p:spPr bwMode="auto">
          <a:xfrm>
            <a:off x="2743200" y="228600"/>
            <a:ext cx="6705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3600" b="1" dirty="0">
                <a:latin typeface="Arial" charset="0"/>
              </a:rPr>
              <a:t>Myth #4</a:t>
            </a:r>
            <a:r>
              <a:rPr lang="en-US" sz="3600" dirty="0">
                <a:latin typeface="Arial" charset="0"/>
              </a:rPr>
              <a:t> </a:t>
            </a:r>
          </a:p>
        </p:txBody>
      </p:sp>
      <p:grpSp>
        <p:nvGrpSpPr>
          <p:cNvPr id="9" name="Group 8">
            <a:extLst>
              <a:ext uri="{FF2B5EF4-FFF2-40B4-BE49-F238E27FC236}">
                <a16:creationId xmlns:a16="http://schemas.microsoft.com/office/drawing/2014/main" id="{BEAF2C31-3868-4B61-84BD-76D9AD2C05B1}"/>
              </a:ext>
            </a:extLst>
          </p:cNvPr>
          <p:cNvGrpSpPr/>
          <p:nvPr/>
        </p:nvGrpSpPr>
        <p:grpSpPr>
          <a:xfrm>
            <a:off x="1752600" y="2351484"/>
            <a:ext cx="8652328" cy="4319862"/>
            <a:chOff x="228600" y="2351484"/>
            <a:chExt cx="8652328" cy="4319862"/>
          </a:xfrm>
        </p:grpSpPr>
        <p:pic>
          <p:nvPicPr>
            <p:cNvPr id="4" name="Picture 3">
              <a:extLst>
                <a:ext uri="{FF2B5EF4-FFF2-40B4-BE49-F238E27FC236}">
                  <a16:creationId xmlns:a16="http://schemas.microsoft.com/office/drawing/2014/main" id="{9A147E62-B314-4F8D-B087-BC9381D9FD8F}"/>
                </a:ext>
              </a:extLst>
            </p:cNvPr>
            <p:cNvPicPr>
              <a:picLocks noChangeAspect="1"/>
            </p:cNvPicPr>
            <p:nvPr/>
          </p:nvPicPr>
          <p:blipFill>
            <a:blip r:embed="rId3"/>
            <a:stretch>
              <a:fillRect/>
            </a:stretch>
          </p:blipFill>
          <p:spPr>
            <a:xfrm>
              <a:off x="228600" y="2351484"/>
              <a:ext cx="2620230" cy="2170166"/>
            </a:xfrm>
            <a:prstGeom prst="rect">
              <a:avLst/>
            </a:prstGeom>
          </p:spPr>
        </p:pic>
        <p:pic>
          <p:nvPicPr>
            <p:cNvPr id="5" name="Picture 4">
              <a:extLst>
                <a:ext uri="{FF2B5EF4-FFF2-40B4-BE49-F238E27FC236}">
                  <a16:creationId xmlns:a16="http://schemas.microsoft.com/office/drawing/2014/main" id="{7E0B933F-DF14-4431-A787-0C0BEF80AEA5}"/>
                </a:ext>
              </a:extLst>
            </p:cNvPr>
            <p:cNvPicPr>
              <a:picLocks noChangeAspect="1"/>
            </p:cNvPicPr>
            <p:nvPr/>
          </p:nvPicPr>
          <p:blipFill>
            <a:blip r:embed="rId4"/>
            <a:stretch>
              <a:fillRect/>
            </a:stretch>
          </p:blipFill>
          <p:spPr>
            <a:xfrm>
              <a:off x="228600" y="4526561"/>
              <a:ext cx="2620230" cy="2144785"/>
            </a:xfrm>
            <a:prstGeom prst="rect">
              <a:avLst/>
            </a:prstGeom>
          </p:spPr>
        </p:pic>
        <p:pic>
          <p:nvPicPr>
            <p:cNvPr id="6" name="Picture 5">
              <a:extLst>
                <a:ext uri="{FF2B5EF4-FFF2-40B4-BE49-F238E27FC236}">
                  <a16:creationId xmlns:a16="http://schemas.microsoft.com/office/drawing/2014/main" id="{37537AE9-18BE-4C7D-A003-198D9EE6ACCC}"/>
                </a:ext>
              </a:extLst>
            </p:cNvPr>
            <p:cNvPicPr>
              <a:picLocks noChangeAspect="1"/>
            </p:cNvPicPr>
            <p:nvPr/>
          </p:nvPicPr>
          <p:blipFill>
            <a:blip r:embed="rId5"/>
            <a:stretch>
              <a:fillRect/>
            </a:stretch>
          </p:blipFill>
          <p:spPr>
            <a:xfrm>
              <a:off x="2848829" y="2351484"/>
              <a:ext cx="6032099" cy="4319862"/>
            </a:xfrm>
            <a:prstGeom prst="rect">
              <a:avLst/>
            </a:prstGeom>
          </p:spPr>
        </p:pic>
      </p:grpSp>
      <p:pic>
        <p:nvPicPr>
          <p:cNvPr id="8" name="Picture 7">
            <a:extLst>
              <a:ext uri="{FF2B5EF4-FFF2-40B4-BE49-F238E27FC236}">
                <a16:creationId xmlns:a16="http://schemas.microsoft.com/office/drawing/2014/main" id="{F1D1147D-52F9-44FD-A59B-10AB1F0B04B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95800" y="2438400"/>
            <a:ext cx="3541529" cy="2362200"/>
          </a:xfrm>
          <a:prstGeom prst="rect">
            <a:avLst/>
          </a:prstGeom>
        </p:spPr>
      </p:pic>
      <p:sp>
        <p:nvSpPr>
          <p:cNvPr id="2" name="Text Box 7">
            <a:extLst>
              <a:ext uri="{FF2B5EF4-FFF2-40B4-BE49-F238E27FC236}">
                <a16:creationId xmlns:a16="http://schemas.microsoft.com/office/drawing/2014/main" id="{BB8331AA-6181-96E2-095B-E0A713ACECBE}"/>
              </a:ext>
            </a:extLst>
          </p:cNvPr>
          <p:cNvSpPr txBox="1">
            <a:spLocks noChangeArrowheads="1"/>
          </p:cNvSpPr>
          <p:nvPr/>
        </p:nvSpPr>
        <p:spPr bwMode="auto">
          <a:xfrm>
            <a:off x="609600" y="1219201"/>
            <a:ext cx="10972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Aft>
                <a:spcPct val="50000"/>
              </a:spcAft>
            </a:pPr>
            <a:r>
              <a:rPr lang="en-US" sz="3600" dirty="0">
                <a:latin typeface="Arial" charset="0"/>
              </a:rPr>
              <a:t>Claim: The Bible forbids decorating Christmas trees.</a:t>
            </a:r>
          </a:p>
        </p:txBody>
      </p:sp>
    </p:spTree>
    <p:extLst>
      <p:ext uri="{BB962C8B-B14F-4D97-AF65-F5344CB8AC3E}">
        <p14:creationId xmlns:p14="http://schemas.microsoft.com/office/powerpoint/2010/main" val="3341402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7" name="Text Box 7"/>
          <p:cNvSpPr txBox="1">
            <a:spLocks noChangeArrowheads="1"/>
          </p:cNvSpPr>
          <p:nvPr/>
        </p:nvSpPr>
        <p:spPr bwMode="auto">
          <a:xfrm>
            <a:off x="609600" y="1219201"/>
            <a:ext cx="10972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Aft>
                <a:spcPct val="50000"/>
              </a:spcAft>
            </a:pPr>
            <a:r>
              <a:rPr lang="en-US" sz="3600" dirty="0">
                <a:latin typeface="Arial" charset="0"/>
              </a:rPr>
              <a:t>Christians should not engage in Pagan rituals!</a:t>
            </a:r>
          </a:p>
        </p:txBody>
      </p:sp>
      <p:sp>
        <p:nvSpPr>
          <p:cNvPr id="5128" name="Text Box 8"/>
          <p:cNvSpPr txBox="1">
            <a:spLocks noChangeArrowheads="1"/>
          </p:cNvSpPr>
          <p:nvPr/>
        </p:nvSpPr>
        <p:spPr bwMode="auto">
          <a:xfrm>
            <a:off x="2743200" y="228600"/>
            <a:ext cx="6705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3600" b="1" dirty="0">
                <a:latin typeface="Arial" charset="0"/>
              </a:rPr>
              <a:t>Pagan Rituals</a:t>
            </a:r>
            <a:endParaRPr lang="en-US" sz="3600" dirty="0">
              <a:latin typeface="Arial" charset="0"/>
            </a:endParaRPr>
          </a:p>
        </p:txBody>
      </p:sp>
      <p:pic>
        <p:nvPicPr>
          <p:cNvPr id="5" name="Picture 4" descr="A person wearing a suit and tie&#10;&#10;Description automatically generated">
            <a:extLst>
              <a:ext uri="{FF2B5EF4-FFF2-40B4-BE49-F238E27FC236}">
                <a16:creationId xmlns:a16="http://schemas.microsoft.com/office/drawing/2014/main" id="{6FB5FD5D-44B4-401D-8F52-EA876F54B07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48406" y="2176683"/>
            <a:ext cx="7495187" cy="3968040"/>
          </a:xfrm>
          <a:prstGeom prst="rect">
            <a:avLst/>
          </a:prstGeom>
        </p:spPr>
      </p:pic>
    </p:spTree>
    <p:extLst>
      <p:ext uri="{BB962C8B-B14F-4D97-AF65-F5344CB8AC3E}">
        <p14:creationId xmlns:p14="http://schemas.microsoft.com/office/powerpoint/2010/main" val="2991713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27"/>
                                        </p:tgtEl>
                                        <p:attrNameLst>
                                          <p:attrName>style.visibility</p:attrName>
                                        </p:attrNameLst>
                                      </p:cBhvr>
                                      <p:to>
                                        <p:strVal val="visible"/>
                                      </p:to>
                                    </p:set>
                                    <p:animEffect transition="in" filter="fade">
                                      <p:cBhvr>
                                        <p:cTn id="7" dur="500"/>
                                        <p:tgtEl>
                                          <p:spTgt spid="51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128"/>
                                        </p:tgtEl>
                                        <p:attrNameLst>
                                          <p:attrName>style.visibility</p:attrName>
                                        </p:attrNameLst>
                                      </p:cBhvr>
                                      <p:to>
                                        <p:strVal val="visible"/>
                                      </p:to>
                                    </p:set>
                                    <p:animEffect transition="in" filter="fade">
                                      <p:cBhvr>
                                        <p:cTn id="10" dur="500"/>
                                        <p:tgtEl>
                                          <p:spTgt spid="5128"/>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7" grpId="0"/>
      <p:bldP spid="5128" grpId="0"/>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7" name="Text Box 7"/>
          <p:cNvSpPr txBox="1">
            <a:spLocks noChangeArrowheads="1"/>
          </p:cNvSpPr>
          <p:nvPr/>
        </p:nvSpPr>
        <p:spPr bwMode="auto">
          <a:xfrm>
            <a:off x="609600" y="1144198"/>
            <a:ext cx="10972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Aft>
                <a:spcPct val="50000"/>
              </a:spcAft>
            </a:pPr>
            <a:r>
              <a:rPr lang="en-US" sz="3600" dirty="0">
                <a:latin typeface="Arial" charset="0"/>
              </a:rPr>
              <a:t>Reply: Then why do you engage in Pagan rituals?!</a:t>
            </a:r>
          </a:p>
        </p:txBody>
      </p:sp>
      <p:sp>
        <p:nvSpPr>
          <p:cNvPr id="5128" name="Text Box 8"/>
          <p:cNvSpPr txBox="1">
            <a:spLocks noChangeArrowheads="1"/>
          </p:cNvSpPr>
          <p:nvPr/>
        </p:nvSpPr>
        <p:spPr bwMode="auto">
          <a:xfrm>
            <a:off x="2743200" y="228600"/>
            <a:ext cx="6705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3600" b="1" dirty="0">
                <a:latin typeface="Arial" charset="0"/>
              </a:rPr>
              <a:t>Pagan Rituals</a:t>
            </a:r>
            <a:endParaRPr lang="en-US" sz="3600" dirty="0">
              <a:latin typeface="Arial" charset="0"/>
            </a:endParaRPr>
          </a:p>
        </p:txBody>
      </p:sp>
      <p:pic>
        <p:nvPicPr>
          <p:cNvPr id="3" name="Picture 2">
            <a:extLst>
              <a:ext uri="{FF2B5EF4-FFF2-40B4-BE49-F238E27FC236}">
                <a16:creationId xmlns:a16="http://schemas.microsoft.com/office/drawing/2014/main" id="{2CC94BBE-AED0-4846-8283-F0A7A94B24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8000" y="2064777"/>
            <a:ext cx="5943600" cy="4245429"/>
          </a:xfrm>
          <a:prstGeom prst="rect">
            <a:avLst/>
          </a:prstGeom>
        </p:spPr>
      </p:pic>
      <p:pic>
        <p:nvPicPr>
          <p:cNvPr id="4" name="Picture 3">
            <a:extLst>
              <a:ext uri="{FF2B5EF4-FFF2-40B4-BE49-F238E27FC236}">
                <a16:creationId xmlns:a16="http://schemas.microsoft.com/office/drawing/2014/main" id="{E3CF4CDB-DDDD-4D32-8DAB-5B6AF6BF4CBA}"/>
              </a:ext>
            </a:extLst>
          </p:cNvPr>
          <p:cNvPicPr>
            <a:picLocks noChangeAspect="1"/>
          </p:cNvPicPr>
          <p:nvPr/>
        </p:nvPicPr>
        <p:blipFill>
          <a:blip r:embed="rId4"/>
          <a:stretch>
            <a:fillRect/>
          </a:stretch>
        </p:blipFill>
        <p:spPr>
          <a:xfrm>
            <a:off x="4686300" y="3581400"/>
            <a:ext cx="2819400" cy="2361248"/>
          </a:xfrm>
          <a:prstGeom prst="rect">
            <a:avLst/>
          </a:prstGeom>
        </p:spPr>
      </p:pic>
    </p:spTree>
    <p:extLst>
      <p:ext uri="{BB962C8B-B14F-4D97-AF65-F5344CB8AC3E}">
        <p14:creationId xmlns:p14="http://schemas.microsoft.com/office/powerpoint/2010/main" val="1223591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27"/>
                                        </p:tgtEl>
                                        <p:attrNameLst>
                                          <p:attrName>style.visibility</p:attrName>
                                        </p:attrNameLst>
                                      </p:cBhvr>
                                      <p:to>
                                        <p:strVal val="visible"/>
                                      </p:to>
                                    </p:set>
                                    <p:animEffect transition="in" filter="fade">
                                      <p:cBhvr>
                                        <p:cTn id="7" dur="500"/>
                                        <p:tgtEl>
                                          <p:spTgt spid="512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7"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7" name="Text Box 7"/>
          <p:cNvSpPr txBox="1">
            <a:spLocks noChangeArrowheads="1"/>
          </p:cNvSpPr>
          <p:nvPr/>
        </p:nvSpPr>
        <p:spPr bwMode="auto">
          <a:xfrm>
            <a:off x="609600" y="1219201"/>
            <a:ext cx="10972800" cy="4401205"/>
          </a:xfrm>
          <a:prstGeom prst="rect">
            <a:avLst/>
          </a:prstGeom>
          <a:solidFill>
            <a:srgbClr val="000000">
              <a:alpha val="50000"/>
            </a:srgbClr>
          </a:solidFill>
          <a:ln>
            <a:noFill/>
          </a:ln>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Aft>
                <a:spcPct val="50000"/>
              </a:spcAft>
            </a:pPr>
            <a:r>
              <a:rPr lang="en-US" sz="4000" dirty="0">
                <a:latin typeface="Arial" charset="0"/>
              </a:rPr>
              <a:t>“One widespread explanation of the origin of this date is that </a:t>
            </a:r>
            <a:r>
              <a:rPr lang="en-US" sz="4000" dirty="0">
                <a:solidFill>
                  <a:srgbClr val="FFFF00"/>
                </a:solidFill>
                <a:latin typeface="Arial" charset="0"/>
              </a:rPr>
              <a:t>December 25 was the Christianizing of … a popular holiday in the Roman Empire that celebrated the winter solstice </a:t>
            </a:r>
            <a:r>
              <a:rPr lang="en-US" sz="4000" dirty="0">
                <a:latin typeface="Arial" charset="0"/>
              </a:rPr>
              <a:t>as a symbol of the resurgence of the sun, the casting away of winter and the heralding of the rebirth of spring and summer.”</a:t>
            </a:r>
          </a:p>
        </p:txBody>
      </p:sp>
      <p:sp>
        <p:nvSpPr>
          <p:cNvPr id="2" name="Text Box 8">
            <a:extLst>
              <a:ext uri="{FF2B5EF4-FFF2-40B4-BE49-F238E27FC236}">
                <a16:creationId xmlns:a16="http://schemas.microsoft.com/office/drawing/2014/main" id="{7A67A875-2238-FDD4-DD22-CE8049945822}"/>
              </a:ext>
            </a:extLst>
          </p:cNvPr>
          <p:cNvSpPr txBox="1">
            <a:spLocks noChangeArrowheads="1"/>
          </p:cNvSpPr>
          <p:nvPr/>
        </p:nvSpPr>
        <p:spPr bwMode="auto">
          <a:xfrm>
            <a:off x="2743200" y="228600"/>
            <a:ext cx="6705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3600" b="1" dirty="0">
                <a:latin typeface="Arial" charset="0"/>
              </a:rPr>
              <a:t>Encyclopedia Britannica</a:t>
            </a:r>
            <a:r>
              <a:rPr lang="en-US" sz="3600" dirty="0">
                <a:latin typeface="Arial"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27">
                                            <p:txEl>
                                              <p:pRg st="0" end="0"/>
                                            </p:txEl>
                                          </p:spTgt>
                                        </p:tgtEl>
                                        <p:attrNameLst>
                                          <p:attrName>style.visibility</p:attrName>
                                        </p:attrNameLst>
                                      </p:cBhvr>
                                      <p:to>
                                        <p:strVal val="visible"/>
                                      </p:to>
                                    </p:set>
                                    <p:animEffect transition="in" filter="fade">
                                      <p:cBhvr>
                                        <p:cTn id="7" dur="500"/>
                                        <p:tgtEl>
                                          <p:spTgt spid="51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7"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8" name="Text Box 8"/>
          <p:cNvSpPr txBox="1">
            <a:spLocks noChangeArrowheads="1"/>
          </p:cNvSpPr>
          <p:nvPr/>
        </p:nvSpPr>
        <p:spPr bwMode="auto">
          <a:xfrm>
            <a:off x="2743200" y="228600"/>
            <a:ext cx="6705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3600" b="1" dirty="0">
                <a:latin typeface="Arial" charset="0"/>
              </a:rPr>
              <a:t>Pagan Rituals</a:t>
            </a:r>
            <a:endParaRPr lang="en-US" sz="3600" dirty="0">
              <a:latin typeface="Arial" charset="0"/>
            </a:endParaRPr>
          </a:p>
        </p:txBody>
      </p:sp>
      <p:pic>
        <p:nvPicPr>
          <p:cNvPr id="2" name="Picture 1">
            <a:extLst>
              <a:ext uri="{FF2B5EF4-FFF2-40B4-BE49-F238E27FC236}">
                <a16:creationId xmlns:a16="http://schemas.microsoft.com/office/drawing/2014/main" id="{5D1B68A4-DE43-47B9-8FFA-BFBD72617973}"/>
              </a:ext>
            </a:extLst>
          </p:cNvPr>
          <p:cNvPicPr>
            <a:picLocks noChangeAspect="1"/>
          </p:cNvPicPr>
          <p:nvPr/>
        </p:nvPicPr>
        <p:blipFill>
          <a:blip r:embed="rId3"/>
          <a:stretch>
            <a:fillRect/>
          </a:stretch>
        </p:blipFill>
        <p:spPr>
          <a:xfrm>
            <a:off x="2133600" y="2154194"/>
            <a:ext cx="7924800" cy="4449209"/>
          </a:xfrm>
          <a:prstGeom prst="rect">
            <a:avLst/>
          </a:prstGeom>
        </p:spPr>
      </p:pic>
      <p:sp>
        <p:nvSpPr>
          <p:cNvPr id="5" name="Speech Bubble: Rectangle with Corners Rounded 4">
            <a:extLst>
              <a:ext uri="{FF2B5EF4-FFF2-40B4-BE49-F238E27FC236}">
                <a16:creationId xmlns:a16="http://schemas.microsoft.com/office/drawing/2014/main" id="{B690033D-F8D7-445D-AE89-7380CA7D68BD}"/>
              </a:ext>
            </a:extLst>
          </p:cNvPr>
          <p:cNvSpPr/>
          <p:nvPr/>
        </p:nvSpPr>
        <p:spPr bwMode="auto">
          <a:xfrm>
            <a:off x="5334000" y="1905000"/>
            <a:ext cx="5029200" cy="1676400"/>
          </a:xfrm>
          <a:prstGeom prst="wedgeRoundRectCallout">
            <a:avLst>
              <a:gd name="adj1" fmla="val -60320"/>
              <a:gd name="adj2" fmla="val 93118"/>
              <a:gd name="adj3" fmla="val 16667"/>
            </a:avLst>
          </a:prstGeom>
          <a:solidFill>
            <a:srgbClr val="080808"/>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2400" b="1" dirty="0"/>
              <a:t>Christians should not only refrain from celebrating their birthdays but should look on them with disgust.</a:t>
            </a:r>
          </a:p>
        </p:txBody>
      </p:sp>
      <p:sp>
        <p:nvSpPr>
          <p:cNvPr id="3" name="Text Box 7">
            <a:extLst>
              <a:ext uri="{FF2B5EF4-FFF2-40B4-BE49-F238E27FC236}">
                <a16:creationId xmlns:a16="http://schemas.microsoft.com/office/drawing/2014/main" id="{ED32457E-8EFA-B8D4-CDB0-765CD2E1F144}"/>
              </a:ext>
            </a:extLst>
          </p:cNvPr>
          <p:cNvSpPr txBox="1">
            <a:spLocks noChangeArrowheads="1"/>
          </p:cNvSpPr>
          <p:nvPr/>
        </p:nvSpPr>
        <p:spPr bwMode="auto">
          <a:xfrm>
            <a:off x="609600" y="1144198"/>
            <a:ext cx="10972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Aft>
                <a:spcPct val="50000"/>
              </a:spcAft>
            </a:pPr>
            <a:r>
              <a:rPr lang="en-US" sz="3600" dirty="0">
                <a:latin typeface="Arial" charset="0"/>
              </a:rPr>
              <a:t>Reply: Then why do you engage in Pagan rituals?!</a:t>
            </a:r>
          </a:p>
        </p:txBody>
      </p:sp>
    </p:spTree>
    <p:extLst>
      <p:ext uri="{BB962C8B-B14F-4D97-AF65-F5344CB8AC3E}">
        <p14:creationId xmlns:p14="http://schemas.microsoft.com/office/powerpoint/2010/main" val="8205156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8" name="Text Box 8"/>
          <p:cNvSpPr txBox="1">
            <a:spLocks noChangeArrowheads="1"/>
          </p:cNvSpPr>
          <p:nvPr/>
        </p:nvSpPr>
        <p:spPr bwMode="auto">
          <a:xfrm>
            <a:off x="2743200" y="228600"/>
            <a:ext cx="6705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3600" b="1" dirty="0">
                <a:latin typeface="Arial" charset="0"/>
              </a:rPr>
              <a:t>Pagan Rituals</a:t>
            </a:r>
            <a:endParaRPr lang="en-US" sz="3600" dirty="0">
              <a:latin typeface="Arial" charset="0"/>
            </a:endParaRPr>
          </a:p>
        </p:txBody>
      </p:sp>
      <p:pic>
        <p:nvPicPr>
          <p:cNvPr id="2" name="Picture 1">
            <a:extLst>
              <a:ext uri="{FF2B5EF4-FFF2-40B4-BE49-F238E27FC236}">
                <a16:creationId xmlns:a16="http://schemas.microsoft.com/office/drawing/2014/main" id="{3C2F71F0-1E1E-4979-95E6-4523BA9794ED}"/>
              </a:ext>
            </a:extLst>
          </p:cNvPr>
          <p:cNvPicPr>
            <a:picLocks noChangeAspect="1"/>
          </p:cNvPicPr>
          <p:nvPr/>
        </p:nvPicPr>
        <p:blipFill>
          <a:blip r:embed="rId3"/>
          <a:stretch>
            <a:fillRect/>
          </a:stretch>
        </p:blipFill>
        <p:spPr>
          <a:xfrm>
            <a:off x="2819400" y="2091671"/>
            <a:ext cx="6629400" cy="4460089"/>
          </a:xfrm>
          <a:prstGeom prst="rect">
            <a:avLst/>
          </a:prstGeom>
        </p:spPr>
      </p:pic>
      <p:sp>
        <p:nvSpPr>
          <p:cNvPr id="3" name="Text Box 7">
            <a:extLst>
              <a:ext uri="{FF2B5EF4-FFF2-40B4-BE49-F238E27FC236}">
                <a16:creationId xmlns:a16="http://schemas.microsoft.com/office/drawing/2014/main" id="{5ED2981E-23A3-442C-C448-69C69BAEAA19}"/>
              </a:ext>
            </a:extLst>
          </p:cNvPr>
          <p:cNvSpPr txBox="1">
            <a:spLocks noChangeArrowheads="1"/>
          </p:cNvSpPr>
          <p:nvPr/>
        </p:nvSpPr>
        <p:spPr bwMode="auto">
          <a:xfrm>
            <a:off x="609600" y="1144198"/>
            <a:ext cx="10972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Aft>
                <a:spcPct val="50000"/>
              </a:spcAft>
            </a:pPr>
            <a:r>
              <a:rPr lang="en-US" sz="3600" dirty="0">
                <a:latin typeface="Arial" charset="0"/>
              </a:rPr>
              <a:t>Reply: Then why do you engage in Pagan rituals?!</a:t>
            </a:r>
          </a:p>
        </p:txBody>
      </p:sp>
    </p:spTree>
    <p:extLst>
      <p:ext uri="{BB962C8B-B14F-4D97-AF65-F5344CB8AC3E}">
        <p14:creationId xmlns:p14="http://schemas.microsoft.com/office/powerpoint/2010/main" val="14987451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8" name="Text Box 8"/>
          <p:cNvSpPr txBox="1">
            <a:spLocks noChangeArrowheads="1"/>
          </p:cNvSpPr>
          <p:nvPr/>
        </p:nvSpPr>
        <p:spPr bwMode="auto">
          <a:xfrm>
            <a:off x="2743200" y="228600"/>
            <a:ext cx="6705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3600" b="1" dirty="0">
                <a:latin typeface="Arial" charset="0"/>
              </a:rPr>
              <a:t>Pagan Rituals</a:t>
            </a:r>
            <a:endParaRPr lang="en-US" sz="3600" dirty="0">
              <a:latin typeface="Arial" charset="0"/>
            </a:endParaRPr>
          </a:p>
        </p:txBody>
      </p:sp>
      <p:pic>
        <p:nvPicPr>
          <p:cNvPr id="2" name="Picture 1">
            <a:extLst>
              <a:ext uri="{FF2B5EF4-FFF2-40B4-BE49-F238E27FC236}">
                <a16:creationId xmlns:a16="http://schemas.microsoft.com/office/drawing/2014/main" id="{85937D5B-5059-46CB-83EA-1013AC04F967}"/>
              </a:ext>
            </a:extLst>
          </p:cNvPr>
          <p:cNvPicPr>
            <a:picLocks noChangeAspect="1"/>
          </p:cNvPicPr>
          <p:nvPr/>
        </p:nvPicPr>
        <p:blipFill>
          <a:blip r:embed="rId3"/>
          <a:stretch>
            <a:fillRect/>
          </a:stretch>
        </p:blipFill>
        <p:spPr>
          <a:xfrm>
            <a:off x="3057525" y="1914996"/>
            <a:ext cx="6076950" cy="4714405"/>
          </a:xfrm>
          <a:prstGeom prst="rect">
            <a:avLst/>
          </a:prstGeom>
        </p:spPr>
      </p:pic>
      <p:sp>
        <p:nvSpPr>
          <p:cNvPr id="3" name="Text Box 7">
            <a:extLst>
              <a:ext uri="{FF2B5EF4-FFF2-40B4-BE49-F238E27FC236}">
                <a16:creationId xmlns:a16="http://schemas.microsoft.com/office/drawing/2014/main" id="{A27E85DD-F355-29BB-E1B4-D5547F1ADB15}"/>
              </a:ext>
            </a:extLst>
          </p:cNvPr>
          <p:cNvSpPr txBox="1">
            <a:spLocks noChangeArrowheads="1"/>
          </p:cNvSpPr>
          <p:nvPr/>
        </p:nvSpPr>
        <p:spPr bwMode="auto">
          <a:xfrm>
            <a:off x="609600" y="1144198"/>
            <a:ext cx="10972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Aft>
                <a:spcPct val="50000"/>
              </a:spcAft>
            </a:pPr>
            <a:r>
              <a:rPr lang="en-US" sz="3600" dirty="0">
                <a:latin typeface="Arial" charset="0"/>
              </a:rPr>
              <a:t>Reply: Then why do you engage in Pagan rituals?!</a:t>
            </a:r>
          </a:p>
        </p:txBody>
      </p:sp>
    </p:spTree>
    <p:extLst>
      <p:ext uri="{BB962C8B-B14F-4D97-AF65-F5344CB8AC3E}">
        <p14:creationId xmlns:p14="http://schemas.microsoft.com/office/powerpoint/2010/main" val="40718681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8" name="Text Box 8"/>
          <p:cNvSpPr txBox="1">
            <a:spLocks noChangeArrowheads="1"/>
          </p:cNvSpPr>
          <p:nvPr/>
        </p:nvSpPr>
        <p:spPr bwMode="auto">
          <a:xfrm>
            <a:off x="2743200" y="228600"/>
            <a:ext cx="6705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3600" b="1" dirty="0">
                <a:latin typeface="Arial" charset="0"/>
              </a:rPr>
              <a:t>Pagan Rituals</a:t>
            </a:r>
            <a:endParaRPr lang="en-US" sz="3600" dirty="0">
              <a:latin typeface="Arial" charset="0"/>
            </a:endParaRPr>
          </a:p>
        </p:txBody>
      </p:sp>
      <p:pic>
        <p:nvPicPr>
          <p:cNvPr id="3" name="Picture 2" descr="A close up of a flower&#10;&#10;Description automatically generated">
            <a:extLst>
              <a:ext uri="{FF2B5EF4-FFF2-40B4-BE49-F238E27FC236}">
                <a16:creationId xmlns:a16="http://schemas.microsoft.com/office/drawing/2014/main" id="{020C3138-BD32-49A3-BDCF-F6B78FB9228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62401" y="1905000"/>
            <a:ext cx="4160597" cy="4876800"/>
          </a:xfrm>
          <a:prstGeom prst="rect">
            <a:avLst/>
          </a:prstGeom>
        </p:spPr>
      </p:pic>
      <p:sp>
        <p:nvSpPr>
          <p:cNvPr id="2" name="Text Box 7">
            <a:extLst>
              <a:ext uri="{FF2B5EF4-FFF2-40B4-BE49-F238E27FC236}">
                <a16:creationId xmlns:a16="http://schemas.microsoft.com/office/drawing/2014/main" id="{F5D64DF8-CA05-FB4B-2E03-C3ED11E5F838}"/>
              </a:ext>
            </a:extLst>
          </p:cNvPr>
          <p:cNvSpPr txBox="1">
            <a:spLocks noChangeArrowheads="1"/>
          </p:cNvSpPr>
          <p:nvPr/>
        </p:nvSpPr>
        <p:spPr bwMode="auto">
          <a:xfrm>
            <a:off x="609600" y="1144198"/>
            <a:ext cx="10972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Aft>
                <a:spcPct val="50000"/>
              </a:spcAft>
            </a:pPr>
            <a:r>
              <a:rPr lang="en-US" sz="3600" dirty="0">
                <a:latin typeface="Arial" charset="0"/>
              </a:rPr>
              <a:t>Reply: Then why do you engage in Pagan rituals?!</a:t>
            </a:r>
          </a:p>
        </p:txBody>
      </p:sp>
    </p:spTree>
    <p:extLst>
      <p:ext uri="{BB962C8B-B14F-4D97-AF65-F5344CB8AC3E}">
        <p14:creationId xmlns:p14="http://schemas.microsoft.com/office/powerpoint/2010/main" val="1415505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8" name="Text Box 8"/>
          <p:cNvSpPr txBox="1">
            <a:spLocks noChangeArrowheads="1"/>
          </p:cNvSpPr>
          <p:nvPr/>
        </p:nvSpPr>
        <p:spPr bwMode="auto">
          <a:xfrm>
            <a:off x="2743200" y="228600"/>
            <a:ext cx="6705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3600" b="1" dirty="0">
                <a:latin typeface="Arial" charset="0"/>
              </a:rPr>
              <a:t>Pagan Rituals</a:t>
            </a:r>
            <a:endParaRPr lang="en-US" sz="3600" dirty="0">
              <a:latin typeface="Arial" charset="0"/>
            </a:endParaRPr>
          </a:p>
        </p:txBody>
      </p:sp>
      <p:pic>
        <p:nvPicPr>
          <p:cNvPr id="2" name="Picture 1">
            <a:extLst>
              <a:ext uri="{FF2B5EF4-FFF2-40B4-BE49-F238E27FC236}">
                <a16:creationId xmlns:a16="http://schemas.microsoft.com/office/drawing/2014/main" id="{959EF59B-FC57-4D5E-B7AB-B9558F94FF3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000" y="1981200"/>
            <a:ext cx="9144000" cy="4876800"/>
          </a:xfrm>
          <a:prstGeom prst="rect">
            <a:avLst/>
          </a:prstGeom>
        </p:spPr>
      </p:pic>
      <p:sp>
        <p:nvSpPr>
          <p:cNvPr id="3" name="Text Box 7">
            <a:extLst>
              <a:ext uri="{FF2B5EF4-FFF2-40B4-BE49-F238E27FC236}">
                <a16:creationId xmlns:a16="http://schemas.microsoft.com/office/drawing/2014/main" id="{ACBC4744-6220-5781-0CD5-A81D6F46BCF1}"/>
              </a:ext>
            </a:extLst>
          </p:cNvPr>
          <p:cNvSpPr txBox="1">
            <a:spLocks noChangeArrowheads="1"/>
          </p:cNvSpPr>
          <p:nvPr/>
        </p:nvSpPr>
        <p:spPr bwMode="auto">
          <a:xfrm>
            <a:off x="609600" y="1144198"/>
            <a:ext cx="10972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Aft>
                <a:spcPct val="50000"/>
              </a:spcAft>
            </a:pPr>
            <a:r>
              <a:rPr lang="en-US" sz="3600" dirty="0">
                <a:latin typeface="Arial" charset="0"/>
              </a:rPr>
              <a:t>Reply: Then why do you engage in Pagan rituals?!</a:t>
            </a:r>
          </a:p>
        </p:txBody>
      </p:sp>
    </p:spTree>
    <p:extLst>
      <p:ext uri="{BB962C8B-B14F-4D97-AF65-F5344CB8AC3E}">
        <p14:creationId xmlns:p14="http://schemas.microsoft.com/office/powerpoint/2010/main" val="587788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8" name="Text Box 8"/>
          <p:cNvSpPr txBox="1">
            <a:spLocks noChangeArrowheads="1"/>
          </p:cNvSpPr>
          <p:nvPr/>
        </p:nvSpPr>
        <p:spPr bwMode="auto">
          <a:xfrm>
            <a:off x="2743200" y="228600"/>
            <a:ext cx="6705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3600" b="1" dirty="0">
                <a:latin typeface="Arial" charset="0"/>
              </a:rPr>
              <a:t>Pagan Rituals</a:t>
            </a:r>
            <a:endParaRPr lang="en-US" sz="3600" dirty="0">
              <a:latin typeface="Arial" charset="0"/>
            </a:endParaRPr>
          </a:p>
        </p:txBody>
      </p:sp>
      <p:pic>
        <p:nvPicPr>
          <p:cNvPr id="3" name="Picture 2">
            <a:extLst>
              <a:ext uri="{FF2B5EF4-FFF2-40B4-BE49-F238E27FC236}">
                <a16:creationId xmlns:a16="http://schemas.microsoft.com/office/drawing/2014/main" id="{8AF3E808-053E-4373-9AC8-1ACF86CDF17C}"/>
              </a:ext>
            </a:extLst>
          </p:cNvPr>
          <p:cNvPicPr>
            <a:picLocks noChangeAspect="1"/>
          </p:cNvPicPr>
          <p:nvPr/>
        </p:nvPicPr>
        <p:blipFill>
          <a:blip r:embed="rId3"/>
          <a:stretch>
            <a:fillRect/>
          </a:stretch>
        </p:blipFill>
        <p:spPr>
          <a:xfrm>
            <a:off x="2936132" y="2091670"/>
            <a:ext cx="6477000" cy="4589736"/>
          </a:xfrm>
          <a:prstGeom prst="rect">
            <a:avLst/>
          </a:prstGeom>
        </p:spPr>
      </p:pic>
      <p:sp>
        <p:nvSpPr>
          <p:cNvPr id="2" name="Text Box 7">
            <a:extLst>
              <a:ext uri="{FF2B5EF4-FFF2-40B4-BE49-F238E27FC236}">
                <a16:creationId xmlns:a16="http://schemas.microsoft.com/office/drawing/2014/main" id="{D36BC815-8D80-6D4C-9350-9152BEBB6E7E}"/>
              </a:ext>
            </a:extLst>
          </p:cNvPr>
          <p:cNvSpPr txBox="1">
            <a:spLocks noChangeArrowheads="1"/>
          </p:cNvSpPr>
          <p:nvPr/>
        </p:nvSpPr>
        <p:spPr bwMode="auto">
          <a:xfrm>
            <a:off x="609600" y="1144198"/>
            <a:ext cx="10972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Aft>
                <a:spcPct val="50000"/>
              </a:spcAft>
            </a:pPr>
            <a:r>
              <a:rPr lang="en-US" sz="3600" dirty="0">
                <a:latin typeface="Arial" charset="0"/>
              </a:rPr>
              <a:t>Reply: Then why do you engage in Pagan rituals?!</a:t>
            </a:r>
          </a:p>
        </p:txBody>
      </p:sp>
    </p:spTree>
    <p:extLst>
      <p:ext uri="{BB962C8B-B14F-4D97-AF65-F5344CB8AC3E}">
        <p14:creationId xmlns:p14="http://schemas.microsoft.com/office/powerpoint/2010/main" val="359150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8" name="Text Box 8"/>
          <p:cNvSpPr txBox="1">
            <a:spLocks noChangeArrowheads="1"/>
          </p:cNvSpPr>
          <p:nvPr/>
        </p:nvSpPr>
        <p:spPr bwMode="auto">
          <a:xfrm>
            <a:off x="2743200" y="228600"/>
            <a:ext cx="6705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3600" b="1" dirty="0">
                <a:latin typeface="Arial" charset="0"/>
              </a:rPr>
              <a:t>Pagan Rituals</a:t>
            </a:r>
            <a:endParaRPr lang="en-US" sz="3600" dirty="0">
              <a:latin typeface="Arial" charset="0"/>
            </a:endParaRPr>
          </a:p>
        </p:txBody>
      </p:sp>
      <p:pic>
        <p:nvPicPr>
          <p:cNvPr id="2" name="Picture 1">
            <a:extLst>
              <a:ext uri="{FF2B5EF4-FFF2-40B4-BE49-F238E27FC236}">
                <a16:creationId xmlns:a16="http://schemas.microsoft.com/office/drawing/2014/main" id="{71D71DFC-5A36-43F3-96A3-E4B7CCE5C837}"/>
              </a:ext>
            </a:extLst>
          </p:cNvPr>
          <p:cNvPicPr>
            <a:picLocks noChangeAspect="1"/>
          </p:cNvPicPr>
          <p:nvPr/>
        </p:nvPicPr>
        <p:blipFill>
          <a:blip r:embed="rId3"/>
          <a:stretch>
            <a:fillRect/>
          </a:stretch>
        </p:blipFill>
        <p:spPr>
          <a:xfrm>
            <a:off x="1720580" y="1905000"/>
            <a:ext cx="5091400" cy="4572000"/>
          </a:xfrm>
          <a:prstGeom prst="rect">
            <a:avLst/>
          </a:prstGeom>
        </p:spPr>
      </p:pic>
      <p:pic>
        <p:nvPicPr>
          <p:cNvPr id="4" name="Picture 3">
            <a:extLst>
              <a:ext uri="{FF2B5EF4-FFF2-40B4-BE49-F238E27FC236}">
                <a16:creationId xmlns:a16="http://schemas.microsoft.com/office/drawing/2014/main" id="{15D761C2-FDB4-4B32-932F-C542A805D88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58001" y="1905000"/>
            <a:ext cx="3662039" cy="4572000"/>
          </a:xfrm>
          <a:prstGeom prst="rect">
            <a:avLst/>
          </a:prstGeom>
        </p:spPr>
      </p:pic>
      <p:sp>
        <p:nvSpPr>
          <p:cNvPr id="3" name="Text Box 7">
            <a:extLst>
              <a:ext uri="{FF2B5EF4-FFF2-40B4-BE49-F238E27FC236}">
                <a16:creationId xmlns:a16="http://schemas.microsoft.com/office/drawing/2014/main" id="{442D5CD7-61C5-265A-9C4B-397FBEC8AD99}"/>
              </a:ext>
            </a:extLst>
          </p:cNvPr>
          <p:cNvSpPr txBox="1">
            <a:spLocks noChangeArrowheads="1"/>
          </p:cNvSpPr>
          <p:nvPr/>
        </p:nvSpPr>
        <p:spPr bwMode="auto">
          <a:xfrm>
            <a:off x="609600" y="1144198"/>
            <a:ext cx="10972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Aft>
                <a:spcPct val="50000"/>
              </a:spcAft>
            </a:pPr>
            <a:r>
              <a:rPr lang="en-US" sz="3600" dirty="0">
                <a:latin typeface="Arial" charset="0"/>
              </a:rPr>
              <a:t>Reply: Then why do you engage in Pagan rituals?!</a:t>
            </a:r>
          </a:p>
        </p:txBody>
      </p:sp>
    </p:spTree>
    <p:extLst>
      <p:ext uri="{BB962C8B-B14F-4D97-AF65-F5344CB8AC3E}">
        <p14:creationId xmlns:p14="http://schemas.microsoft.com/office/powerpoint/2010/main" val="2643920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8" name="Text Box 8"/>
          <p:cNvSpPr txBox="1">
            <a:spLocks noChangeArrowheads="1"/>
          </p:cNvSpPr>
          <p:nvPr/>
        </p:nvSpPr>
        <p:spPr bwMode="auto">
          <a:xfrm>
            <a:off x="2743200" y="228600"/>
            <a:ext cx="6705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3600" b="1" dirty="0">
                <a:latin typeface="Arial" charset="0"/>
              </a:rPr>
              <a:t>Pagan Rituals</a:t>
            </a:r>
            <a:endParaRPr lang="en-US" sz="3600" dirty="0">
              <a:latin typeface="Arial" charset="0"/>
            </a:endParaRPr>
          </a:p>
        </p:txBody>
      </p:sp>
      <p:pic>
        <p:nvPicPr>
          <p:cNvPr id="3" name="Picture 2">
            <a:extLst>
              <a:ext uri="{FF2B5EF4-FFF2-40B4-BE49-F238E27FC236}">
                <a16:creationId xmlns:a16="http://schemas.microsoft.com/office/drawing/2014/main" id="{A55344A2-333B-40D1-97EB-7B7A36E986F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9346"/>
          <a:stretch/>
        </p:blipFill>
        <p:spPr>
          <a:xfrm>
            <a:off x="3057525" y="2103121"/>
            <a:ext cx="6076950" cy="4136079"/>
          </a:xfrm>
          <a:prstGeom prst="rect">
            <a:avLst/>
          </a:prstGeom>
        </p:spPr>
      </p:pic>
      <p:sp>
        <p:nvSpPr>
          <p:cNvPr id="2" name="Text Box 7">
            <a:extLst>
              <a:ext uri="{FF2B5EF4-FFF2-40B4-BE49-F238E27FC236}">
                <a16:creationId xmlns:a16="http://schemas.microsoft.com/office/drawing/2014/main" id="{BB368979-655C-72E5-58AB-05CAC2E4994D}"/>
              </a:ext>
            </a:extLst>
          </p:cNvPr>
          <p:cNvSpPr txBox="1">
            <a:spLocks noChangeArrowheads="1"/>
          </p:cNvSpPr>
          <p:nvPr/>
        </p:nvSpPr>
        <p:spPr bwMode="auto">
          <a:xfrm>
            <a:off x="609600" y="1144198"/>
            <a:ext cx="10972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Aft>
                <a:spcPct val="50000"/>
              </a:spcAft>
            </a:pPr>
            <a:r>
              <a:rPr lang="en-US" sz="3600" dirty="0">
                <a:latin typeface="Arial" charset="0"/>
              </a:rPr>
              <a:t>Reply: Then why do you engage in Pagan rituals?!</a:t>
            </a:r>
          </a:p>
        </p:txBody>
      </p:sp>
    </p:spTree>
    <p:extLst>
      <p:ext uri="{BB962C8B-B14F-4D97-AF65-F5344CB8AC3E}">
        <p14:creationId xmlns:p14="http://schemas.microsoft.com/office/powerpoint/2010/main" val="2039183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8" name="Text Box 8"/>
          <p:cNvSpPr txBox="1">
            <a:spLocks noChangeArrowheads="1"/>
          </p:cNvSpPr>
          <p:nvPr/>
        </p:nvSpPr>
        <p:spPr bwMode="auto">
          <a:xfrm>
            <a:off x="2743200" y="228600"/>
            <a:ext cx="6705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3600" b="1" dirty="0">
                <a:latin typeface="Arial" charset="0"/>
              </a:rPr>
              <a:t>Pagan Rituals</a:t>
            </a:r>
            <a:endParaRPr lang="en-US" sz="3600" dirty="0">
              <a:latin typeface="Arial" charset="0"/>
            </a:endParaRPr>
          </a:p>
        </p:txBody>
      </p:sp>
      <p:pic>
        <p:nvPicPr>
          <p:cNvPr id="2" name="Picture 1">
            <a:extLst>
              <a:ext uri="{FF2B5EF4-FFF2-40B4-BE49-F238E27FC236}">
                <a16:creationId xmlns:a16="http://schemas.microsoft.com/office/drawing/2014/main" id="{42BA4E76-6283-4222-A5B7-DFD5833311A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5955"/>
          <a:stretch/>
        </p:blipFill>
        <p:spPr>
          <a:xfrm>
            <a:off x="3057525" y="2103120"/>
            <a:ext cx="6076950" cy="3834522"/>
          </a:xfrm>
          <a:prstGeom prst="rect">
            <a:avLst/>
          </a:prstGeom>
        </p:spPr>
      </p:pic>
      <p:sp>
        <p:nvSpPr>
          <p:cNvPr id="3" name="Text Box 7">
            <a:extLst>
              <a:ext uri="{FF2B5EF4-FFF2-40B4-BE49-F238E27FC236}">
                <a16:creationId xmlns:a16="http://schemas.microsoft.com/office/drawing/2014/main" id="{EE3AC554-1FE5-41B3-0F06-DB6A96AC23F7}"/>
              </a:ext>
            </a:extLst>
          </p:cNvPr>
          <p:cNvSpPr txBox="1">
            <a:spLocks noChangeArrowheads="1"/>
          </p:cNvSpPr>
          <p:nvPr/>
        </p:nvSpPr>
        <p:spPr bwMode="auto">
          <a:xfrm>
            <a:off x="609600" y="1144198"/>
            <a:ext cx="10972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Aft>
                <a:spcPct val="50000"/>
              </a:spcAft>
            </a:pPr>
            <a:r>
              <a:rPr lang="en-US" sz="3600" dirty="0">
                <a:latin typeface="Arial" charset="0"/>
              </a:rPr>
              <a:t>Reply: Then why do you engage in Pagan rituals?!</a:t>
            </a:r>
          </a:p>
        </p:txBody>
      </p:sp>
    </p:spTree>
    <p:extLst>
      <p:ext uri="{BB962C8B-B14F-4D97-AF65-F5344CB8AC3E}">
        <p14:creationId xmlns:p14="http://schemas.microsoft.com/office/powerpoint/2010/main" val="2197980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8" name="Text Box 8"/>
          <p:cNvSpPr txBox="1">
            <a:spLocks noChangeArrowheads="1"/>
          </p:cNvSpPr>
          <p:nvPr/>
        </p:nvSpPr>
        <p:spPr bwMode="auto">
          <a:xfrm>
            <a:off x="2743200" y="228600"/>
            <a:ext cx="6705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3600" b="1" dirty="0">
                <a:latin typeface="Arial" charset="0"/>
              </a:rPr>
              <a:t>Pagan Rituals</a:t>
            </a:r>
            <a:endParaRPr lang="en-US" sz="3600" dirty="0">
              <a:latin typeface="Arial" charset="0"/>
            </a:endParaRPr>
          </a:p>
        </p:txBody>
      </p:sp>
      <p:pic>
        <p:nvPicPr>
          <p:cNvPr id="2" name="Picture 1">
            <a:extLst>
              <a:ext uri="{FF2B5EF4-FFF2-40B4-BE49-F238E27FC236}">
                <a16:creationId xmlns:a16="http://schemas.microsoft.com/office/drawing/2014/main" id="{C271B668-1C31-4181-93F5-27ACF773412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4823"/>
          <a:stretch/>
        </p:blipFill>
        <p:spPr>
          <a:xfrm>
            <a:off x="3057525" y="2103120"/>
            <a:ext cx="6076950" cy="3886200"/>
          </a:xfrm>
          <a:prstGeom prst="rect">
            <a:avLst/>
          </a:prstGeom>
        </p:spPr>
      </p:pic>
      <p:sp>
        <p:nvSpPr>
          <p:cNvPr id="3" name="Text Box 7">
            <a:extLst>
              <a:ext uri="{FF2B5EF4-FFF2-40B4-BE49-F238E27FC236}">
                <a16:creationId xmlns:a16="http://schemas.microsoft.com/office/drawing/2014/main" id="{2D9C40E4-D07D-ED8C-269C-E555FE42AEBB}"/>
              </a:ext>
            </a:extLst>
          </p:cNvPr>
          <p:cNvSpPr txBox="1">
            <a:spLocks noChangeArrowheads="1"/>
          </p:cNvSpPr>
          <p:nvPr/>
        </p:nvSpPr>
        <p:spPr bwMode="auto">
          <a:xfrm>
            <a:off x="609600" y="1144198"/>
            <a:ext cx="10972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Aft>
                <a:spcPct val="50000"/>
              </a:spcAft>
            </a:pPr>
            <a:r>
              <a:rPr lang="en-US" sz="3600" dirty="0">
                <a:latin typeface="Arial" charset="0"/>
              </a:rPr>
              <a:t>Reply: Then why do you engage in Pagan rituals?!</a:t>
            </a:r>
          </a:p>
        </p:txBody>
      </p:sp>
    </p:spTree>
    <p:extLst>
      <p:ext uri="{BB962C8B-B14F-4D97-AF65-F5344CB8AC3E}">
        <p14:creationId xmlns:p14="http://schemas.microsoft.com/office/powerpoint/2010/main" val="1575310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546023-5891-41EB-9CF9-8EFF3FEE3790}"/>
              </a:ext>
            </a:extLst>
          </p:cNvPr>
          <p:cNvPicPr>
            <a:picLocks noChangeAspect="1"/>
          </p:cNvPicPr>
          <p:nvPr/>
        </p:nvPicPr>
        <p:blipFill>
          <a:blip r:embed="rId3"/>
          <a:stretch>
            <a:fillRect/>
          </a:stretch>
        </p:blipFill>
        <p:spPr>
          <a:xfrm>
            <a:off x="1734586" y="0"/>
            <a:ext cx="8722828" cy="6858000"/>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8" name="Text Box 8"/>
          <p:cNvSpPr txBox="1">
            <a:spLocks noChangeArrowheads="1"/>
          </p:cNvSpPr>
          <p:nvPr/>
        </p:nvSpPr>
        <p:spPr bwMode="auto">
          <a:xfrm>
            <a:off x="2743200" y="228600"/>
            <a:ext cx="6705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3600" b="1" dirty="0">
                <a:latin typeface="Arial" charset="0"/>
              </a:rPr>
              <a:t>Pagan Rituals</a:t>
            </a:r>
            <a:endParaRPr lang="en-US" sz="3600" dirty="0">
              <a:latin typeface="Arial" charset="0"/>
            </a:endParaRPr>
          </a:p>
        </p:txBody>
      </p:sp>
      <p:pic>
        <p:nvPicPr>
          <p:cNvPr id="3" name="Picture 2">
            <a:extLst>
              <a:ext uri="{FF2B5EF4-FFF2-40B4-BE49-F238E27FC236}">
                <a16:creationId xmlns:a16="http://schemas.microsoft.com/office/drawing/2014/main" id="{F3E4CFCB-BD00-44E6-AB74-4B41B36A370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9615"/>
          <a:stretch/>
        </p:blipFill>
        <p:spPr>
          <a:xfrm>
            <a:off x="3057525" y="2103120"/>
            <a:ext cx="6076950" cy="3667530"/>
          </a:xfrm>
          <a:prstGeom prst="rect">
            <a:avLst/>
          </a:prstGeom>
        </p:spPr>
      </p:pic>
      <p:sp>
        <p:nvSpPr>
          <p:cNvPr id="2" name="Text Box 7">
            <a:extLst>
              <a:ext uri="{FF2B5EF4-FFF2-40B4-BE49-F238E27FC236}">
                <a16:creationId xmlns:a16="http://schemas.microsoft.com/office/drawing/2014/main" id="{1FAD000A-9CDB-0EB7-4FBB-88C124D77523}"/>
              </a:ext>
            </a:extLst>
          </p:cNvPr>
          <p:cNvSpPr txBox="1">
            <a:spLocks noChangeArrowheads="1"/>
          </p:cNvSpPr>
          <p:nvPr/>
        </p:nvSpPr>
        <p:spPr bwMode="auto">
          <a:xfrm>
            <a:off x="609600" y="1144198"/>
            <a:ext cx="10972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Aft>
                <a:spcPct val="50000"/>
              </a:spcAft>
            </a:pPr>
            <a:r>
              <a:rPr lang="en-US" sz="3600" dirty="0">
                <a:latin typeface="Arial" charset="0"/>
              </a:rPr>
              <a:t>Reply: Then why do you engage in Pagan rituals?!</a:t>
            </a:r>
          </a:p>
        </p:txBody>
      </p:sp>
    </p:spTree>
    <p:extLst>
      <p:ext uri="{BB962C8B-B14F-4D97-AF65-F5344CB8AC3E}">
        <p14:creationId xmlns:p14="http://schemas.microsoft.com/office/powerpoint/2010/main" val="2657098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8" name="Text Box 8"/>
          <p:cNvSpPr txBox="1">
            <a:spLocks noChangeArrowheads="1"/>
          </p:cNvSpPr>
          <p:nvPr/>
        </p:nvSpPr>
        <p:spPr bwMode="auto">
          <a:xfrm>
            <a:off x="2743200" y="228600"/>
            <a:ext cx="6705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3600" b="1" dirty="0">
                <a:latin typeface="Arial" charset="0"/>
              </a:rPr>
              <a:t>Pagan Rituals</a:t>
            </a:r>
            <a:endParaRPr lang="en-US" sz="3600" dirty="0">
              <a:latin typeface="Arial" charset="0"/>
            </a:endParaRPr>
          </a:p>
        </p:txBody>
      </p:sp>
      <p:pic>
        <p:nvPicPr>
          <p:cNvPr id="2" name="Picture 1">
            <a:extLst>
              <a:ext uri="{FF2B5EF4-FFF2-40B4-BE49-F238E27FC236}">
                <a16:creationId xmlns:a16="http://schemas.microsoft.com/office/drawing/2014/main" id="{8AB37045-2956-4513-938E-E7ADD157487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57525" y="2103120"/>
            <a:ext cx="6076950" cy="3581400"/>
          </a:xfrm>
          <a:prstGeom prst="rect">
            <a:avLst/>
          </a:prstGeom>
        </p:spPr>
      </p:pic>
      <p:sp>
        <p:nvSpPr>
          <p:cNvPr id="3" name="Text Box 7">
            <a:extLst>
              <a:ext uri="{FF2B5EF4-FFF2-40B4-BE49-F238E27FC236}">
                <a16:creationId xmlns:a16="http://schemas.microsoft.com/office/drawing/2014/main" id="{EA732EA7-2E36-CC7B-B688-1ACC7787271B}"/>
              </a:ext>
            </a:extLst>
          </p:cNvPr>
          <p:cNvSpPr txBox="1">
            <a:spLocks noChangeArrowheads="1"/>
          </p:cNvSpPr>
          <p:nvPr/>
        </p:nvSpPr>
        <p:spPr bwMode="auto">
          <a:xfrm>
            <a:off x="609600" y="1144198"/>
            <a:ext cx="10972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Aft>
                <a:spcPct val="50000"/>
              </a:spcAft>
            </a:pPr>
            <a:r>
              <a:rPr lang="en-US" sz="3600" dirty="0">
                <a:latin typeface="Arial" charset="0"/>
              </a:rPr>
              <a:t>Reply: Then why do you engage in Pagan rituals?!</a:t>
            </a:r>
          </a:p>
        </p:txBody>
      </p:sp>
    </p:spTree>
    <p:extLst>
      <p:ext uri="{BB962C8B-B14F-4D97-AF65-F5344CB8AC3E}">
        <p14:creationId xmlns:p14="http://schemas.microsoft.com/office/powerpoint/2010/main" val="3928990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8" name="Text Box 8"/>
          <p:cNvSpPr txBox="1">
            <a:spLocks noChangeArrowheads="1"/>
          </p:cNvSpPr>
          <p:nvPr/>
        </p:nvSpPr>
        <p:spPr bwMode="auto">
          <a:xfrm>
            <a:off x="2743200" y="228600"/>
            <a:ext cx="6705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3600" b="1" dirty="0">
                <a:latin typeface="Arial" charset="0"/>
              </a:rPr>
              <a:t>Pagan Rituals</a:t>
            </a:r>
            <a:endParaRPr lang="en-US" sz="3600" dirty="0">
              <a:latin typeface="Arial" charset="0"/>
            </a:endParaRPr>
          </a:p>
        </p:txBody>
      </p:sp>
      <p:pic>
        <p:nvPicPr>
          <p:cNvPr id="2" name="Picture 1">
            <a:extLst>
              <a:ext uri="{FF2B5EF4-FFF2-40B4-BE49-F238E27FC236}">
                <a16:creationId xmlns:a16="http://schemas.microsoft.com/office/drawing/2014/main" id="{395B8203-1FBE-4775-AB09-A5BE53F8259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0752"/>
          <a:stretch/>
        </p:blipFill>
        <p:spPr>
          <a:xfrm>
            <a:off x="3057525" y="2103121"/>
            <a:ext cx="6076950" cy="3615649"/>
          </a:xfrm>
          <a:prstGeom prst="rect">
            <a:avLst/>
          </a:prstGeom>
        </p:spPr>
      </p:pic>
      <p:sp>
        <p:nvSpPr>
          <p:cNvPr id="3" name="Text Box 7">
            <a:extLst>
              <a:ext uri="{FF2B5EF4-FFF2-40B4-BE49-F238E27FC236}">
                <a16:creationId xmlns:a16="http://schemas.microsoft.com/office/drawing/2014/main" id="{A5F2459A-B9EB-2E81-593B-4479325BB98E}"/>
              </a:ext>
            </a:extLst>
          </p:cNvPr>
          <p:cNvSpPr txBox="1">
            <a:spLocks noChangeArrowheads="1"/>
          </p:cNvSpPr>
          <p:nvPr/>
        </p:nvSpPr>
        <p:spPr bwMode="auto">
          <a:xfrm>
            <a:off x="609600" y="1144198"/>
            <a:ext cx="10972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Aft>
                <a:spcPct val="50000"/>
              </a:spcAft>
            </a:pPr>
            <a:r>
              <a:rPr lang="en-US" sz="3600" dirty="0">
                <a:latin typeface="Arial" charset="0"/>
              </a:rPr>
              <a:t>Reply: Then why do you engage in Pagan rituals?!</a:t>
            </a:r>
          </a:p>
        </p:txBody>
      </p:sp>
    </p:spTree>
    <p:extLst>
      <p:ext uri="{BB962C8B-B14F-4D97-AF65-F5344CB8AC3E}">
        <p14:creationId xmlns:p14="http://schemas.microsoft.com/office/powerpoint/2010/main" val="1225596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8">
            <a:extLst>
              <a:ext uri="{FF2B5EF4-FFF2-40B4-BE49-F238E27FC236}">
                <a16:creationId xmlns:a16="http://schemas.microsoft.com/office/drawing/2014/main" id="{75DE2768-BA1A-11C6-FE4F-4DF9FD17302B}"/>
              </a:ext>
            </a:extLst>
          </p:cNvPr>
          <p:cNvSpPr txBox="1">
            <a:spLocks noChangeArrowheads="1"/>
          </p:cNvSpPr>
          <p:nvPr/>
        </p:nvSpPr>
        <p:spPr bwMode="auto">
          <a:xfrm>
            <a:off x="2743200" y="228600"/>
            <a:ext cx="6705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3600" b="1" dirty="0">
                <a:latin typeface="Arial" charset="0"/>
              </a:rPr>
              <a:t>Pagan Rituals</a:t>
            </a:r>
            <a:endParaRPr lang="en-US" sz="3600" dirty="0">
              <a:latin typeface="Arial" charset="0"/>
            </a:endParaRPr>
          </a:p>
        </p:txBody>
      </p:sp>
      <p:sp>
        <p:nvSpPr>
          <p:cNvPr id="3" name="Text Box 7">
            <a:extLst>
              <a:ext uri="{FF2B5EF4-FFF2-40B4-BE49-F238E27FC236}">
                <a16:creationId xmlns:a16="http://schemas.microsoft.com/office/drawing/2014/main" id="{35148B7C-7291-67A7-BF6A-E7849D02FAE2}"/>
              </a:ext>
            </a:extLst>
          </p:cNvPr>
          <p:cNvSpPr txBox="1">
            <a:spLocks noChangeArrowheads="1"/>
          </p:cNvSpPr>
          <p:nvPr/>
        </p:nvSpPr>
        <p:spPr bwMode="auto">
          <a:xfrm>
            <a:off x="609600" y="1144198"/>
            <a:ext cx="10972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Aft>
                <a:spcPct val="50000"/>
              </a:spcAft>
            </a:pPr>
            <a:r>
              <a:rPr lang="en-US" sz="3600" dirty="0">
                <a:latin typeface="Arial" charset="0"/>
              </a:rPr>
              <a:t>Which Pagan rituals will you give up?!</a:t>
            </a:r>
          </a:p>
        </p:txBody>
      </p:sp>
      <p:pic>
        <p:nvPicPr>
          <p:cNvPr id="4" name="Picture 3">
            <a:extLst>
              <a:ext uri="{FF2B5EF4-FFF2-40B4-BE49-F238E27FC236}">
                <a16:creationId xmlns:a16="http://schemas.microsoft.com/office/drawing/2014/main" id="{93AFCE92-7AC2-876E-7E27-A72DE372F0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0" y="2064777"/>
            <a:ext cx="2656672" cy="1897623"/>
          </a:xfrm>
          <a:prstGeom prst="rect">
            <a:avLst/>
          </a:prstGeom>
        </p:spPr>
      </p:pic>
      <p:pic>
        <p:nvPicPr>
          <p:cNvPr id="5" name="Picture 4">
            <a:extLst>
              <a:ext uri="{FF2B5EF4-FFF2-40B4-BE49-F238E27FC236}">
                <a16:creationId xmlns:a16="http://schemas.microsoft.com/office/drawing/2014/main" id="{0EF83582-C235-6652-2482-1AADF23CB29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63000" y="2065581"/>
            <a:ext cx="2819400" cy="1896819"/>
          </a:xfrm>
          <a:prstGeom prst="rect">
            <a:avLst/>
          </a:prstGeom>
        </p:spPr>
      </p:pic>
      <p:pic>
        <p:nvPicPr>
          <p:cNvPr id="6" name="Picture 5">
            <a:extLst>
              <a:ext uri="{FF2B5EF4-FFF2-40B4-BE49-F238E27FC236}">
                <a16:creationId xmlns:a16="http://schemas.microsoft.com/office/drawing/2014/main" id="{81057E5F-4DD3-2345-BCF5-CCAEFCD4BAD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7400" y="4211248"/>
            <a:ext cx="2656672" cy="2061005"/>
          </a:xfrm>
          <a:prstGeom prst="rect">
            <a:avLst/>
          </a:prstGeom>
        </p:spPr>
      </p:pic>
      <p:pic>
        <p:nvPicPr>
          <p:cNvPr id="7" name="Picture 6">
            <a:extLst>
              <a:ext uri="{FF2B5EF4-FFF2-40B4-BE49-F238E27FC236}">
                <a16:creationId xmlns:a16="http://schemas.microsoft.com/office/drawing/2014/main" id="{CC377EB0-58F6-42B2-9F8A-A9EF059D993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785193" y="2627770"/>
            <a:ext cx="4621614" cy="2464861"/>
          </a:xfrm>
          <a:prstGeom prst="rect">
            <a:avLst/>
          </a:prstGeom>
        </p:spPr>
      </p:pic>
      <p:pic>
        <p:nvPicPr>
          <p:cNvPr id="8" name="Picture 7">
            <a:extLst>
              <a:ext uri="{FF2B5EF4-FFF2-40B4-BE49-F238E27FC236}">
                <a16:creationId xmlns:a16="http://schemas.microsoft.com/office/drawing/2014/main" id="{A8DFCBB8-EC03-F193-C44B-730C17864BB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763000" y="4211248"/>
            <a:ext cx="2807563" cy="2061005"/>
          </a:xfrm>
          <a:prstGeom prst="rect">
            <a:avLst/>
          </a:prstGeom>
        </p:spPr>
      </p:pic>
    </p:spTree>
    <p:extLst>
      <p:ext uri="{BB962C8B-B14F-4D97-AF65-F5344CB8AC3E}">
        <p14:creationId xmlns:p14="http://schemas.microsoft.com/office/powerpoint/2010/main" val="1738152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7" name="Text Box 7"/>
          <p:cNvSpPr txBox="1">
            <a:spLocks noChangeArrowheads="1"/>
          </p:cNvSpPr>
          <p:nvPr/>
        </p:nvSpPr>
        <p:spPr bwMode="auto">
          <a:xfrm>
            <a:off x="609600" y="1219201"/>
            <a:ext cx="10972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Aft>
                <a:spcPct val="50000"/>
              </a:spcAft>
            </a:pPr>
            <a:r>
              <a:rPr lang="en-US" sz="3600" dirty="0">
                <a:latin typeface="Arial" charset="0"/>
              </a:rPr>
              <a:t>Claim: There is no evidence in the Bible that Jesus was born in December.</a:t>
            </a:r>
          </a:p>
        </p:txBody>
      </p:sp>
      <p:sp>
        <p:nvSpPr>
          <p:cNvPr id="5128" name="Text Box 8"/>
          <p:cNvSpPr txBox="1">
            <a:spLocks noChangeArrowheads="1"/>
          </p:cNvSpPr>
          <p:nvPr/>
        </p:nvSpPr>
        <p:spPr bwMode="auto">
          <a:xfrm>
            <a:off x="2743200" y="228600"/>
            <a:ext cx="6705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3600" b="1" dirty="0">
                <a:latin typeface="Arial" charset="0"/>
              </a:rPr>
              <a:t>Myth #5</a:t>
            </a:r>
            <a:r>
              <a:rPr lang="en-US" sz="3600" dirty="0">
                <a:latin typeface="Arial" charset="0"/>
              </a:rPr>
              <a:t> </a:t>
            </a:r>
          </a:p>
        </p:txBody>
      </p:sp>
      <p:pic>
        <p:nvPicPr>
          <p:cNvPr id="2" name="Picture 1">
            <a:extLst>
              <a:ext uri="{FF2B5EF4-FFF2-40B4-BE49-F238E27FC236}">
                <a16:creationId xmlns:a16="http://schemas.microsoft.com/office/drawing/2014/main" id="{9337766C-D296-4643-8D70-8FACDC8E4E8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41539" y="3330892"/>
            <a:ext cx="6200649" cy="3374709"/>
          </a:xfrm>
          <a:prstGeom prst="rect">
            <a:avLst/>
          </a:prstGeom>
        </p:spPr>
      </p:pic>
      <p:pic>
        <p:nvPicPr>
          <p:cNvPr id="3" name="Picture 2">
            <a:extLst>
              <a:ext uri="{FF2B5EF4-FFF2-40B4-BE49-F238E27FC236}">
                <a16:creationId xmlns:a16="http://schemas.microsoft.com/office/drawing/2014/main" id="{64F0C1C2-BBEB-41F3-BB67-F5FF67CCBFD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43800" y="3330892"/>
            <a:ext cx="3048000" cy="3374709"/>
          </a:xfrm>
          <a:prstGeom prst="rect">
            <a:avLst/>
          </a:prstGeom>
        </p:spPr>
      </p:pic>
    </p:spTree>
    <p:extLst>
      <p:ext uri="{BB962C8B-B14F-4D97-AF65-F5344CB8AC3E}">
        <p14:creationId xmlns:p14="http://schemas.microsoft.com/office/powerpoint/2010/main" val="2512620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27"/>
                                        </p:tgtEl>
                                        <p:attrNameLst>
                                          <p:attrName>style.visibility</p:attrName>
                                        </p:attrNameLst>
                                      </p:cBhvr>
                                      <p:to>
                                        <p:strVal val="visible"/>
                                      </p:to>
                                    </p:set>
                                    <p:animEffect transition="in" filter="fade">
                                      <p:cBhvr>
                                        <p:cTn id="7" dur="500"/>
                                        <p:tgtEl>
                                          <p:spTgt spid="51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128"/>
                                        </p:tgtEl>
                                        <p:attrNameLst>
                                          <p:attrName>style.visibility</p:attrName>
                                        </p:attrNameLst>
                                      </p:cBhvr>
                                      <p:to>
                                        <p:strVal val="visible"/>
                                      </p:to>
                                    </p:set>
                                    <p:animEffect transition="in" filter="fade">
                                      <p:cBhvr>
                                        <p:cTn id="10" dur="500"/>
                                        <p:tgtEl>
                                          <p:spTgt spid="5128"/>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7" grpId="0"/>
      <p:bldP spid="5128" grpId="0"/>
    </p:bld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7" name="Text Box 7"/>
          <p:cNvSpPr txBox="1">
            <a:spLocks noChangeArrowheads="1"/>
          </p:cNvSpPr>
          <p:nvPr/>
        </p:nvSpPr>
        <p:spPr bwMode="auto">
          <a:xfrm>
            <a:off x="609600" y="1219200"/>
            <a:ext cx="10972800" cy="3170099"/>
          </a:xfrm>
          <a:prstGeom prst="rect">
            <a:avLst/>
          </a:prstGeom>
          <a:solidFill>
            <a:srgbClr val="0C1A27">
              <a:alpha val="50000"/>
            </a:srgbClr>
          </a:solidFill>
          <a:ln>
            <a:noFill/>
          </a:ln>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Aft>
                <a:spcPct val="50000"/>
              </a:spcAft>
            </a:pPr>
            <a:r>
              <a:rPr lang="en-US" sz="4000" dirty="0">
                <a:latin typeface="Arial" charset="0"/>
              </a:rPr>
              <a:t>Fact: The Bible does not explicitly say that Jesus was born in December. However, if you piece together the Biblical evidence, a case can be made for the birth of Jesus being in December.</a:t>
            </a:r>
          </a:p>
        </p:txBody>
      </p:sp>
      <p:sp>
        <p:nvSpPr>
          <p:cNvPr id="5128" name="Text Box 8"/>
          <p:cNvSpPr txBox="1">
            <a:spLocks noChangeArrowheads="1"/>
          </p:cNvSpPr>
          <p:nvPr/>
        </p:nvSpPr>
        <p:spPr bwMode="auto">
          <a:xfrm>
            <a:off x="2743200" y="228600"/>
            <a:ext cx="6705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3600" b="1" dirty="0">
                <a:latin typeface="Arial" charset="0"/>
              </a:rPr>
              <a:t>Myth #5</a:t>
            </a:r>
            <a:r>
              <a:rPr lang="en-US" sz="3600" dirty="0">
                <a:latin typeface="Arial" charset="0"/>
              </a:rPr>
              <a:t> </a:t>
            </a:r>
          </a:p>
        </p:txBody>
      </p:sp>
    </p:spTree>
    <p:extLst>
      <p:ext uri="{BB962C8B-B14F-4D97-AF65-F5344CB8AC3E}">
        <p14:creationId xmlns:p14="http://schemas.microsoft.com/office/powerpoint/2010/main" val="2539165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127"/>
                                        </p:tgtEl>
                                        <p:attrNameLst>
                                          <p:attrName>style.visibility</p:attrName>
                                        </p:attrNameLst>
                                      </p:cBhvr>
                                      <p:to>
                                        <p:strVal val="visible"/>
                                      </p:to>
                                    </p:set>
                                    <p:animEffect transition="in" filter="fade">
                                      <p:cBhvr>
                                        <p:cTn id="7" dur="500"/>
                                        <p:tgtEl>
                                          <p:spTgt spid="5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7" grpId="0" animBg="1"/>
    </p:bld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7" name="Text Box 7"/>
          <p:cNvSpPr txBox="1">
            <a:spLocks noChangeArrowheads="1"/>
          </p:cNvSpPr>
          <p:nvPr/>
        </p:nvSpPr>
        <p:spPr bwMode="auto">
          <a:xfrm>
            <a:off x="609600" y="1219201"/>
            <a:ext cx="10972800" cy="4093428"/>
          </a:xfrm>
          <a:prstGeom prst="rect">
            <a:avLst/>
          </a:prstGeom>
          <a:solidFill>
            <a:srgbClr val="0C1A27">
              <a:alpha val="50000"/>
            </a:srgbClr>
          </a:solidFill>
          <a:ln>
            <a:noFill/>
          </a:ln>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Aft>
                <a:spcPct val="50000"/>
              </a:spcAft>
            </a:pPr>
            <a:r>
              <a:rPr lang="en-US" sz="4000" i="1" dirty="0">
                <a:latin typeface="Arial" charset="0"/>
              </a:rPr>
              <a:t>Evidence from Scripture.</a:t>
            </a:r>
          </a:p>
          <a:p>
            <a:pPr eaLnBrk="1" hangingPunct="1">
              <a:spcAft>
                <a:spcPct val="50000"/>
              </a:spcAft>
            </a:pPr>
            <a:r>
              <a:rPr lang="en-US" sz="4000" dirty="0">
                <a:latin typeface="Arial" charset="0"/>
              </a:rPr>
              <a:t>Luke 1:5 There was in the days of Herod, the king of Judea, a certain priest named Zacharias, of </a:t>
            </a:r>
            <a:r>
              <a:rPr lang="en-US" sz="4000" dirty="0">
                <a:solidFill>
                  <a:srgbClr val="FFFF00"/>
                </a:solidFill>
                <a:latin typeface="Arial" charset="0"/>
              </a:rPr>
              <a:t>the division of Abijah</a:t>
            </a:r>
            <a:r>
              <a:rPr lang="en-US" sz="4000" dirty="0">
                <a:latin typeface="Arial" charset="0"/>
              </a:rPr>
              <a:t>. His wife was of the daughters of Aaron, and her name was Elizabeth.</a:t>
            </a:r>
          </a:p>
        </p:txBody>
      </p:sp>
      <p:sp>
        <p:nvSpPr>
          <p:cNvPr id="5128" name="Text Box 8"/>
          <p:cNvSpPr txBox="1">
            <a:spLocks noChangeArrowheads="1"/>
          </p:cNvSpPr>
          <p:nvPr/>
        </p:nvSpPr>
        <p:spPr bwMode="auto">
          <a:xfrm>
            <a:off x="2743200" y="228600"/>
            <a:ext cx="6705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3600" b="1" dirty="0">
                <a:latin typeface="Arial" charset="0"/>
              </a:rPr>
              <a:t>Myth #5</a:t>
            </a:r>
            <a:r>
              <a:rPr lang="en-US" sz="3600" dirty="0">
                <a:latin typeface="Arial" charset="0"/>
              </a:rPr>
              <a:t> </a:t>
            </a:r>
          </a:p>
        </p:txBody>
      </p:sp>
    </p:spTree>
    <p:extLst>
      <p:ext uri="{BB962C8B-B14F-4D97-AF65-F5344CB8AC3E}">
        <p14:creationId xmlns:p14="http://schemas.microsoft.com/office/powerpoint/2010/main" val="605688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127"/>
                                        </p:tgtEl>
                                        <p:attrNameLst>
                                          <p:attrName>style.visibility</p:attrName>
                                        </p:attrNameLst>
                                      </p:cBhvr>
                                      <p:to>
                                        <p:strVal val="visible"/>
                                      </p:to>
                                    </p:set>
                                    <p:animEffect transition="in" filter="fade">
                                      <p:cBhvr>
                                        <p:cTn id="7" dur="500"/>
                                        <p:tgtEl>
                                          <p:spTgt spid="5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7" grpId="0" animBg="1"/>
    </p:bld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7" name="Text Box 7"/>
          <p:cNvSpPr txBox="1">
            <a:spLocks noChangeArrowheads="1"/>
          </p:cNvSpPr>
          <p:nvPr/>
        </p:nvSpPr>
        <p:spPr bwMode="auto">
          <a:xfrm>
            <a:off x="609600" y="1219201"/>
            <a:ext cx="10972800" cy="4093428"/>
          </a:xfrm>
          <a:prstGeom prst="rect">
            <a:avLst/>
          </a:prstGeom>
          <a:solidFill>
            <a:srgbClr val="0C1A27">
              <a:alpha val="50000"/>
            </a:srgbClr>
          </a:solidFill>
          <a:ln>
            <a:noFill/>
          </a:ln>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Aft>
                <a:spcPct val="50000"/>
              </a:spcAft>
            </a:pPr>
            <a:r>
              <a:rPr lang="en-US" sz="4000" i="1" dirty="0">
                <a:latin typeface="Arial" charset="0"/>
              </a:rPr>
              <a:t>Evidence from Scripture.</a:t>
            </a:r>
          </a:p>
          <a:p>
            <a:pPr eaLnBrk="1" hangingPunct="1">
              <a:spcAft>
                <a:spcPct val="50000"/>
              </a:spcAft>
            </a:pPr>
            <a:r>
              <a:rPr lang="en-US" sz="4000" dirty="0">
                <a:latin typeface="Arial" charset="0"/>
              </a:rPr>
              <a:t>Luke 1:23-24 So it was, </a:t>
            </a:r>
            <a:r>
              <a:rPr lang="en-US" sz="4000" dirty="0">
                <a:solidFill>
                  <a:srgbClr val="FFFF00"/>
                </a:solidFill>
                <a:latin typeface="Arial" charset="0"/>
              </a:rPr>
              <a:t>as soon as the days of his service were completed</a:t>
            </a:r>
            <a:r>
              <a:rPr lang="en-US" sz="4000" dirty="0">
                <a:latin typeface="Arial" charset="0"/>
              </a:rPr>
              <a:t>, that he departed to his own house. Now after those days his wife </a:t>
            </a:r>
            <a:r>
              <a:rPr lang="en-US" sz="4000" dirty="0">
                <a:solidFill>
                  <a:srgbClr val="FFFF00"/>
                </a:solidFill>
                <a:latin typeface="Arial" charset="0"/>
              </a:rPr>
              <a:t>Elizabeth conceived</a:t>
            </a:r>
            <a:r>
              <a:rPr lang="en-US" sz="4000" dirty="0">
                <a:latin typeface="Arial" charset="0"/>
              </a:rPr>
              <a:t>; and she hid herself five months.</a:t>
            </a:r>
          </a:p>
        </p:txBody>
      </p:sp>
      <p:sp>
        <p:nvSpPr>
          <p:cNvPr id="5128" name="Text Box 8"/>
          <p:cNvSpPr txBox="1">
            <a:spLocks noChangeArrowheads="1"/>
          </p:cNvSpPr>
          <p:nvPr/>
        </p:nvSpPr>
        <p:spPr bwMode="auto">
          <a:xfrm>
            <a:off x="2743200" y="228600"/>
            <a:ext cx="6705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3600" b="1" dirty="0">
                <a:latin typeface="Arial" charset="0"/>
              </a:rPr>
              <a:t>Myth #5</a:t>
            </a:r>
            <a:r>
              <a:rPr lang="en-US" sz="3600" dirty="0">
                <a:latin typeface="Arial" charset="0"/>
              </a:rPr>
              <a:t> </a:t>
            </a:r>
          </a:p>
        </p:txBody>
      </p:sp>
    </p:spTree>
    <p:extLst>
      <p:ext uri="{BB962C8B-B14F-4D97-AF65-F5344CB8AC3E}">
        <p14:creationId xmlns:p14="http://schemas.microsoft.com/office/powerpoint/2010/main" val="2712811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127"/>
                                        </p:tgtEl>
                                        <p:attrNameLst>
                                          <p:attrName>style.visibility</p:attrName>
                                        </p:attrNameLst>
                                      </p:cBhvr>
                                      <p:to>
                                        <p:strVal val="visible"/>
                                      </p:to>
                                    </p:set>
                                    <p:animEffect transition="in" filter="fade">
                                      <p:cBhvr>
                                        <p:cTn id="7" dur="500"/>
                                        <p:tgtEl>
                                          <p:spTgt spid="5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7" grpId="0" animBg="1"/>
    </p:bld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7" name="Text Box 7"/>
          <p:cNvSpPr txBox="1">
            <a:spLocks noChangeArrowheads="1"/>
          </p:cNvSpPr>
          <p:nvPr/>
        </p:nvSpPr>
        <p:spPr bwMode="auto">
          <a:xfrm>
            <a:off x="685800" y="1422400"/>
            <a:ext cx="5181600" cy="2246769"/>
          </a:xfrm>
          <a:prstGeom prst="rect">
            <a:avLst/>
          </a:prstGeom>
          <a:solidFill>
            <a:srgbClr val="010801">
              <a:alpha val="46000"/>
            </a:srgbClr>
          </a:solidFill>
          <a:ln>
            <a:noFill/>
          </a:ln>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Aft>
                <a:spcPct val="50000"/>
              </a:spcAft>
            </a:pPr>
            <a:r>
              <a:rPr lang="en-US" sz="4000" i="1" dirty="0">
                <a:latin typeface="Arial" charset="0"/>
              </a:rPr>
              <a:t>Alfred </a:t>
            </a:r>
            <a:r>
              <a:rPr lang="en-US" sz="4000" i="1" dirty="0" err="1">
                <a:latin typeface="Arial" charset="0"/>
              </a:rPr>
              <a:t>Edersheim</a:t>
            </a:r>
            <a:r>
              <a:rPr lang="en-US" sz="4000" i="1" dirty="0">
                <a:latin typeface="Arial" charset="0"/>
              </a:rPr>
              <a:t>:</a:t>
            </a:r>
          </a:p>
          <a:p>
            <a:pPr eaLnBrk="1" hangingPunct="1">
              <a:spcAft>
                <a:spcPct val="50000"/>
              </a:spcAft>
            </a:pPr>
            <a:r>
              <a:rPr lang="en-US" sz="4000" dirty="0">
                <a:latin typeface="Arial" charset="0"/>
              </a:rPr>
              <a:t>Elisabeth probably conceived in October.</a:t>
            </a:r>
          </a:p>
        </p:txBody>
      </p:sp>
      <p:sp>
        <p:nvSpPr>
          <p:cNvPr id="5128" name="Text Box 8"/>
          <p:cNvSpPr txBox="1">
            <a:spLocks noChangeArrowheads="1"/>
          </p:cNvSpPr>
          <p:nvPr/>
        </p:nvSpPr>
        <p:spPr bwMode="auto">
          <a:xfrm>
            <a:off x="2743200" y="228600"/>
            <a:ext cx="6705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3600" b="1" dirty="0">
                <a:latin typeface="Arial" charset="0"/>
              </a:rPr>
              <a:t>Myth #5</a:t>
            </a:r>
            <a:r>
              <a:rPr lang="en-US" sz="3600" dirty="0">
                <a:latin typeface="Arial" charset="0"/>
              </a:rPr>
              <a:t> </a:t>
            </a:r>
          </a:p>
        </p:txBody>
      </p:sp>
      <p:pic>
        <p:nvPicPr>
          <p:cNvPr id="2" name="Picture 1">
            <a:extLst>
              <a:ext uri="{FF2B5EF4-FFF2-40B4-BE49-F238E27FC236}">
                <a16:creationId xmlns:a16="http://schemas.microsoft.com/office/drawing/2014/main" id="{B324C3EF-9C68-469B-BE0D-58FA2C0A5F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00800" y="1447800"/>
            <a:ext cx="2514598" cy="33760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50" name="Picture 2" descr="The Life and Times of Jesus Messiah : New Updated Edition / Edition 1 ...">
            <a:extLst>
              <a:ext uri="{FF2B5EF4-FFF2-40B4-BE49-F238E27FC236}">
                <a16:creationId xmlns:a16="http://schemas.microsoft.com/office/drawing/2014/main" id="{C785D42A-7D2D-D3EC-8690-7E74286F9DD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44000" y="1447800"/>
            <a:ext cx="2261407" cy="33760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658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127"/>
                                        </p:tgtEl>
                                        <p:attrNameLst>
                                          <p:attrName>style.visibility</p:attrName>
                                        </p:attrNameLst>
                                      </p:cBhvr>
                                      <p:to>
                                        <p:strVal val="visible"/>
                                      </p:to>
                                    </p:set>
                                    <p:animEffect transition="in" filter="fade">
                                      <p:cBhvr>
                                        <p:cTn id="11" dur="500"/>
                                        <p:tgtEl>
                                          <p:spTgt spid="512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7" grpId="0" animBg="1"/>
    </p:bld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7" name="Text Box 7"/>
          <p:cNvSpPr txBox="1">
            <a:spLocks noChangeArrowheads="1"/>
          </p:cNvSpPr>
          <p:nvPr/>
        </p:nvSpPr>
        <p:spPr bwMode="auto">
          <a:xfrm>
            <a:off x="609600" y="1219201"/>
            <a:ext cx="10972800" cy="2862322"/>
          </a:xfrm>
          <a:prstGeom prst="rect">
            <a:avLst/>
          </a:prstGeom>
          <a:solidFill>
            <a:srgbClr val="0C1A27">
              <a:alpha val="50000"/>
            </a:srgbClr>
          </a:solidFill>
          <a:ln>
            <a:noFill/>
          </a:ln>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Aft>
                <a:spcPct val="50000"/>
              </a:spcAft>
            </a:pPr>
            <a:r>
              <a:rPr lang="en-US" sz="4000" dirty="0">
                <a:latin typeface="Arial" charset="0"/>
              </a:rPr>
              <a:t>Zacharias performed his priestly duties on the Day of Atonement, also known as Yom Kippur. </a:t>
            </a:r>
          </a:p>
          <a:p>
            <a:pPr eaLnBrk="1" hangingPunct="1">
              <a:spcAft>
                <a:spcPct val="50000"/>
              </a:spcAft>
            </a:pPr>
            <a:r>
              <a:rPr lang="en-US" sz="4000" dirty="0">
                <a:latin typeface="Arial" charset="0"/>
              </a:rPr>
              <a:t>Yom Kippur always falls in late September or early October.</a:t>
            </a:r>
          </a:p>
        </p:txBody>
      </p:sp>
      <p:sp>
        <p:nvSpPr>
          <p:cNvPr id="5128" name="Text Box 8"/>
          <p:cNvSpPr txBox="1">
            <a:spLocks noChangeArrowheads="1"/>
          </p:cNvSpPr>
          <p:nvPr/>
        </p:nvSpPr>
        <p:spPr bwMode="auto">
          <a:xfrm>
            <a:off x="2743200" y="228600"/>
            <a:ext cx="6705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3600" b="1" dirty="0">
                <a:latin typeface="Arial" charset="0"/>
              </a:rPr>
              <a:t>Myth #5</a:t>
            </a:r>
            <a:r>
              <a:rPr lang="en-US" sz="3600" dirty="0">
                <a:latin typeface="Arial" charset="0"/>
              </a:rPr>
              <a:t> </a:t>
            </a:r>
          </a:p>
        </p:txBody>
      </p:sp>
    </p:spTree>
    <p:extLst>
      <p:ext uri="{BB962C8B-B14F-4D97-AF65-F5344CB8AC3E}">
        <p14:creationId xmlns:p14="http://schemas.microsoft.com/office/powerpoint/2010/main" val="2180343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127"/>
                                        </p:tgtEl>
                                        <p:attrNameLst>
                                          <p:attrName>style.visibility</p:attrName>
                                        </p:attrNameLst>
                                      </p:cBhvr>
                                      <p:to>
                                        <p:strVal val="visible"/>
                                      </p:to>
                                    </p:set>
                                    <p:animEffect transition="in" filter="fade">
                                      <p:cBhvr>
                                        <p:cTn id="7" dur="500"/>
                                        <p:tgtEl>
                                          <p:spTgt spid="5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7"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3" name="Rectangle 5"/>
          <p:cNvSpPr>
            <a:spLocks noGrp="1" noChangeArrowheads="1"/>
          </p:cNvSpPr>
          <p:nvPr>
            <p:ph type="ctrTitle"/>
          </p:nvPr>
        </p:nvSpPr>
        <p:spPr>
          <a:xfrm>
            <a:off x="1524000" y="228600"/>
            <a:ext cx="9144000" cy="762000"/>
          </a:xfrm>
        </p:spPr>
        <p:txBody>
          <a:bodyPr anchor="ctr"/>
          <a:lstStyle/>
          <a:p>
            <a:pPr eaLnBrk="1" hangingPunct="1">
              <a:defRPr/>
            </a:pPr>
            <a:r>
              <a:rPr lang="en-US" sz="4800" dirty="0"/>
              <a:t>Christmas is a Pagan Holiday</a:t>
            </a:r>
          </a:p>
        </p:txBody>
      </p:sp>
      <p:sp>
        <p:nvSpPr>
          <p:cNvPr id="3" name="TextBox 2">
            <a:extLst>
              <a:ext uri="{FF2B5EF4-FFF2-40B4-BE49-F238E27FC236}">
                <a16:creationId xmlns:a16="http://schemas.microsoft.com/office/drawing/2014/main" id="{99FD3A85-32EA-2827-67BF-C7B0C81D2C02}"/>
              </a:ext>
            </a:extLst>
          </p:cNvPr>
          <p:cNvSpPr txBox="1"/>
          <p:nvPr/>
        </p:nvSpPr>
        <p:spPr>
          <a:xfrm>
            <a:off x="609600" y="1310243"/>
            <a:ext cx="10972800" cy="4308872"/>
          </a:xfrm>
          <a:prstGeom prst="rect">
            <a:avLst/>
          </a:prstGeom>
          <a:solidFill>
            <a:srgbClr val="000000">
              <a:alpha val="50000"/>
            </a:srgbClr>
          </a:solidFill>
        </p:spPr>
        <p:txBody>
          <a:bodyPr wrap="square" rtlCol="0">
            <a:spAutoFit/>
          </a:bodyPr>
          <a:lstStyle/>
          <a:p>
            <a:pPr>
              <a:spcAft>
                <a:spcPts val="1200"/>
              </a:spcAft>
            </a:pPr>
            <a:r>
              <a:rPr lang="en-US" sz="3200" b="1" dirty="0"/>
              <a:t>Many claim that:</a:t>
            </a:r>
          </a:p>
          <a:p>
            <a:pPr marL="914400" lvl="1" indent="-457200">
              <a:spcAft>
                <a:spcPts val="1200"/>
              </a:spcAft>
              <a:buFont typeface="Arial" panose="020B0604020202020204" pitchFamily="34" charset="0"/>
              <a:buChar char="•"/>
            </a:pPr>
            <a:r>
              <a:rPr lang="en-US" sz="3200" dirty="0"/>
              <a:t>The date of Christmas is based on a pagan festival. </a:t>
            </a:r>
          </a:p>
          <a:p>
            <a:pPr marL="914400" lvl="1" indent="-457200">
              <a:spcAft>
                <a:spcPts val="1200"/>
              </a:spcAft>
              <a:buFont typeface="Arial" panose="020B0604020202020204" pitchFamily="34" charset="0"/>
              <a:buChar char="•"/>
            </a:pPr>
            <a:r>
              <a:rPr lang="en-US" sz="3200" dirty="0"/>
              <a:t>Jesus’ birth probably happened in the Spring or Fall.</a:t>
            </a:r>
          </a:p>
          <a:p>
            <a:pPr marL="914400" lvl="1" indent="-457200">
              <a:spcAft>
                <a:spcPts val="1200"/>
              </a:spcAft>
              <a:buFont typeface="Arial" panose="020B0604020202020204" pitchFamily="34" charset="0"/>
              <a:buChar char="•"/>
            </a:pPr>
            <a:r>
              <a:rPr lang="en-US" sz="3200" dirty="0"/>
              <a:t>Shepherds were never in the fields during winter.</a:t>
            </a:r>
          </a:p>
          <a:p>
            <a:pPr marL="914400" lvl="1" indent="-457200">
              <a:spcAft>
                <a:spcPts val="1200"/>
              </a:spcAft>
              <a:buFont typeface="Arial" panose="020B0604020202020204" pitchFamily="34" charset="0"/>
              <a:buChar char="•"/>
            </a:pPr>
            <a:r>
              <a:rPr lang="en-US" sz="3200" dirty="0"/>
              <a:t>Pope </a:t>
            </a:r>
            <a:r>
              <a:rPr lang="en-US" sz="3200" dirty="0" err="1"/>
              <a:t>Liberius</a:t>
            </a:r>
            <a:r>
              <a:rPr lang="en-US" sz="3200" dirty="0"/>
              <a:t> popularized December 25 in 354.</a:t>
            </a:r>
          </a:p>
          <a:p>
            <a:pPr marL="914400" lvl="1" indent="-457200">
              <a:spcAft>
                <a:spcPts val="1200"/>
              </a:spcAft>
              <a:buFont typeface="Arial" panose="020B0604020202020204" pitchFamily="34" charset="0"/>
              <a:buChar char="•"/>
            </a:pPr>
            <a:r>
              <a:rPr lang="en-US" sz="3200" dirty="0"/>
              <a:t>The first ‘Christ mass’ was officiated by Pope </a:t>
            </a:r>
            <a:r>
              <a:rPr lang="en-US" sz="3200" dirty="0" err="1"/>
              <a:t>Sixtus</a:t>
            </a:r>
            <a:r>
              <a:rPr lang="en-US" sz="3200" dirty="0"/>
              <a:t> III in 435.</a:t>
            </a:r>
          </a:p>
        </p:txBody>
      </p:sp>
    </p:spTree>
    <p:extLst>
      <p:ext uri="{BB962C8B-B14F-4D97-AF65-F5344CB8AC3E}">
        <p14:creationId xmlns:p14="http://schemas.microsoft.com/office/powerpoint/2010/main" val="4264303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53"/>
                                        </p:tgtEl>
                                        <p:attrNameLst>
                                          <p:attrName>style.visibility</p:attrName>
                                        </p:attrNameLst>
                                      </p:cBhvr>
                                      <p:to>
                                        <p:strVal val="visible"/>
                                      </p:to>
                                    </p:set>
                                    <p:animEffect transition="in" filter="fade">
                                      <p:cBhvr>
                                        <p:cTn id="7" dur="500"/>
                                        <p:tgtEl>
                                          <p:spTgt spid="205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 grpId="0"/>
      <p:bldP spid="3" grpId="0" animBg="1"/>
    </p:bld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7" name="Text Box 7"/>
          <p:cNvSpPr txBox="1">
            <a:spLocks noChangeArrowheads="1"/>
          </p:cNvSpPr>
          <p:nvPr/>
        </p:nvSpPr>
        <p:spPr bwMode="auto">
          <a:xfrm>
            <a:off x="2057400" y="1219200"/>
            <a:ext cx="44958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indent="-285750" eaLnBrk="1" hangingPunct="1">
              <a:spcAft>
                <a:spcPct val="50000"/>
              </a:spcAft>
            </a:pPr>
            <a:r>
              <a:rPr lang="en-US" sz="4000" dirty="0">
                <a:latin typeface="Arial" charset="0"/>
              </a:rPr>
              <a:t>The priestly course of Abijah ministered on the Day of Atonement.</a:t>
            </a:r>
          </a:p>
        </p:txBody>
      </p:sp>
      <p:sp>
        <p:nvSpPr>
          <p:cNvPr id="5128" name="Text Box 8"/>
          <p:cNvSpPr txBox="1">
            <a:spLocks noChangeArrowheads="1"/>
          </p:cNvSpPr>
          <p:nvPr/>
        </p:nvSpPr>
        <p:spPr bwMode="auto">
          <a:xfrm>
            <a:off x="2743200" y="228600"/>
            <a:ext cx="6705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3600" b="1" dirty="0">
                <a:latin typeface="Arial" charset="0"/>
              </a:rPr>
              <a:t>Myth #5</a:t>
            </a:r>
            <a:r>
              <a:rPr lang="en-US" sz="3600" dirty="0">
                <a:latin typeface="Arial" charset="0"/>
              </a:rPr>
              <a:t> </a:t>
            </a:r>
          </a:p>
        </p:txBody>
      </p:sp>
      <p:pic>
        <p:nvPicPr>
          <p:cNvPr id="2" name="Picture 1">
            <a:extLst>
              <a:ext uri="{FF2B5EF4-FFF2-40B4-BE49-F238E27FC236}">
                <a16:creationId xmlns:a16="http://schemas.microsoft.com/office/drawing/2014/main" id="{61B45A40-E6BB-4AA4-BF53-F4ACB81A62A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05600" y="1219200"/>
            <a:ext cx="3429000" cy="5249310"/>
          </a:xfrm>
          <a:prstGeom prst="rect">
            <a:avLst/>
          </a:prstGeom>
        </p:spPr>
      </p:pic>
    </p:spTree>
    <p:extLst>
      <p:ext uri="{BB962C8B-B14F-4D97-AF65-F5344CB8AC3E}">
        <p14:creationId xmlns:p14="http://schemas.microsoft.com/office/powerpoint/2010/main" val="652416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127"/>
                                        </p:tgtEl>
                                        <p:attrNameLst>
                                          <p:attrName>style.visibility</p:attrName>
                                        </p:attrNameLst>
                                      </p:cBhvr>
                                      <p:to>
                                        <p:strVal val="visible"/>
                                      </p:to>
                                    </p:set>
                                    <p:animEffect transition="in" filter="fade">
                                      <p:cBhvr>
                                        <p:cTn id="11" dur="500"/>
                                        <p:tgtEl>
                                          <p:spTgt spid="5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7" grpId="0"/>
    </p:bld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7" name="Text Box 7"/>
          <p:cNvSpPr txBox="1">
            <a:spLocks noChangeArrowheads="1"/>
          </p:cNvSpPr>
          <p:nvPr/>
        </p:nvSpPr>
        <p:spPr bwMode="auto">
          <a:xfrm>
            <a:off x="609600" y="1295400"/>
            <a:ext cx="10972800" cy="4093428"/>
          </a:xfrm>
          <a:prstGeom prst="rect">
            <a:avLst/>
          </a:prstGeom>
          <a:solidFill>
            <a:srgbClr val="0C1A27">
              <a:alpha val="50000"/>
            </a:srgbClr>
          </a:solidFill>
          <a:ln>
            <a:noFill/>
          </a:ln>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Aft>
                <a:spcPct val="50000"/>
              </a:spcAft>
            </a:pPr>
            <a:r>
              <a:rPr lang="en-US" sz="4000" i="1" dirty="0">
                <a:latin typeface="Arial" charset="0"/>
              </a:rPr>
              <a:t>Evidence from Scripture.</a:t>
            </a:r>
          </a:p>
          <a:p>
            <a:pPr eaLnBrk="1" hangingPunct="1">
              <a:spcAft>
                <a:spcPct val="50000"/>
              </a:spcAft>
            </a:pPr>
            <a:r>
              <a:rPr lang="en-US" sz="4000" dirty="0">
                <a:latin typeface="Arial" charset="0"/>
              </a:rPr>
              <a:t>Luke 1:26-27 Now in the sixth month the angel Gabriel was sent by God to a city of Galilee named Nazareth, to a virgin betrothed to a man whose name was Joseph, of the house of David. The virgin’s name was Mary.</a:t>
            </a:r>
          </a:p>
        </p:txBody>
      </p:sp>
      <p:sp>
        <p:nvSpPr>
          <p:cNvPr id="5128" name="Text Box 8"/>
          <p:cNvSpPr txBox="1">
            <a:spLocks noChangeArrowheads="1"/>
          </p:cNvSpPr>
          <p:nvPr/>
        </p:nvSpPr>
        <p:spPr bwMode="auto">
          <a:xfrm>
            <a:off x="2743200" y="228600"/>
            <a:ext cx="6705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3600" b="1" dirty="0">
                <a:latin typeface="Arial" charset="0"/>
              </a:rPr>
              <a:t>Myth #5</a:t>
            </a:r>
            <a:r>
              <a:rPr lang="en-US" sz="3600" dirty="0">
                <a:latin typeface="Arial" charset="0"/>
              </a:rPr>
              <a:t> </a:t>
            </a:r>
          </a:p>
        </p:txBody>
      </p:sp>
    </p:spTree>
    <p:extLst>
      <p:ext uri="{BB962C8B-B14F-4D97-AF65-F5344CB8AC3E}">
        <p14:creationId xmlns:p14="http://schemas.microsoft.com/office/powerpoint/2010/main" val="1547255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127"/>
                                        </p:tgtEl>
                                        <p:attrNameLst>
                                          <p:attrName>style.visibility</p:attrName>
                                        </p:attrNameLst>
                                      </p:cBhvr>
                                      <p:to>
                                        <p:strVal val="visible"/>
                                      </p:to>
                                    </p:set>
                                    <p:animEffect transition="in" filter="fade">
                                      <p:cBhvr>
                                        <p:cTn id="7" dur="500"/>
                                        <p:tgtEl>
                                          <p:spTgt spid="5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7" grpId="0" animBg="1"/>
    </p:bld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7" name="Text Box 7"/>
          <p:cNvSpPr txBox="1">
            <a:spLocks noChangeArrowheads="1"/>
          </p:cNvSpPr>
          <p:nvPr/>
        </p:nvSpPr>
        <p:spPr bwMode="auto">
          <a:xfrm>
            <a:off x="609600" y="1219201"/>
            <a:ext cx="10972800" cy="4801314"/>
          </a:xfrm>
          <a:prstGeom prst="rect">
            <a:avLst/>
          </a:prstGeom>
          <a:solidFill>
            <a:srgbClr val="0C1A27">
              <a:alpha val="50000"/>
            </a:srgbClr>
          </a:solidFill>
          <a:ln>
            <a:noFill/>
          </a:ln>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Aft>
                <a:spcPct val="50000"/>
              </a:spcAft>
            </a:pPr>
            <a:r>
              <a:rPr lang="en-US" sz="3600" i="1" dirty="0">
                <a:latin typeface="Arial" charset="0"/>
              </a:rPr>
              <a:t>Evidence from Scripture.</a:t>
            </a:r>
          </a:p>
          <a:p>
            <a:pPr eaLnBrk="1" hangingPunct="1">
              <a:spcAft>
                <a:spcPct val="50000"/>
              </a:spcAft>
            </a:pPr>
            <a:r>
              <a:rPr lang="en-US" sz="3600" dirty="0">
                <a:latin typeface="Arial" charset="0"/>
              </a:rPr>
              <a:t>Luke 1:35-36 And the angel answered and said to her, “The Holy Spirit will come upon you, and the power of the Highest will overshadow you; therefore, also, that Holy One who is to be born will be called the Son of God. Now indeed, Elizabeth your relative has also conceived a son in her old age; and this is now the sixth month for her who was called barren.</a:t>
            </a:r>
          </a:p>
        </p:txBody>
      </p:sp>
      <p:sp>
        <p:nvSpPr>
          <p:cNvPr id="5128" name="Text Box 8"/>
          <p:cNvSpPr txBox="1">
            <a:spLocks noChangeArrowheads="1"/>
          </p:cNvSpPr>
          <p:nvPr/>
        </p:nvSpPr>
        <p:spPr bwMode="auto">
          <a:xfrm>
            <a:off x="2743200" y="228600"/>
            <a:ext cx="6705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3600" b="1" dirty="0">
                <a:latin typeface="Arial" charset="0"/>
              </a:rPr>
              <a:t>Myth #5</a:t>
            </a:r>
            <a:r>
              <a:rPr lang="en-US" sz="3600" dirty="0">
                <a:latin typeface="Arial" charset="0"/>
              </a:rPr>
              <a:t> </a:t>
            </a:r>
          </a:p>
        </p:txBody>
      </p:sp>
    </p:spTree>
    <p:extLst>
      <p:ext uri="{BB962C8B-B14F-4D97-AF65-F5344CB8AC3E}">
        <p14:creationId xmlns:p14="http://schemas.microsoft.com/office/powerpoint/2010/main" val="2929239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127"/>
                                        </p:tgtEl>
                                        <p:attrNameLst>
                                          <p:attrName>style.visibility</p:attrName>
                                        </p:attrNameLst>
                                      </p:cBhvr>
                                      <p:to>
                                        <p:strVal val="visible"/>
                                      </p:to>
                                    </p:set>
                                    <p:animEffect transition="in" filter="fade">
                                      <p:cBhvr>
                                        <p:cTn id="7" dur="500"/>
                                        <p:tgtEl>
                                          <p:spTgt spid="5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7" grpId="0" animBg="1"/>
    </p:bld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7" name="Text Box 7"/>
          <p:cNvSpPr txBox="1">
            <a:spLocks noChangeArrowheads="1"/>
          </p:cNvSpPr>
          <p:nvPr/>
        </p:nvSpPr>
        <p:spPr bwMode="auto">
          <a:xfrm>
            <a:off x="609600" y="1219201"/>
            <a:ext cx="10972800" cy="4801314"/>
          </a:xfrm>
          <a:prstGeom prst="rect">
            <a:avLst/>
          </a:prstGeom>
          <a:solidFill>
            <a:srgbClr val="0C1A27">
              <a:alpha val="50000"/>
            </a:srgbClr>
          </a:solidFill>
          <a:ln>
            <a:noFill/>
          </a:ln>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Aft>
                <a:spcPct val="50000"/>
              </a:spcAft>
            </a:pPr>
            <a:r>
              <a:rPr lang="en-US" sz="3600" i="1" dirty="0">
                <a:latin typeface="Arial" charset="0"/>
              </a:rPr>
              <a:t>Evidence from Scripture.</a:t>
            </a:r>
          </a:p>
          <a:p>
            <a:pPr eaLnBrk="1" hangingPunct="1">
              <a:spcAft>
                <a:spcPct val="50000"/>
              </a:spcAft>
            </a:pPr>
            <a:r>
              <a:rPr lang="en-US" sz="3600" dirty="0">
                <a:latin typeface="Arial" charset="0"/>
              </a:rPr>
              <a:t>Luke 1:39-44 Now Mary arose in those days and went into the hill country with haste, to a city of Judah, and entered the house of Zacharias and greeted Elizabeth. And it happened, when Elizabeth heard the greeting of Mary, that the babe leaped in her womb; and Elizabeth was filled with the Holy Spirit. </a:t>
            </a:r>
          </a:p>
        </p:txBody>
      </p:sp>
      <p:sp>
        <p:nvSpPr>
          <p:cNvPr id="5128" name="Text Box 8"/>
          <p:cNvSpPr txBox="1">
            <a:spLocks noChangeArrowheads="1"/>
          </p:cNvSpPr>
          <p:nvPr/>
        </p:nvSpPr>
        <p:spPr bwMode="auto">
          <a:xfrm>
            <a:off x="2743200" y="228600"/>
            <a:ext cx="6705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3600" b="1" dirty="0">
                <a:latin typeface="Arial" charset="0"/>
              </a:rPr>
              <a:t>Myth #5</a:t>
            </a:r>
            <a:r>
              <a:rPr lang="en-US" sz="3600" dirty="0">
                <a:latin typeface="Arial" charset="0"/>
              </a:rPr>
              <a:t> </a:t>
            </a:r>
          </a:p>
        </p:txBody>
      </p:sp>
    </p:spTree>
    <p:extLst>
      <p:ext uri="{BB962C8B-B14F-4D97-AF65-F5344CB8AC3E}">
        <p14:creationId xmlns:p14="http://schemas.microsoft.com/office/powerpoint/2010/main" val="417973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127"/>
                                        </p:tgtEl>
                                        <p:attrNameLst>
                                          <p:attrName>style.visibility</p:attrName>
                                        </p:attrNameLst>
                                      </p:cBhvr>
                                      <p:to>
                                        <p:strVal val="visible"/>
                                      </p:to>
                                    </p:set>
                                    <p:animEffect transition="in" filter="fade">
                                      <p:cBhvr>
                                        <p:cTn id="7" dur="500"/>
                                        <p:tgtEl>
                                          <p:spTgt spid="5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7" grpId="0" animBg="1"/>
    </p:bld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7" name="Text Box 7"/>
          <p:cNvSpPr txBox="1">
            <a:spLocks noChangeArrowheads="1"/>
          </p:cNvSpPr>
          <p:nvPr/>
        </p:nvSpPr>
        <p:spPr bwMode="auto">
          <a:xfrm>
            <a:off x="609600" y="1219201"/>
            <a:ext cx="10972800" cy="4801314"/>
          </a:xfrm>
          <a:prstGeom prst="rect">
            <a:avLst/>
          </a:prstGeom>
          <a:solidFill>
            <a:srgbClr val="0C1A27">
              <a:alpha val="50000"/>
            </a:srgbClr>
          </a:solidFill>
          <a:ln>
            <a:noFill/>
          </a:ln>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Aft>
                <a:spcPct val="50000"/>
              </a:spcAft>
            </a:pPr>
            <a:r>
              <a:rPr lang="en-US" sz="3600" i="1" dirty="0">
                <a:latin typeface="Arial" charset="0"/>
              </a:rPr>
              <a:t>Evidence from Scripture.</a:t>
            </a:r>
          </a:p>
          <a:p>
            <a:pPr eaLnBrk="1" hangingPunct="1">
              <a:spcAft>
                <a:spcPct val="50000"/>
              </a:spcAft>
            </a:pPr>
            <a:r>
              <a:rPr lang="en-US" sz="3600" dirty="0">
                <a:latin typeface="Arial" charset="0"/>
              </a:rPr>
              <a:t>Luke 1:39-44 Then she spoke out with a loud voice and said, “Blessed are you among women, and blessed is the fruit of your womb! But why is this granted to me, that the mother of my Lord should come to me? For indeed, as soon as the voice of your greeting sounded in my ears, the babe leaped in my womb for joy.</a:t>
            </a:r>
          </a:p>
        </p:txBody>
      </p:sp>
      <p:sp>
        <p:nvSpPr>
          <p:cNvPr id="5128" name="Text Box 8"/>
          <p:cNvSpPr txBox="1">
            <a:spLocks noChangeArrowheads="1"/>
          </p:cNvSpPr>
          <p:nvPr/>
        </p:nvSpPr>
        <p:spPr bwMode="auto">
          <a:xfrm>
            <a:off x="2743200" y="228600"/>
            <a:ext cx="6705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3600" b="1" dirty="0">
                <a:latin typeface="Arial" charset="0"/>
              </a:rPr>
              <a:t>Myth #5</a:t>
            </a:r>
            <a:r>
              <a:rPr lang="en-US" sz="3600" dirty="0">
                <a:latin typeface="Arial" charset="0"/>
              </a:rPr>
              <a:t> </a:t>
            </a:r>
          </a:p>
        </p:txBody>
      </p:sp>
    </p:spTree>
    <p:extLst>
      <p:ext uri="{BB962C8B-B14F-4D97-AF65-F5344CB8AC3E}">
        <p14:creationId xmlns:p14="http://schemas.microsoft.com/office/powerpoint/2010/main" val="746221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127"/>
                                        </p:tgtEl>
                                        <p:attrNameLst>
                                          <p:attrName>style.visibility</p:attrName>
                                        </p:attrNameLst>
                                      </p:cBhvr>
                                      <p:to>
                                        <p:strVal val="visible"/>
                                      </p:to>
                                    </p:set>
                                    <p:animEffect transition="in" filter="fade">
                                      <p:cBhvr>
                                        <p:cTn id="7" dur="500"/>
                                        <p:tgtEl>
                                          <p:spTgt spid="5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7" grpId="0" animBg="1"/>
    </p:bld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7" name="Text Box 7"/>
          <p:cNvSpPr txBox="1">
            <a:spLocks noChangeArrowheads="1"/>
          </p:cNvSpPr>
          <p:nvPr/>
        </p:nvSpPr>
        <p:spPr bwMode="auto">
          <a:xfrm>
            <a:off x="609600" y="1219201"/>
            <a:ext cx="10972800" cy="2985433"/>
          </a:xfrm>
          <a:prstGeom prst="rect">
            <a:avLst/>
          </a:prstGeom>
          <a:solidFill>
            <a:srgbClr val="0C1A27">
              <a:alpha val="50000"/>
            </a:srgbClr>
          </a:solidFill>
          <a:ln>
            <a:noFill/>
          </a:ln>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Aft>
                <a:spcPct val="50000"/>
              </a:spcAft>
            </a:pPr>
            <a:r>
              <a:rPr lang="en-US" sz="4000" i="1" dirty="0">
                <a:latin typeface="Arial" charset="0"/>
              </a:rPr>
              <a:t>The Integral Age Theory.</a:t>
            </a:r>
          </a:p>
          <a:p>
            <a:pPr eaLnBrk="1" hangingPunct="1">
              <a:spcAft>
                <a:spcPct val="50000"/>
              </a:spcAft>
            </a:pPr>
            <a:r>
              <a:rPr lang="en-US" sz="3200" dirty="0">
                <a:latin typeface="Arial" charset="0"/>
              </a:rPr>
              <a:t>Jewish rabbis believed that God appointed for the great prophets an “integral age.” They said that great prophets died on the same day they entered the world through birth or conception.</a:t>
            </a:r>
          </a:p>
        </p:txBody>
      </p:sp>
      <p:sp>
        <p:nvSpPr>
          <p:cNvPr id="5128" name="Text Box 8"/>
          <p:cNvSpPr txBox="1">
            <a:spLocks noChangeArrowheads="1"/>
          </p:cNvSpPr>
          <p:nvPr/>
        </p:nvSpPr>
        <p:spPr bwMode="auto">
          <a:xfrm>
            <a:off x="2743200" y="228600"/>
            <a:ext cx="6705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3600" b="1" dirty="0">
                <a:latin typeface="Arial" charset="0"/>
              </a:rPr>
              <a:t>Myth #5</a:t>
            </a:r>
            <a:r>
              <a:rPr lang="en-US" sz="3600" dirty="0">
                <a:latin typeface="Arial" charset="0"/>
              </a:rPr>
              <a:t> </a:t>
            </a:r>
          </a:p>
        </p:txBody>
      </p:sp>
    </p:spTree>
    <p:extLst>
      <p:ext uri="{BB962C8B-B14F-4D97-AF65-F5344CB8AC3E}">
        <p14:creationId xmlns:p14="http://schemas.microsoft.com/office/powerpoint/2010/main" val="3338267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127"/>
                                        </p:tgtEl>
                                        <p:attrNameLst>
                                          <p:attrName>style.visibility</p:attrName>
                                        </p:attrNameLst>
                                      </p:cBhvr>
                                      <p:to>
                                        <p:strVal val="visible"/>
                                      </p:to>
                                    </p:set>
                                    <p:animEffect transition="in" filter="fade">
                                      <p:cBhvr>
                                        <p:cTn id="7" dur="500"/>
                                        <p:tgtEl>
                                          <p:spTgt spid="5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7" grpId="0" animBg="1"/>
    </p:bld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7" name="Text Box 7"/>
          <p:cNvSpPr txBox="1">
            <a:spLocks noChangeArrowheads="1"/>
          </p:cNvSpPr>
          <p:nvPr/>
        </p:nvSpPr>
        <p:spPr bwMode="auto">
          <a:xfrm>
            <a:off x="609600" y="1219201"/>
            <a:ext cx="10972800" cy="4462760"/>
          </a:xfrm>
          <a:prstGeom prst="rect">
            <a:avLst/>
          </a:prstGeom>
          <a:solidFill>
            <a:srgbClr val="0C1A27">
              <a:alpha val="50000"/>
            </a:srgbClr>
          </a:solidFill>
          <a:ln>
            <a:noFill/>
          </a:ln>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Aft>
                <a:spcPct val="50000"/>
              </a:spcAft>
            </a:pPr>
            <a:r>
              <a:rPr lang="en-US" sz="4000" i="1" dirty="0">
                <a:latin typeface="Arial" charset="0"/>
              </a:rPr>
              <a:t>The Integral Age Theory.</a:t>
            </a:r>
          </a:p>
          <a:p>
            <a:pPr eaLnBrk="1" hangingPunct="1">
              <a:spcAft>
                <a:spcPct val="50000"/>
              </a:spcAft>
            </a:pPr>
            <a:r>
              <a:rPr lang="en-US" sz="3200" dirty="0">
                <a:latin typeface="Arial" charset="0"/>
              </a:rPr>
              <a:t>The early church believed that Jesus was crucified on March 25th (the normal date for Passover). Borrowing from Jewish tradition, the early Church Fathers believed that Jesus died the same day that He first entered the world through conception. If Jesus was conceived on March 25th then His birth would have been 9 months later which is December 25th.</a:t>
            </a:r>
          </a:p>
        </p:txBody>
      </p:sp>
      <p:sp>
        <p:nvSpPr>
          <p:cNvPr id="5128" name="Text Box 8"/>
          <p:cNvSpPr txBox="1">
            <a:spLocks noChangeArrowheads="1"/>
          </p:cNvSpPr>
          <p:nvPr/>
        </p:nvSpPr>
        <p:spPr bwMode="auto">
          <a:xfrm>
            <a:off x="2743200" y="228600"/>
            <a:ext cx="6705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3600" b="1" dirty="0">
                <a:latin typeface="Arial" charset="0"/>
              </a:rPr>
              <a:t>Myth #5</a:t>
            </a:r>
            <a:r>
              <a:rPr lang="en-US" sz="3600" dirty="0">
                <a:latin typeface="Arial" charset="0"/>
              </a:rPr>
              <a:t> </a:t>
            </a:r>
          </a:p>
        </p:txBody>
      </p:sp>
    </p:spTree>
    <p:extLst>
      <p:ext uri="{BB962C8B-B14F-4D97-AF65-F5344CB8AC3E}">
        <p14:creationId xmlns:p14="http://schemas.microsoft.com/office/powerpoint/2010/main" val="159205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127"/>
                                        </p:tgtEl>
                                        <p:attrNameLst>
                                          <p:attrName>style.visibility</p:attrName>
                                        </p:attrNameLst>
                                      </p:cBhvr>
                                      <p:to>
                                        <p:strVal val="visible"/>
                                      </p:to>
                                    </p:set>
                                    <p:animEffect transition="in" filter="fade">
                                      <p:cBhvr>
                                        <p:cTn id="7" dur="500"/>
                                        <p:tgtEl>
                                          <p:spTgt spid="5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7" grpId="0" animBg="1"/>
    </p:bld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7" name="Text Box 7"/>
          <p:cNvSpPr txBox="1">
            <a:spLocks noChangeArrowheads="1"/>
          </p:cNvSpPr>
          <p:nvPr/>
        </p:nvSpPr>
        <p:spPr bwMode="auto">
          <a:xfrm>
            <a:off x="609600" y="1219200"/>
            <a:ext cx="10972800" cy="2985433"/>
          </a:xfrm>
          <a:prstGeom prst="rect">
            <a:avLst/>
          </a:prstGeom>
          <a:solidFill>
            <a:srgbClr val="0C1A27">
              <a:alpha val="50000"/>
            </a:srgbClr>
          </a:solidFill>
          <a:ln>
            <a:noFill/>
          </a:ln>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Aft>
                <a:spcPct val="50000"/>
              </a:spcAft>
            </a:pPr>
            <a:r>
              <a:rPr lang="en-US" sz="4000" i="1" dirty="0">
                <a:latin typeface="Arial" charset="0"/>
              </a:rPr>
              <a:t>The Integral Age Theory.</a:t>
            </a:r>
          </a:p>
          <a:p>
            <a:pPr eaLnBrk="1" hangingPunct="1">
              <a:spcAft>
                <a:spcPct val="50000"/>
              </a:spcAft>
            </a:pPr>
            <a:r>
              <a:rPr lang="en-US" sz="3200" dirty="0">
                <a:latin typeface="Arial" charset="0"/>
              </a:rPr>
              <a:t>The Integral Age Theory cannot be found in scripture. But the Bible’s timeline of Elizabeth’s conception and Mary’s conception would put the birth of Jesus around the end of December or first of January.</a:t>
            </a:r>
          </a:p>
        </p:txBody>
      </p:sp>
      <p:sp>
        <p:nvSpPr>
          <p:cNvPr id="5128" name="Text Box 8"/>
          <p:cNvSpPr txBox="1">
            <a:spLocks noChangeArrowheads="1"/>
          </p:cNvSpPr>
          <p:nvPr/>
        </p:nvSpPr>
        <p:spPr bwMode="auto">
          <a:xfrm>
            <a:off x="2743200" y="228600"/>
            <a:ext cx="6705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3600" b="1" dirty="0">
                <a:latin typeface="Arial" charset="0"/>
              </a:rPr>
              <a:t>Myth #5</a:t>
            </a:r>
            <a:r>
              <a:rPr lang="en-US" sz="3600" dirty="0">
                <a:latin typeface="Arial" charset="0"/>
              </a:rPr>
              <a:t> </a:t>
            </a:r>
          </a:p>
        </p:txBody>
      </p:sp>
    </p:spTree>
    <p:extLst>
      <p:ext uri="{BB962C8B-B14F-4D97-AF65-F5344CB8AC3E}">
        <p14:creationId xmlns:p14="http://schemas.microsoft.com/office/powerpoint/2010/main" val="2165883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127"/>
                                        </p:tgtEl>
                                        <p:attrNameLst>
                                          <p:attrName>style.visibility</p:attrName>
                                        </p:attrNameLst>
                                      </p:cBhvr>
                                      <p:to>
                                        <p:strVal val="visible"/>
                                      </p:to>
                                    </p:set>
                                    <p:animEffect transition="in" filter="fade">
                                      <p:cBhvr>
                                        <p:cTn id="7" dur="500"/>
                                        <p:tgtEl>
                                          <p:spTgt spid="5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7" grpId="0" animBg="1"/>
    </p:bld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7" name="Text Box 7"/>
          <p:cNvSpPr txBox="1">
            <a:spLocks noChangeArrowheads="1"/>
          </p:cNvSpPr>
          <p:nvPr/>
        </p:nvSpPr>
        <p:spPr bwMode="auto">
          <a:xfrm>
            <a:off x="2057400" y="1219200"/>
            <a:ext cx="4953000" cy="4462760"/>
          </a:xfrm>
          <a:prstGeom prst="rect">
            <a:avLst/>
          </a:prstGeom>
          <a:solidFill>
            <a:srgbClr val="0C1A27">
              <a:alpha val="50000"/>
            </a:srgbClr>
          </a:solidFill>
          <a:ln>
            <a:noFill/>
          </a:ln>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Aft>
                <a:spcPct val="50000"/>
              </a:spcAft>
            </a:pPr>
            <a:r>
              <a:rPr lang="en-US" sz="4000" i="1" dirty="0">
                <a:latin typeface="Arial" charset="0"/>
              </a:rPr>
              <a:t>Alfred </a:t>
            </a:r>
            <a:r>
              <a:rPr lang="en-US" sz="4000" i="1" dirty="0" err="1">
                <a:latin typeface="Arial" charset="0"/>
              </a:rPr>
              <a:t>Edersheim</a:t>
            </a:r>
            <a:r>
              <a:rPr lang="en-US" sz="4000" i="1" dirty="0">
                <a:latin typeface="Arial" charset="0"/>
              </a:rPr>
              <a:t>:</a:t>
            </a:r>
          </a:p>
          <a:p>
            <a:pPr eaLnBrk="1" hangingPunct="1">
              <a:spcAft>
                <a:spcPct val="50000"/>
              </a:spcAft>
            </a:pPr>
            <a:r>
              <a:rPr lang="en-US" sz="3200" dirty="0">
                <a:latin typeface="Arial" charset="0"/>
              </a:rPr>
              <a:t>“There is no adequate reason for questioning the historical accuracy of this date. The objections generally made rest on grounds which seem to me historically untenable.”</a:t>
            </a:r>
          </a:p>
        </p:txBody>
      </p:sp>
      <p:sp>
        <p:nvSpPr>
          <p:cNvPr id="5128" name="Text Box 8"/>
          <p:cNvSpPr txBox="1">
            <a:spLocks noChangeArrowheads="1"/>
          </p:cNvSpPr>
          <p:nvPr/>
        </p:nvSpPr>
        <p:spPr bwMode="auto">
          <a:xfrm>
            <a:off x="2743200" y="228600"/>
            <a:ext cx="6705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3600" b="1" dirty="0">
                <a:latin typeface="Arial" charset="0"/>
              </a:rPr>
              <a:t>Myth #5</a:t>
            </a:r>
            <a:r>
              <a:rPr lang="en-US" sz="3600" dirty="0">
                <a:latin typeface="Arial" charset="0"/>
              </a:rPr>
              <a:t> </a:t>
            </a:r>
          </a:p>
        </p:txBody>
      </p:sp>
      <p:pic>
        <p:nvPicPr>
          <p:cNvPr id="1026" name="Picture 2" descr="The Life and Times of Jesus Messiah : New Updated Edition / Edition 1 ...">
            <a:extLst>
              <a:ext uri="{FF2B5EF4-FFF2-40B4-BE49-F238E27FC236}">
                <a16:creationId xmlns:a16="http://schemas.microsoft.com/office/drawing/2014/main" id="{8A0CB849-3FBA-79D7-0F5A-CB9529D1D43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543799" y="1219200"/>
            <a:ext cx="2989341" cy="4462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7819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127"/>
                                        </p:tgtEl>
                                        <p:attrNameLst>
                                          <p:attrName>style.visibility</p:attrName>
                                        </p:attrNameLst>
                                      </p:cBhvr>
                                      <p:to>
                                        <p:strVal val="visible"/>
                                      </p:to>
                                    </p:set>
                                    <p:animEffect transition="in" filter="fade">
                                      <p:cBhvr>
                                        <p:cTn id="7" dur="500"/>
                                        <p:tgtEl>
                                          <p:spTgt spid="5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7" grpId="0" animBg="1"/>
    </p:bldLst>
  </p:timing>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rgbClr val="010801"/>
        </a:solidFill>
        <a:effectLst/>
      </p:bgPr>
    </p:bg>
    <p:spTree>
      <p:nvGrpSpPr>
        <p:cNvPr id="1" name=""/>
        <p:cNvGrpSpPr/>
        <p:nvPr/>
      </p:nvGrpSpPr>
      <p:grpSpPr>
        <a:xfrm>
          <a:off x="0" y="0"/>
          <a:ext cx="0" cy="0"/>
          <a:chOff x="0" y="0"/>
          <a:chExt cx="0" cy="0"/>
        </a:xfrm>
      </p:grpSpPr>
      <p:sp>
        <p:nvSpPr>
          <p:cNvPr id="5128" name="Text Box 8"/>
          <p:cNvSpPr txBox="1">
            <a:spLocks noChangeArrowheads="1"/>
          </p:cNvSpPr>
          <p:nvPr/>
        </p:nvSpPr>
        <p:spPr bwMode="auto">
          <a:xfrm>
            <a:off x="2743200" y="228600"/>
            <a:ext cx="6705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3600" b="1" dirty="0">
                <a:latin typeface="Arial" charset="0"/>
              </a:rPr>
              <a:t>So What?</a:t>
            </a:r>
            <a:r>
              <a:rPr lang="en-US" sz="3600" dirty="0">
                <a:latin typeface="Arial" charset="0"/>
              </a:rPr>
              <a:t> </a:t>
            </a:r>
          </a:p>
        </p:txBody>
      </p:sp>
      <p:pic>
        <p:nvPicPr>
          <p:cNvPr id="2" name="Picture 1">
            <a:extLst>
              <a:ext uri="{FF2B5EF4-FFF2-40B4-BE49-F238E27FC236}">
                <a16:creationId xmlns:a16="http://schemas.microsoft.com/office/drawing/2014/main" id="{FA51A642-7323-436F-A2C2-27707C55C601}"/>
              </a:ext>
            </a:extLst>
          </p:cNvPr>
          <p:cNvPicPr>
            <a:picLocks noChangeAspect="1"/>
          </p:cNvPicPr>
          <p:nvPr/>
        </p:nvPicPr>
        <p:blipFill>
          <a:blip r:embed="rId3"/>
          <a:stretch>
            <a:fillRect/>
          </a:stretch>
        </p:blipFill>
        <p:spPr>
          <a:xfrm>
            <a:off x="2489200" y="1066800"/>
            <a:ext cx="7213600" cy="5410200"/>
          </a:xfrm>
          <a:prstGeom prst="rect">
            <a:avLst/>
          </a:prstGeom>
        </p:spPr>
      </p:pic>
    </p:spTree>
    <p:extLst>
      <p:ext uri="{BB962C8B-B14F-4D97-AF65-F5344CB8AC3E}">
        <p14:creationId xmlns:p14="http://schemas.microsoft.com/office/powerpoint/2010/main" val="194609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128"/>
                                        </p:tgtEl>
                                        <p:attrNameLst>
                                          <p:attrName>style.visibility</p:attrName>
                                        </p:attrNameLst>
                                      </p:cBhvr>
                                      <p:to>
                                        <p:strVal val="visible"/>
                                      </p:to>
                                    </p:set>
                                    <p:animEffect transition="in" filter="fade">
                                      <p:cBhvr>
                                        <p:cTn id="7" dur="500"/>
                                        <p:tgtEl>
                                          <p:spTgt spid="512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8"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228A3D"/>
        </a:solidFill>
        <a:effectLst/>
      </p:bgPr>
    </p:bg>
    <p:spTree>
      <p:nvGrpSpPr>
        <p:cNvPr id="1" name=""/>
        <p:cNvGrpSpPr/>
        <p:nvPr/>
      </p:nvGrpSpPr>
      <p:grpSpPr>
        <a:xfrm>
          <a:off x="0" y="0"/>
          <a:ext cx="0" cy="0"/>
          <a:chOff x="0" y="0"/>
          <a:chExt cx="0" cy="0"/>
        </a:xfrm>
      </p:grpSpPr>
      <p:sp>
        <p:nvSpPr>
          <p:cNvPr id="2053" name="Rectangle 5"/>
          <p:cNvSpPr>
            <a:spLocks noGrp="1" noChangeArrowheads="1"/>
          </p:cNvSpPr>
          <p:nvPr>
            <p:ph type="ctrTitle"/>
          </p:nvPr>
        </p:nvSpPr>
        <p:spPr>
          <a:xfrm>
            <a:off x="1524000" y="228600"/>
            <a:ext cx="9144000" cy="762000"/>
          </a:xfrm>
        </p:spPr>
        <p:txBody>
          <a:bodyPr anchor="ctr"/>
          <a:lstStyle/>
          <a:p>
            <a:pPr eaLnBrk="1" hangingPunct="1">
              <a:defRPr/>
            </a:pPr>
            <a:r>
              <a:rPr lang="en-US" sz="4800" dirty="0"/>
              <a:t>Christmas is a Pagan Holiday</a:t>
            </a:r>
          </a:p>
        </p:txBody>
      </p:sp>
      <p:pic>
        <p:nvPicPr>
          <p:cNvPr id="5" name="Picture 4">
            <a:extLst>
              <a:ext uri="{FF2B5EF4-FFF2-40B4-BE49-F238E27FC236}">
                <a16:creationId xmlns:a16="http://schemas.microsoft.com/office/drawing/2014/main" id="{7D7691D0-9687-470A-ADA8-B496411B85DB}"/>
              </a:ext>
            </a:extLst>
          </p:cNvPr>
          <p:cNvPicPr>
            <a:picLocks noChangeAspect="1"/>
          </p:cNvPicPr>
          <p:nvPr/>
        </p:nvPicPr>
        <p:blipFill>
          <a:blip r:embed="rId3"/>
          <a:stretch>
            <a:fillRect/>
          </a:stretch>
        </p:blipFill>
        <p:spPr>
          <a:xfrm>
            <a:off x="2141070" y="1219200"/>
            <a:ext cx="7909861" cy="5410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44627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452248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128" name="Text Box 8"/>
          <p:cNvSpPr txBox="1">
            <a:spLocks noChangeArrowheads="1"/>
          </p:cNvSpPr>
          <p:nvPr/>
        </p:nvSpPr>
        <p:spPr bwMode="auto">
          <a:xfrm>
            <a:off x="1524000" y="19050"/>
            <a:ext cx="9144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3200" b="1" dirty="0">
                <a:solidFill>
                  <a:srgbClr val="0C1A27"/>
                </a:solidFill>
                <a:latin typeface="Arial" charset="0"/>
              </a:rPr>
              <a:t>The evidence says that the early Christians did </a:t>
            </a:r>
            <a:r>
              <a:rPr lang="en-US" sz="3200" b="1" u="sng" dirty="0">
                <a:solidFill>
                  <a:srgbClr val="0C1A27"/>
                </a:solidFill>
                <a:latin typeface="Arial" charset="0"/>
              </a:rPr>
              <a:t>NOT</a:t>
            </a:r>
            <a:r>
              <a:rPr lang="en-US" sz="3200" b="1" dirty="0">
                <a:solidFill>
                  <a:srgbClr val="0C1A27"/>
                </a:solidFill>
                <a:latin typeface="Arial" charset="0"/>
              </a:rPr>
              <a:t> borrow a pagan festival!</a:t>
            </a:r>
            <a:r>
              <a:rPr lang="en-US" sz="3200" dirty="0">
                <a:solidFill>
                  <a:srgbClr val="0C1A27"/>
                </a:solidFill>
                <a:latin typeface="Arial" charset="0"/>
              </a:rPr>
              <a:t> </a:t>
            </a:r>
          </a:p>
        </p:txBody>
      </p:sp>
      <p:pic>
        <p:nvPicPr>
          <p:cNvPr id="2050" name="Picture 2" descr="Image result for lipstick on a pig">
            <a:extLst>
              <a:ext uri="{FF2B5EF4-FFF2-40B4-BE49-F238E27FC236}">
                <a16:creationId xmlns:a16="http://schemas.microsoft.com/office/drawing/2014/main" id="{398C6DD5-1039-4D8F-BC92-DABE5DABAF5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524000" y="1295163"/>
            <a:ext cx="9144000" cy="5543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5772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128"/>
                                        </p:tgtEl>
                                        <p:attrNameLst>
                                          <p:attrName>style.visibility</p:attrName>
                                        </p:attrNameLst>
                                      </p:cBhvr>
                                      <p:to>
                                        <p:strVal val="visible"/>
                                      </p:to>
                                    </p:set>
                                    <p:animEffect transition="in" filter="fade">
                                      <p:cBhvr>
                                        <p:cTn id="11" dur="500"/>
                                        <p:tgtEl>
                                          <p:spTgt spid="5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8" grpId="0"/>
    </p:bld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 Box 8">
            <a:extLst>
              <a:ext uri="{FF2B5EF4-FFF2-40B4-BE49-F238E27FC236}">
                <a16:creationId xmlns:a16="http://schemas.microsoft.com/office/drawing/2014/main" id="{353D50BE-8462-4C4A-A859-1100C9F373A4}"/>
              </a:ext>
            </a:extLst>
          </p:cNvPr>
          <p:cNvSpPr txBox="1">
            <a:spLocks noChangeArrowheads="1"/>
          </p:cNvSpPr>
          <p:nvPr/>
        </p:nvSpPr>
        <p:spPr bwMode="auto">
          <a:xfrm>
            <a:off x="1524000" y="228600"/>
            <a:ext cx="9144000" cy="1477328"/>
          </a:xfrm>
          <a:prstGeom prst="rect">
            <a:avLst/>
          </a:prstGeom>
          <a:solidFill>
            <a:srgbClr val="010801">
              <a:alpha val="50000"/>
            </a:srgbClr>
          </a:solidFill>
          <a:ln>
            <a:noFill/>
          </a:ln>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3600" b="1" dirty="0">
                <a:latin typeface="Arial" charset="0"/>
              </a:rPr>
              <a:t>Bottom Line:</a:t>
            </a:r>
          </a:p>
          <a:p>
            <a:pPr algn="ctr" eaLnBrk="1" hangingPunct="1">
              <a:spcBef>
                <a:spcPct val="50000"/>
              </a:spcBef>
            </a:pPr>
            <a:r>
              <a:rPr lang="en-US" sz="3600" b="1" i="1" dirty="0">
                <a:latin typeface="Arial" charset="0"/>
              </a:rPr>
              <a:t>It’s a matter of Christian Liberty</a:t>
            </a:r>
            <a:endParaRPr lang="en-US" sz="3600" i="1" dirty="0">
              <a:latin typeface="Arial" charset="0"/>
            </a:endParaRPr>
          </a:p>
        </p:txBody>
      </p:sp>
      <p:sp>
        <p:nvSpPr>
          <p:cNvPr id="3" name="TextBox 2">
            <a:extLst>
              <a:ext uri="{FF2B5EF4-FFF2-40B4-BE49-F238E27FC236}">
                <a16:creationId xmlns:a16="http://schemas.microsoft.com/office/drawing/2014/main" id="{FA9231F1-1A26-4911-991D-7B14E9D59F0B}"/>
              </a:ext>
            </a:extLst>
          </p:cNvPr>
          <p:cNvSpPr txBox="1"/>
          <p:nvPr/>
        </p:nvSpPr>
        <p:spPr>
          <a:xfrm>
            <a:off x="1524000" y="1705928"/>
            <a:ext cx="9144000" cy="4401205"/>
          </a:xfrm>
          <a:prstGeom prst="rect">
            <a:avLst/>
          </a:prstGeom>
          <a:solidFill>
            <a:srgbClr val="010801">
              <a:alpha val="50000"/>
            </a:srgbClr>
          </a:solidFill>
        </p:spPr>
        <p:txBody>
          <a:bodyPr wrap="square" rtlCol="0">
            <a:spAutoFit/>
          </a:bodyPr>
          <a:lstStyle/>
          <a:p>
            <a:endParaRPr lang="en-US" sz="4000" dirty="0"/>
          </a:p>
          <a:p>
            <a:pPr algn="ctr"/>
            <a:r>
              <a:rPr lang="en-US" sz="4000" dirty="0"/>
              <a:t>So let no one judge you in food or in drink, or </a:t>
            </a:r>
            <a:r>
              <a:rPr lang="en-US" sz="4000" b="1" u="sng" dirty="0">
                <a:solidFill>
                  <a:srgbClr val="FFFF00"/>
                </a:solidFill>
              </a:rPr>
              <a:t>regarding a festival</a:t>
            </a:r>
            <a:r>
              <a:rPr lang="en-US" sz="4000" dirty="0"/>
              <a:t> or a new moon or sabbaths, which are a shadow of things to come, but the substance is of Christ. </a:t>
            </a:r>
          </a:p>
          <a:p>
            <a:pPr algn="r"/>
            <a:r>
              <a:rPr lang="en-US" sz="4000" dirty="0"/>
              <a:t>Col. 2:16-17 </a:t>
            </a:r>
          </a:p>
        </p:txBody>
      </p:sp>
    </p:spTree>
    <p:extLst>
      <p:ext uri="{BB962C8B-B14F-4D97-AF65-F5344CB8AC3E}">
        <p14:creationId xmlns:p14="http://schemas.microsoft.com/office/powerpoint/2010/main" val="133348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93DEC2-0E46-4BD9-B12B-477A5A15AAC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94995" y="1600200"/>
            <a:ext cx="7402010" cy="45028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 Box 8">
            <a:extLst>
              <a:ext uri="{FF2B5EF4-FFF2-40B4-BE49-F238E27FC236}">
                <a16:creationId xmlns:a16="http://schemas.microsoft.com/office/drawing/2014/main" id="{E6B24757-DFDD-48C5-AC43-9CF7B2B78E3D}"/>
              </a:ext>
            </a:extLst>
          </p:cNvPr>
          <p:cNvSpPr txBox="1">
            <a:spLocks noChangeArrowheads="1"/>
          </p:cNvSpPr>
          <p:nvPr/>
        </p:nvSpPr>
        <p:spPr bwMode="auto">
          <a:xfrm>
            <a:off x="1534610" y="1"/>
            <a:ext cx="9144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3600" b="1" dirty="0">
                <a:latin typeface="Arial" charset="0"/>
              </a:rPr>
              <a:t>Behold! The Lamb of God who takes away the sin of the world! Jn 1:29</a:t>
            </a:r>
            <a:endParaRPr lang="en-US" sz="3600" dirty="0">
              <a:latin typeface="Arial" charset="0"/>
            </a:endParaRPr>
          </a:p>
        </p:txBody>
      </p:sp>
    </p:spTree>
    <p:extLst>
      <p:ext uri="{BB962C8B-B14F-4D97-AF65-F5344CB8AC3E}">
        <p14:creationId xmlns:p14="http://schemas.microsoft.com/office/powerpoint/2010/main" val="3454685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93DEC2-0E46-4BD9-B12B-477A5A15AAC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94995" y="1600200"/>
            <a:ext cx="7402010" cy="45028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 Box 8">
            <a:extLst>
              <a:ext uri="{FF2B5EF4-FFF2-40B4-BE49-F238E27FC236}">
                <a16:creationId xmlns:a16="http://schemas.microsoft.com/office/drawing/2014/main" id="{E6B24757-DFDD-48C5-AC43-9CF7B2B78E3D}"/>
              </a:ext>
            </a:extLst>
          </p:cNvPr>
          <p:cNvSpPr txBox="1">
            <a:spLocks noChangeArrowheads="1"/>
          </p:cNvSpPr>
          <p:nvPr/>
        </p:nvSpPr>
        <p:spPr bwMode="auto">
          <a:xfrm>
            <a:off x="1534610" y="1"/>
            <a:ext cx="9144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3600" b="1" dirty="0">
                <a:latin typeface="Arial" charset="0"/>
              </a:rPr>
              <a:t>Behold! The Lamb of God who takes away the sin of the world! Jn 1:29</a:t>
            </a:r>
            <a:endParaRPr lang="en-US" sz="3600" dirty="0">
              <a:latin typeface="Arial" charset="0"/>
            </a:endParaRPr>
          </a:p>
        </p:txBody>
      </p:sp>
    </p:spTree>
    <p:extLst>
      <p:ext uri="{BB962C8B-B14F-4D97-AF65-F5344CB8AC3E}">
        <p14:creationId xmlns:p14="http://schemas.microsoft.com/office/powerpoint/2010/main" val="330931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56592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514F9E"/>
        </a:solidFill>
        <a:effectLst/>
      </p:bgPr>
    </p:bg>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0BBC7FCA-EBA4-4BEE-898F-18496CCEA11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14029" y="48191"/>
            <a:ext cx="8363942" cy="6761621"/>
          </a:xfrm>
          <a:prstGeom prst="rect">
            <a:avLst/>
          </a:prstGeom>
        </p:spPr>
      </p:pic>
      <p:sp>
        <p:nvSpPr>
          <p:cNvPr id="2053" name="Rectangle 5"/>
          <p:cNvSpPr>
            <a:spLocks noGrp="1" noChangeArrowheads="1"/>
          </p:cNvSpPr>
          <p:nvPr>
            <p:ph type="ctrTitle"/>
          </p:nvPr>
        </p:nvSpPr>
        <p:spPr>
          <a:xfrm>
            <a:off x="1524000" y="228600"/>
            <a:ext cx="9144000" cy="762000"/>
          </a:xfrm>
        </p:spPr>
        <p:txBody>
          <a:bodyPr anchor="ctr"/>
          <a:lstStyle/>
          <a:p>
            <a:pPr eaLnBrk="1" hangingPunct="1">
              <a:defRPr/>
            </a:pPr>
            <a:r>
              <a:rPr lang="en-US" sz="4800" dirty="0"/>
              <a:t>Christmas is a Pagan Holiday</a:t>
            </a:r>
          </a:p>
        </p:txBody>
      </p:sp>
    </p:spTree>
    <p:extLst>
      <p:ext uri="{BB962C8B-B14F-4D97-AF65-F5344CB8AC3E}">
        <p14:creationId xmlns:p14="http://schemas.microsoft.com/office/powerpoint/2010/main" val="421861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2140</TotalTime>
  <Words>5850</Words>
  <Application>Microsoft Office PowerPoint</Application>
  <PresentationFormat>Widescreen</PresentationFormat>
  <Paragraphs>423</Paragraphs>
  <Slides>85</Slides>
  <Notes>85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85</vt:i4>
      </vt:variant>
    </vt:vector>
  </HeadingPairs>
  <TitlesOfParts>
    <vt:vector size="93" baseType="lpstr">
      <vt:lpstr>Amasis MT Pro Black</vt:lpstr>
      <vt:lpstr>Arial</vt:lpstr>
      <vt:lpstr>Arial Narrow</vt:lpstr>
      <vt:lpstr>Calibri</vt:lpstr>
      <vt:lpstr>Tahoma</vt:lpstr>
      <vt:lpstr>Times New Roman</vt:lpstr>
      <vt:lpstr>Wingdings</vt:lpstr>
      <vt:lpstr>Compass</vt:lpstr>
      <vt:lpstr>PowerPoint Presentation</vt:lpstr>
      <vt:lpstr>PowerPoint Presentation</vt:lpstr>
      <vt:lpstr>PowerPoint Presentation</vt:lpstr>
      <vt:lpstr>PowerPoint Presentation</vt:lpstr>
      <vt:lpstr>PowerPoint Presentation</vt:lpstr>
      <vt:lpstr>PowerPoint Presentation</vt:lpstr>
      <vt:lpstr>Christmas is a Pagan Holiday</vt:lpstr>
      <vt:lpstr>Christmas is a Pagan Holiday</vt:lpstr>
      <vt:lpstr>Christmas is a Pagan Holiday</vt:lpstr>
      <vt:lpstr>Christmas is a Pagan Holiday</vt:lpstr>
      <vt:lpstr>Christmas is a Pagan Holiday</vt:lpstr>
      <vt:lpstr>Do Not Celebrate Christmas!</vt:lpstr>
      <vt:lpstr>Do Not Celebrate Christmas!</vt:lpstr>
      <vt:lpstr>Do Not Celebrate Christmas!</vt:lpstr>
      <vt:lpstr>Do Not Celebrate Christmas!</vt:lpstr>
      <vt:lpstr>Do Not Celebrate Christmas!</vt:lpstr>
      <vt:lpstr>Do Not Celebrate Christmas!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NTM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Bob Nyberg</dc:creator>
  <cp:lastModifiedBy>Bob Nyberg</cp:lastModifiedBy>
  <cp:revision>96</cp:revision>
  <dcterms:created xsi:type="dcterms:W3CDTF">2005-07-26T20:50:28Z</dcterms:created>
  <dcterms:modified xsi:type="dcterms:W3CDTF">2023-12-17T17:40:29Z</dcterms:modified>
</cp:coreProperties>
</file>