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59" r:id="rId3"/>
    <p:sldId id="271" r:id="rId4"/>
    <p:sldId id="325" r:id="rId5"/>
    <p:sldId id="326" r:id="rId6"/>
    <p:sldId id="327" r:id="rId7"/>
    <p:sldId id="329" r:id="rId8"/>
    <p:sldId id="302" r:id="rId9"/>
    <p:sldId id="303" r:id="rId10"/>
    <p:sldId id="330" r:id="rId11"/>
    <p:sldId id="331" r:id="rId12"/>
    <p:sldId id="304" r:id="rId13"/>
    <p:sldId id="305" r:id="rId14"/>
    <p:sldId id="332" r:id="rId15"/>
    <p:sldId id="333" r:id="rId16"/>
    <p:sldId id="334" r:id="rId17"/>
    <p:sldId id="335" r:id="rId18"/>
    <p:sldId id="336" r:id="rId19"/>
    <p:sldId id="306" r:id="rId20"/>
    <p:sldId id="337" r:id="rId21"/>
    <p:sldId id="338" r:id="rId22"/>
    <p:sldId id="321" r:id="rId23"/>
    <p:sldId id="339" r:id="rId24"/>
    <p:sldId id="322" r:id="rId25"/>
    <p:sldId id="340" r:id="rId26"/>
    <p:sldId id="341" r:id="rId27"/>
    <p:sldId id="342" r:id="rId28"/>
    <p:sldId id="343" r:id="rId29"/>
    <p:sldId id="344" r:id="rId30"/>
    <p:sldId id="345" r:id="rId31"/>
    <p:sldId id="323" r:id="rId32"/>
    <p:sldId id="346" r:id="rId33"/>
    <p:sldId id="347" r:id="rId34"/>
    <p:sldId id="324" r:id="rId35"/>
    <p:sldId id="348" r:id="rId36"/>
    <p:sldId id="349" r:id="rId37"/>
    <p:sldId id="350" r:id="rId38"/>
    <p:sldId id="351" r:id="rId39"/>
    <p:sldId id="307" r:id="rId40"/>
    <p:sldId id="370" r:id="rId41"/>
    <p:sldId id="352" r:id="rId42"/>
    <p:sldId id="353" r:id="rId43"/>
    <p:sldId id="354" r:id="rId44"/>
    <p:sldId id="610" r:id="rId45"/>
    <p:sldId id="624" r:id="rId46"/>
    <p:sldId id="621" r:id="rId47"/>
    <p:sldId id="623" r:id="rId48"/>
    <p:sldId id="622" r:id="rId49"/>
    <p:sldId id="625" r:id="rId50"/>
    <p:sldId id="612" r:id="rId51"/>
    <p:sldId id="613" r:id="rId52"/>
    <p:sldId id="614" r:id="rId53"/>
    <p:sldId id="615" r:id="rId54"/>
    <p:sldId id="616" r:id="rId55"/>
    <p:sldId id="620" r:id="rId56"/>
    <p:sldId id="611" r:id="rId57"/>
    <p:sldId id="282" r:id="rId58"/>
    <p:sldId id="283" r:id="rId59"/>
    <p:sldId id="604" r:id="rId60"/>
    <p:sldId id="605" r:id="rId61"/>
    <p:sldId id="286" r:id="rId62"/>
    <p:sldId id="608" r:id="rId63"/>
    <p:sldId id="285" r:id="rId64"/>
    <p:sldId id="27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5161B"/>
    <a:srgbClr val="FDFBF9"/>
    <a:srgbClr val="F8F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760AD-3BA5-49C6-86BC-3FE5DCC49980}" v="1" dt="2024-01-07T19:09:28.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64044" autoAdjust="0"/>
  </p:normalViewPr>
  <p:slideViewPr>
    <p:cSldViewPr snapToGrid="0">
      <p:cViewPr varScale="1">
        <p:scale>
          <a:sx n="67" d="100"/>
          <a:sy n="67" d="100"/>
        </p:scale>
        <p:origin x="2562" y="66"/>
      </p:cViewPr>
      <p:guideLst/>
    </p:cSldViewPr>
  </p:slideViewPr>
  <p:notesTextViewPr>
    <p:cViewPr>
      <p:scale>
        <a:sx n="3" d="2"/>
        <a:sy n="3" d="2"/>
      </p:scale>
      <p:origin x="0" y="0"/>
    </p:cViewPr>
  </p:notesTextViewPr>
  <p:sorterViewPr>
    <p:cViewPr varScale="1">
      <p:scale>
        <a:sx n="100" d="100"/>
        <a:sy n="100" d="100"/>
      </p:scale>
      <p:origin x="0" y="-133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Nyberg" userId="0e727507-ed2e-4bcc-959e-5701196a4431" providerId="ADAL" clId="{0D2760AD-3BA5-49C6-86BC-3FE5DCC49980}"/>
    <pc:docChg chg="delSld delMainMaster">
      <pc:chgData name="Bob Nyberg" userId="0e727507-ed2e-4bcc-959e-5701196a4431" providerId="ADAL" clId="{0D2760AD-3BA5-49C6-86BC-3FE5DCC49980}" dt="2024-01-07T19:08:34.106" v="2" actId="47"/>
      <pc:docMkLst>
        <pc:docMk/>
      </pc:docMkLst>
      <pc:sldChg chg="del">
        <pc:chgData name="Bob Nyberg" userId="0e727507-ed2e-4bcc-959e-5701196a4431" providerId="ADAL" clId="{0D2760AD-3BA5-49C6-86BC-3FE5DCC49980}" dt="2024-01-07T19:08:02.882" v="0" actId="47"/>
        <pc:sldMkLst>
          <pc:docMk/>
          <pc:sldMk cId="1914804455" sldId="256"/>
        </pc:sldMkLst>
      </pc:sldChg>
      <pc:sldChg chg="del">
        <pc:chgData name="Bob Nyberg" userId="0e727507-ed2e-4bcc-959e-5701196a4431" providerId="ADAL" clId="{0D2760AD-3BA5-49C6-86BC-3FE5DCC49980}" dt="2024-01-07T19:08:02.882" v="0" actId="47"/>
        <pc:sldMkLst>
          <pc:docMk/>
          <pc:sldMk cId="1075274542" sldId="258"/>
        </pc:sldMkLst>
      </pc:sldChg>
      <pc:sldChg chg="del">
        <pc:chgData name="Bob Nyberg" userId="0e727507-ed2e-4bcc-959e-5701196a4431" providerId="ADAL" clId="{0D2760AD-3BA5-49C6-86BC-3FE5DCC49980}" dt="2024-01-07T19:08:02.882" v="0" actId="47"/>
        <pc:sldMkLst>
          <pc:docMk/>
          <pc:sldMk cId="3279759279" sldId="260"/>
        </pc:sldMkLst>
      </pc:sldChg>
      <pc:sldChg chg="del">
        <pc:chgData name="Bob Nyberg" userId="0e727507-ed2e-4bcc-959e-5701196a4431" providerId="ADAL" clId="{0D2760AD-3BA5-49C6-86BC-3FE5DCC49980}" dt="2024-01-07T19:08:02.882" v="0" actId="47"/>
        <pc:sldMkLst>
          <pc:docMk/>
          <pc:sldMk cId="640657928" sldId="262"/>
        </pc:sldMkLst>
      </pc:sldChg>
      <pc:sldChg chg="del">
        <pc:chgData name="Bob Nyberg" userId="0e727507-ed2e-4bcc-959e-5701196a4431" providerId="ADAL" clId="{0D2760AD-3BA5-49C6-86BC-3FE5DCC49980}" dt="2024-01-07T19:08:02.882" v="0" actId="47"/>
        <pc:sldMkLst>
          <pc:docMk/>
          <pc:sldMk cId="660432424" sldId="263"/>
        </pc:sldMkLst>
      </pc:sldChg>
      <pc:sldChg chg="del">
        <pc:chgData name="Bob Nyberg" userId="0e727507-ed2e-4bcc-959e-5701196a4431" providerId="ADAL" clId="{0D2760AD-3BA5-49C6-86BC-3FE5DCC49980}" dt="2024-01-07T19:08:02.882" v="0" actId="47"/>
        <pc:sldMkLst>
          <pc:docMk/>
          <pc:sldMk cId="3631014122" sldId="299"/>
        </pc:sldMkLst>
      </pc:sldChg>
      <pc:sldChg chg="del">
        <pc:chgData name="Bob Nyberg" userId="0e727507-ed2e-4bcc-959e-5701196a4431" providerId="ADAL" clId="{0D2760AD-3BA5-49C6-86BC-3FE5DCC49980}" dt="2024-01-07T19:08:02.882" v="0" actId="47"/>
        <pc:sldMkLst>
          <pc:docMk/>
          <pc:sldMk cId="1236222291" sldId="312"/>
        </pc:sldMkLst>
      </pc:sldChg>
      <pc:sldChg chg="del">
        <pc:chgData name="Bob Nyberg" userId="0e727507-ed2e-4bcc-959e-5701196a4431" providerId="ADAL" clId="{0D2760AD-3BA5-49C6-86BC-3FE5DCC49980}" dt="2024-01-07T19:08:02.882" v="0" actId="47"/>
        <pc:sldMkLst>
          <pc:docMk/>
          <pc:sldMk cId="536567766" sldId="313"/>
        </pc:sldMkLst>
      </pc:sldChg>
      <pc:sldChg chg="del">
        <pc:chgData name="Bob Nyberg" userId="0e727507-ed2e-4bcc-959e-5701196a4431" providerId="ADAL" clId="{0D2760AD-3BA5-49C6-86BC-3FE5DCC49980}" dt="2024-01-07T19:08:02.882" v="0" actId="47"/>
        <pc:sldMkLst>
          <pc:docMk/>
          <pc:sldMk cId="1460095795" sldId="315"/>
        </pc:sldMkLst>
      </pc:sldChg>
      <pc:sldChg chg="del">
        <pc:chgData name="Bob Nyberg" userId="0e727507-ed2e-4bcc-959e-5701196a4431" providerId="ADAL" clId="{0D2760AD-3BA5-49C6-86BC-3FE5DCC49980}" dt="2024-01-07T19:08:02.882" v="0" actId="47"/>
        <pc:sldMkLst>
          <pc:docMk/>
          <pc:sldMk cId="2999558343" sldId="316"/>
        </pc:sldMkLst>
      </pc:sldChg>
      <pc:sldChg chg="del">
        <pc:chgData name="Bob Nyberg" userId="0e727507-ed2e-4bcc-959e-5701196a4431" providerId="ADAL" clId="{0D2760AD-3BA5-49C6-86BC-3FE5DCC49980}" dt="2024-01-07T19:08:02.882" v="0" actId="47"/>
        <pc:sldMkLst>
          <pc:docMk/>
          <pc:sldMk cId="1974980839" sldId="317"/>
        </pc:sldMkLst>
      </pc:sldChg>
      <pc:sldChg chg="del">
        <pc:chgData name="Bob Nyberg" userId="0e727507-ed2e-4bcc-959e-5701196a4431" providerId="ADAL" clId="{0D2760AD-3BA5-49C6-86BC-3FE5DCC49980}" dt="2024-01-07T19:08:02.882" v="0" actId="47"/>
        <pc:sldMkLst>
          <pc:docMk/>
          <pc:sldMk cId="685932353" sldId="318"/>
        </pc:sldMkLst>
      </pc:sldChg>
      <pc:sldChg chg="del">
        <pc:chgData name="Bob Nyberg" userId="0e727507-ed2e-4bcc-959e-5701196a4431" providerId="ADAL" clId="{0D2760AD-3BA5-49C6-86BC-3FE5DCC49980}" dt="2024-01-07T19:08:02.882" v="0" actId="47"/>
        <pc:sldMkLst>
          <pc:docMk/>
          <pc:sldMk cId="2893272817" sldId="319"/>
        </pc:sldMkLst>
      </pc:sldChg>
      <pc:sldChg chg="del">
        <pc:chgData name="Bob Nyberg" userId="0e727507-ed2e-4bcc-959e-5701196a4431" providerId="ADAL" clId="{0D2760AD-3BA5-49C6-86BC-3FE5DCC49980}" dt="2024-01-07T19:08:34.106" v="2" actId="47"/>
        <pc:sldMkLst>
          <pc:docMk/>
          <pc:sldMk cId="132992691" sldId="548"/>
        </pc:sldMkLst>
      </pc:sldChg>
      <pc:sldChg chg="del">
        <pc:chgData name="Bob Nyberg" userId="0e727507-ed2e-4bcc-959e-5701196a4431" providerId="ADAL" clId="{0D2760AD-3BA5-49C6-86BC-3FE5DCC49980}" dt="2024-01-07T19:08:18.450" v="1" actId="47"/>
        <pc:sldMkLst>
          <pc:docMk/>
          <pc:sldMk cId="3365179571" sldId="599"/>
        </pc:sldMkLst>
      </pc:sldChg>
      <pc:sldChg chg="del">
        <pc:chgData name="Bob Nyberg" userId="0e727507-ed2e-4bcc-959e-5701196a4431" providerId="ADAL" clId="{0D2760AD-3BA5-49C6-86BC-3FE5DCC49980}" dt="2024-01-07T19:08:34.106" v="2" actId="47"/>
        <pc:sldMkLst>
          <pc:docMk/>
          <pc:sldMk cId="2716583471" sldId="609"/>
        </pc:sldMkLst>
      </pc:sldChg>
      <pc:sldChg chg="del">
        <pc:chgData name="Bob Nyberg" userId="0e727507-ed2e-4bcc-959e-5701196a4431" providerId="ADAL" clId="{0D2760AD-3BA5-49C6-86BC-3FE5DCC49980}" dt="2024-01-07T19:08:34.106" v="2" actId="47"/>
        <pc:sldMkLst>
          <pc:docMk/>
          <pc:sldMk cId="3643365493" sldId="617"/>
        </pc:sldMkLst>
      </pc:sldChg>
      <pc:sldChg chg="del">
        <pc:chgData name="Bob Nyberg" userId="0e727507-ed2e-4bcc-959e-5701196a4431" providerId="ADAL" clId="{0D2760AD-3BA5-49C6-86BC-3FE5DCC49980}" dt="2024-01-07T19:08:02.882" v="0" actId="47"/>
        <pc:sldMkLst>
          <pc:docMk/>
          <pc:sldMk cId="2339017988" sldId="626"/>
        </pc:sldMkLst>
      </pc:sldChg>
      <pc:sldChg chg="del">
        <pc:chgData name="Bob Nyberg" userId="0e727507-ed2e-4bcc-959e-5701196a4431" providerId="ADAL" clId="{0D2760AD-3BA5-49C6-86BC-3FE5DCC49980}" dt="2024-01-07T19:08:02.882" v="0" actId="47"/>
        <pc:sldMkLst>
          <pc:docMk/>
          <pc:sldMk cId="1477421204" sldId="627"/>
        </pc:sldMkLst>
      </pc:sldChg>
      <pc:sldMasterChg chg="del delSldLayout">
        <pc:chgData name="Bob Nyberg" userId="0e727507-ed2e-4bcc-959e-5701196a4431" providerId="ADAL" clId="{0D2760AD-3BA5-49C6-86BC-3FE5DCC49980}" dt="2024-01-07T19:08:02.882" v="0" actId="47"/>
        <pc:sldMasterMkLst>
          <pc:docMk/>
          <pc:sldMasterMk cId="3245514235" sldId="2147483660"/>
        </pc:sldMasterMkLst>
        <pc:sldLayoutChg chg="del">
          <pc:chgData name="Bob Nyberg" userId="0e727507-ed2e-4bcc-959e-5701196a4431" providerId="ADAL" clId="{0D2760AD-3BA5-49C6-86BC-3FE5DCC49980}" dt="2024-01-07T19:08:02.882" v="0" actId="47"/>
          <pc:sldLayoutMkLst>
            <pc:docMk/>
            <pc:sldMasterMk cId="3245514235" sldId="2147483660"/>
            <pc:sldLayoutMk cId="1986132382" sldId="2147483661"/>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770930338" sldId="2147483662"/>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3445273511" sldId="2147483663"/>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1831705391" sldId="2147483664"/>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242058029" sldId="2147483665"/>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4055167363" sldId="2147483666"/>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2129994187" sldId="2147483667"/>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2616092580" sldId="2147483668"/>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2213080934" sldId="2147483669"/>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2222620426" sldId="2147483670"/>
          </pc:sldLayoutMkLst>
        </pc:sldLayoutChg>
        <pc:sldLayoutChg chg="del">
          <pc:chgData name="Bob Nyberg" userId="0e727507-ed2e-4bcc-959e-5701196a4431" providerId="ADAL" clId="{0D2760AD-3BA5-49C6-86BC-3FE5DCC49980}" dt="2024-01-07T19:08:02.882" v="0" actId="47"/>
          <pc:sldLayoutMkLst>
            <pc:docMk/>
            <pc:sldMasterMk cId="3245514235" sldId="2147483660"/>
            <pc:sldLayoutMk cId="3989286201" sldId="2147483671"/>
          </pc:sldLayoutMkLst>
        </pc:sldLayoutChg>
      </pc:sldMasterChg>
      <pc:sldMasterChg chg="del delSldLayout">
        <pc:chgData name="Bob Nyberg" userId="0e727507-ed2e-4bcc-959e-5701196a4431" providerId="ADAL" clId="{0D2760AD-3BA5-49C6-86BC-3FE5DCC49980}" dt="2024-01-07T19:08:02.882" v="0" actId="47"/>
        <pc:sldMasterMkLst>
          <pc:docMk/>
          <pc:sldMasterMk cId="3229161043" sldId="2147483672"/>
        </pc:sldMasterMkLst>
        <pc:sldLayoutChg chg="del">
          <pc:chgData name="Bob Nyberg" userId="0e727507-ed2e-4bcc-959e-5701196a4431" providerId="ADAL" clId="{0D2760AD-3BA5-49C6-86BC-3FE5DCC49980}" dt="2024-01-07T19:08:02.882" v="0" actId="47"/>
          <pc:sldLayoutMkLst>
            <pc:docMk/>
            <pc:sldMasterMk cId="3229161043" sldId="2147483672"/>
            <pc:sldLayoutMk cId="2045578062" sldId="2147483673"/>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838200275" sldId="2147483674"/>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3275938143" sldId="2147483675"/>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4013004909" sldId="2147483676"/>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2658361958" sldId="2147483677"/>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840466799" sldId="2147483678"/>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3169757910" sldId="2147483679"/>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4288323279" sldId="2147483680"/>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2983168184" sldId="2147483681"/>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33292514" sldId="2147483682"/>
          </pc:sldLayoutMkLst>
        </pc:sldLayoutChg>
        <pc:sldLayoutChg chg="del">
          <pc:chgData name="Bob Nyberg" userId="0e727507-ed2e-4bcc-959e-5701196a4431" providerId="ADAL" clId="{0D2760AD-3BA5-49C6-86BC-3FE5DCC49980}" dt="2024-01-07T19:08:02.882" v="0" actId="47"/>
          <pc:sldLayoutMkLst>
            <pc:docMk/>
            <pc:sldMasterMk cId="3229161043" sldId="2147483672"/>
            <pc:sldLayoutMk cId="3332859214" sldId="2147483683"/>
          </pc:sldLayoutMkLst>
        </pc:sldLayoutChg>
      </pc:sldMasterChg>
    </pc:docChg>
  </pc:docChgLst>
  <pc:docChgLst>
    <pc:chgData name="Bob Nyberg" userId="0e727507-ed2e-4bcc-959e-5701196a4431" providerId="ADAL" clId="{6F48D043-C9C1-41C6-8F54-3299A0F95A0F}"/>
    <pc:docChg chg="undo custSel addSld delSld modSld sldOrd">
      <pc:chgData name="Bob Nyberg" userId="0e727507-ed2e-4bcc-959e-5701196a4431" providerId="ADAL" clId="{6F48D043-C9C1-41C6-8F54-3299A0F95A0F}" dt="2024-01-06T00:24:14.169" v="3166" actId="20577"/>
      <pc:docMkLst>
        <pc:docMk/>
      </pc:docMkLst>
      <pc:sldChg chg="del">
        <pc:chgData name="Bob Nyberg" userId="0e727507-ed2e-4bcc-959e-5701196a4431" providerId="ADAL" clId="{6F48D043-C9C1-41C6-8F54-3299A0F95A0F}" dt="2023-12-20T14:29:10.610" v="987" actId="47"/>
        <pc:sldMkLst>
          <pc:docMk/>
          <pc:sldMk cId="2898792710" sldId="256"/>
        </pc:sldMkLst>
      </pc:sldChg>
      <pc:sldChg chg="addSp delSp modSp mod modAnim modNotesTx">
        <pc:chgData name="Bob Nyberg" userId="0e727507-ed2e-4bcc-959e-5701196a4431" providerId="ADAL" clId="{6F48D043-C9C1-41C6-8F54-3299A0F95A0F}" dt="2023-12-22T14:54:55.131" v="1980"/>
        <pc:sldMkLst>
          <pc:docMk/>
          <pc:sldMk cId="1691387737" sldId="257"/>
        </pc:sldMkLst>
        <pc:spChg chg="mod">
          <ac:chgData name="Bob Nyberg" userId="0e727507-ed2e-4bcc-959e-5701196a4431" providerId="ADAL" clId="{6F48D043-C9C1-41C6-8F54-3299A0F95A0F}" dt="2023-12-20T18:38:50.348" v="1030" actId="12788"/>
          <ac:spMkLst>
            <pc:docMk/>
            <pc:sldMk cId="1691387737" sldId="257"/>
            <ac:spMk id="2" creationId="{4E736CB9-97CC-4D29-BB62-5C0663D288D6}"/>
          </ac:spMkLst>
        </pc:spChg>
        <pc:spChg chg="del">
          <ac:chgData name="Bob Nyberg" userId="0e727507-ed2e-4bcc-959e-5701196a4431" providerId="ADAL" clId="{6F48D043-C9C1-41C6-8F54-3299A0F95A0F}" dt="2023-12-18T20:46:10.378" v="0" actId="478"/>
          <ac:spMkLst>
            <pc:docMk/>
            <pc:sldMk cId="1691387737" sldId="257"/>
            <ac:spMk id="3" creationId="{6551DF72-B4CD-4D1B-B2C1-3349FAA3D7BB}"/>
          </ac:spMkLst>
        </pc:spChg>
        <pc:picChg chg="add mod">
          <ac:chgData name="Bob Nyberg" userId="0e727507-ed2e-4bcc-959e-5701196a4431" providerId="ADAL" clId="{6F48D043-C9C1-41C6-8F54-3299A0F95A0F}" dt="2023-12-20T18:38:50.348" v="1030" actId="12788"/>
          <ac:picMkLst>
            <pc:docMk/>
            <pc:sldMk cId="1691387737" sldId="257"/>
            <ac:picMk id="1026" creationId="{EBC9B016-162E-81D2-B856-9D92F349D30E}"/>
          </ac:picMkLst>
        </pc:picChg>
      </pc:sldChg>
      <pc:sldChg chg="del">
        <pc:chgData name="Bob Nyberg" userId="0e727507-ed2e-4bcc-959e-5701196a4431" providerId="ADAL" clId="{6F48D043-C9C1-41C6-8F54-3299A0F95A0F}" dt="2023-12-20T13:46:54.728" v="642" actId="47"/>
        <pc:sldMkLst>
          <pc:docMk/>
          <pc:sldMk cId="3073773997" sldId="258"/>
        </pc:sldMkLst>
      </pc:sldChg>
      <pc:sldChg chg="addSp modSp mod modAnim modNotesTx">
        <pc:chgData name="Bob Nyberg" userId="0e727507-ed2e-4bcc-959e-5701196a4431" providerId="ADAL" clId="{6F48D043-C9C1-41C6-8F54-3299A0F95A0F}" dt="2023-12-22T14:55:38.798" v="1983"/>
        <pc:sldMkLst>
          <pc:docMk/>
          <pc:sldMk cId="197365961" sldId="259"/>
        </pc:sldMkLst>
        <pc:spChg chg="mod">
          <ac:chgData name="Bob Nyberg" userId="0e727507-ed2e-4bcc-959e-5701196a4431" providerId="ADAL" clId="{6F48D043-C9C1-41C6-8F54-3299A0F95A0F}" dt="2023-12-18T20:48:01.291" v="4"/>
          <ac:spMkLst>
            <pc:docMk/>
            <pc:sldMk cId="197365961" sldId="259"/>
            <ac:spMk id="2" creationId="{4E736CB9-97CC-4D29-BB62-5C0663D288D6}"/>
          </ac:spMkLst>
        </pc:spChg>
        <pc:spChg chg="mod">
          <ac:chgData name="Bob Nyberg" userId="0e727507-ed2e-4bcc-959e-5701196a4431" providerId="ADAL" clId="{6F48D043-C9C1-41C6-8F54-3299A0F95A0F}" dt="2023-12-20T18:42:29.114" v="1039" actId="948"/>
          <ac:spMkLst>
            <pc:docMk/>
            <pc:sldMk cId="197365961" sldId="259"/>
            <ac:spMk id="3" creationId="{6551DF72-B4CD-4D1B-B2C1-3349FAA3D7BB}"/>
          </ac:spMkLst>
        </pc:spChg>
        <pc:picChg chg="add mod">
          <ac:chgData name="Bob Nyberg" userId="0e727507-ed2e-4bcc-959e-5701196a4431" providerId="ADAL" clId="{6F48D043-C9C1-41C6-8F54-3299A0F95A0F}" dt="2023-12-20T18:42:12.761" v="1038" actId="1076"/>
          <ac:picMkLst>
            <pc:docMk/>
            <pc:sldMk cId="197365961" sldId="259"/>
            <ac:picMk id="2050" creationId="{3B26629B-B48C-01C4-F955-7E43DF21019F}"/>
          </ac:picMkLst>
        </pc:picChg>
      </pc:sldChg>
      <pc:sldChg chg="del">
        <pc:chgData name="Bob Nyberg" userId="0e727507-ed2e-4bcc-959e-5701196a4431" providerId="ADAL" clId="{6F48D043-C9C1-41C6-8F54-3299A0F95A0F}" dt="2023-12-20T13:46:54.728" v="642" actId="47"/>
        <pc:sldMkLst>
          <pc:docMk/>
          <pc:sldMk cId="2035693204" sldId="260"/>
        </pc:sldMkLst>
      </pc:sldChg>
      <pc:sldChg chg="del">
        <pc:chgData name="Bob Nyberg" userId="0e727507-ed2e-4bcc-959e-5701196a4431" providerId="ADAL" clId="{6F48D043-C9C1-41C6-8F54-3299A0F95A0F}" dt="2023-12-20T13:46:54.728" v="642" actId="47"/>
        <pc:sldMkLst>
          <pc:docMk/>
          <pc:sldMk cId="2985795433" sldId="261"/>
        </pc:sldMkLst>
      </pc:sldChg>
      <pc:sldChg chg="del">
        <pc:chgData name="Bob Nyberg" userId="0e727507-ed2e-4bcc-959e-5701196a4431" providerId="ADAL" clId="{6F48D043-C9C1-41C6-8F54-3299A0F95A0F}" dt="2023-12-20T13:46:54.728" v="642" actId="47"/>
        <pc:sldMkLst>
          <pc:docMk/>
          <pc:sldMk cId="1157861481" sldId="262"/>
        </pc:sldMkLst>
      </pc:sldChg>
      <pc:sldChg chg="del">
        <pc:chgData name="Bob Nyberg" userId="0e727507-ed2e-4bcc-959e-5701196a4431" providerId="ADAL" clId="{6F48D043-C9C1-41C6-8F54-3299A0F95A0F}" dt="2023-12-20T13:46:54.728" v="642" actId="47"/>
        <pc:sldMkLst>
          <pc:docMk/>
          <pc:sldMk cId="689340305" sldId="263"/>
        </pc:sldMkLst>
      </pc:sldChg>
      <pc:sldChg chg="del">
        <pc:chgData name="Bob Nyberg" userId="0e727507-ed2e-4bcc-959e-5701196a4431" providerId="ADAL" clId="{6F48D043-C9C1-41C6-8F54-3299A0F95A0F}" dt="2023-12-20T13:46:54.728" v="642" actId="47"/>
        <pc:sldMkLst>
          <pc:docMk/>
          <pc:sldMk cId="2190456729" sldId="264"/>
        </pc:sldMkLst>
      </pc:sldChg>
      <pc:sldChg chg="del">
        <pc:chgData name="Bob Nyberg" userId="0e727507-ed2e-4bcc-959e-5701196a4431" providerId="ADAL" clId="{6F48D043-C9C1-41C6-8F54-3299A0F95A0F}" dt="2023-12-20T13:46:54.728" v="642" actId="47"/>
        <pc:sldMkLst>
          <pc:docMk/>
          <pc:sldMk cId="3653256407" sldId="265"/>
        </pc:sldMkLst>
      </pc:sldChg>
      <pc:sldChg chg="del">
        <pc:chgData name="Bob Nyberg" userId="0e727507-ed2e-4bcc-959e-5701196a4431" providerId="ADAL" clId="{6F48D043-C9C1-41C6-8F54-3299A0F95A0F}" dt="2023-12-20T13:46:54.728" v="642" actId="47"/>
        <pc:sldMkLst>
          <pc:docMk/>
          <pc:sldMk cId="2700983010" sldId="266"/>
        </pc:sldMkLst>
      </pc:sldChg>
      <pc:sldChg chg="del">
        <pc:chgData name="Bob Nyberg" userId="0e727507-ed2e-4bcc-959e-5701196a4431" providerId="ADAL" clId="{6F48D043-C9C1-41C6-8F54-3299A0F95A0F}" dt="2023-12-20T13:46:54.728" v="642" actId="47"/>
        <pc:sldMkLst>
          <pc:docMk/>
          <pc:sldMk cId="1044008344" sldId="267"/>
        </pc:sldMkLst>
      </pc:sldChg>
      <pc:sldChg chg="del">
        <pc:chgData name="Bob Nyberg" userId="0e727507-ed2e-4bcc-959e-5701196a4431" providerId="ADAL" clId="{6F48D043-C9C1-41C6-8F54-3299A0F95A0F}" dt="2023-12-20T13:46:59.636" v="643" actId="47"/>
        <pc:sldMkLst>
          <pc:docMk/>
          <pc:sldMk cId="3701457205" sldId="268"/>
        </pc:sldMkLst>
      </pc:sldChg>
      <pc:sldChg chg="del">
        <pc:chgData name="Bob Nyberg" userId="0e727507-ed2e-4bcc-959e-5701196a4431" providerId="ADAL" clId="{6F48D043-C9C1-41C6-8F54-3299A0F95A0F}" dt="2023-12-20T13:46:59.636" v="643" actId="47"/>
        <pc:sldMkLst>
          <pc:docMk/>
          <pc:sldMk cId="3816411899" sldId="269"/>
        </pc:sldMkLst>
      </pc:sldChg>
      <pc:sldChg chg="del">
        <pc:chgData name="Bob Nyberg" userId="0e727507-ed2e-4bcc-959e-5701196a4431" providerId="ADAL" clId="{6F48D043-C9C1-41C6-8F54-3299A0F95A0F}" dt="2023-12-20T13:46:59.636" v="643" actId="47"/>
        <pc:sldMkLst>
          <pc:docMk/>
          <pc:sldMk cId="267086587" sldId="270"/>
        </pc:sldMkLst>
      </pc:sldChg>
      <pc:sldChg chg="addSp modSp mod modAnim modNotesTx">
        <pc:chgData name="Bob Nyberg" userId="0e727507-ed2e-4bcc-959e-5701196a4431" providerId="ADAL" clId="{6F48D043-C9C1-41C6-8F54-3299A0F95A0F}" dt="2023-12-22T14:55:50.099" v="1987"/>
        <pc:sldMkLst>
          <pc:docMk/>
          <pc:sldMk cId="3676389216" sldId="271"/>
        </pc:sldMkLst>
        <pc:spChg chg="mod">
          <ac:chgData name="Bob Nyberg" userId="0e727507-ed2e-4bcc-959e-5701196a4431" providerId="ADAL" clId="{6F48D043-C9C1-41C6-8F54-3299A0F95A0F}" dt="2023-12-18T20:50:20.691" v="49"/>
          <ac:spMkLst>
            <pc:docMk/>
            <pc:sldMk cId="3676389216" sldId="271"/>
            <ac:spMk id="2" creationId="{4E736CB9-97CC-4D29-BB62-5C0663D288D6}"/>
          </ac:spMkLst>
        </pc:spChg>
        <pc:spChg chg="mod">
          <ac:chgData name="Bob Nyberg" userId="0e727507-ed2e-4bcc-959e-5701196a4431" providerId="ADAL" clId="{6F48D043-C9C1-41C6-8F54-3299A0F95A0F}" dt="2023-12-20T18:58:36.677" v="1080" actId="1076"/>
          <ac:spMkLst>
            <pc:docMk/>
            <pc:sldMk cId="3676389216" sldId="271"/>
            <ac:spMk id="3" creationId="{6551DF72-B4CD-4D1B-B2C1-3349FAA3D7BB}"/>
          </ac:spMkLst>
        </pc:spChg>
        <pc:picChg chg="add mod">
          <ac:chgData name="Bob Nyberg" userId="0e727507-ed2e-4bcc-959e-5701196a4431" providerId="ADAL" clId="{6F48D043-C9C1-41C6-8F54-3299A0F95A0F}" dt="2023-12-20T18:58:36.677" v="1080" actId="1076"/>
          <ac:picMkLst>
            <pc:docMk/>
            <pc:sldMk cId="3676389216" sldId="271"/>
            <ac:picMk id="3074" creationId="{F9EBF15D-9854-FC57-D7E1-B4A87CE861CE}"/>
          </ac:picMkLst>
        </pc:picChg>
        <pc:picChg chg="add mod">
          <ac:chgData name="Bob Nyberg" userId="0e727507-ed2e-4bcc-959e-5701196a4431" providerId="ADAL" clId="{6F48D043-C9C1-41C6-8F54-3299A0F95A0F}" dt="2023-12-20T18:58:36.677" v="1080" actId="1076"/>
          <ac:picMkLst>
            <pc:docMk/>
            <pc:sldMk cId="3676389216" sldId="271"/>
            <ac:picMk id="3076" creationId="{E2E35C68-3685-344E-ADE8-1732010D764F}"/>
          </ac:picMkLst>
        </pc:picChg>
      </pc:sldChg>
      <pc:sldChg chg="modSp add">
        <pc:chgData name="Bob Nyberg" userId="0e727507-ed2e-4bcc-959e-5701196a4431" providerId="ADAL" clId="{6F48D043-C9C1-41C6-8F54-3299A0F95A0F}" dt="2023-12-20T14:33:12.135" v="1024" actId="207"/>
        <pc:sldMkLst>
          <pc:docMk/>
          <pc:sldMk cId="0" sldId="272"/>
        </pc:sldMkLst>
        <pc:spChg chg="mod">
          <ac:chgData name="Bob Nyberg" userId="0e727507-ed2e-4bcc-959e-5701196a4431" providerId="ADAL" clId="{6F48D043-C9C1-41C6-8F54-3299A0F95A0F}" dt="2023-12-20T14:33:12.135" v="1024" actId="207"/>
          <ac:spMkLst>
            <pc:docMk/>
            <pc:sldMk cId="0" sldId="272"/>
            <ac:spMk id="80898" creationId="{0D79417A-C66E-03B6-DC04-F557D1471170}"/>
          </ac:spMkLst>
        </pc:spChg>
      </pc:sldChg>
      <pc:sldChg chg="del">
        <pc:chgData name="Bob Nyberg" userId="0e727507-ed2e-4bcc-959e-5701196a4431" providerId="ADAL" clId="{6F48D043-C9C1-41C6-8F54-3299A0F95A0F}" dt="2023-12-20T13:46:54.728" v="642" actId="47"/>
        <pc:sldMkLst>
          <pc:docMk/>
          <pc:sldMk cId="2855171224" sldId="272"/>
        </pc:sldMkLst>
      </pc:sldChg>
      <pc:sldChg chg="del">
        <pc:chgData name="Bob Nyberg" userId="0e727507-ed2e-4bcc-959e-5701196a4431" providerId="ADAL" clId="{6F48D043-C9C1-41C6-8F54-3299A0F95A0F}" dt="2023-12-20T13:46:54.728" v="642" actId="47"/>
        <pc:sldMkLst>
          <pc:docMk/>
          <pc:sldMk cId="2017572787" sldId="273"/>
        </pc:sldMkLst>
      </pc:sldChg>
      <pc:sldChg chg="del">
        <pc:chgData name="Bob Nyberg" userId="0e727507-ed2e-4bcc-959e-5701196a4431" providerId="ADAL" clId="{6F48D043-C9C1-41C6-8F54-3299A0F95A0F}" dt="2023-12-20T13:46:54.728" v="642" actId="47"/>
        <pc:sldMkLst>
          <pc:docMk/>
          <pc:sldMk cId="3290596376" sldId="274"/>
        </pc:sldMkLst>
      </pc:sldChg>
      <pc:sldChg chg="del">
        <pc:chgData name="Bob Nyberg" userId="0e727507-ed2e-4bcc-959e-5701196a4431" providerId="ADAL" clId="{6F48D043-C9C1-41C6-8F54-3299A0F95A0F}" dt="2023-12-20T13:46:54.728" v="642" actId="47"/>
        <pc:sldMkLst>
          <pc:docMk/>
          <pc:sldMk cId="1874905004" sldId="275"/>
        </pc:sldMkLst>
      </pc:sldChg>
      <pc:sldChg chg="del">
        <pc:chgData name="Bob Nyberg" userId="0e727507-ed2e-4bcc-959e-5701196a4431" providerId="ADAL" clId="{6F48D043-C9C1-41C6-8F54-3299A0F95A0F}" dt="2023-12-20T13:46:54.728" v="642" actId="47"/>
        <pc:sldMkLst>
          <pc:docMk/>
          <pc:sldMk cId="492454146" sldId="276"/>
        </pc:sldMkLst>
      </pc:sldChg>
      <pc:sldChg chg="add del">
        <pc:chgData name="Bob Nyberg" userId="0e727507-ed2e-4bcc-959e-5701196a4431" providerId="ADAL" clId="{6F48D043-C9C1-41C6-8F54-3299A0F95A0F}" dt="2023-12-20T14:29:10.610" v="987" actId="47"/>
        <pc:sldMkLst>
          <pc:docMk/>
          <pc:sldMk cId="0" sldId="277"/>
        </pc:sldMkLst>
      </pc:sldChg>
      <pc:sldChg chg="del">
        <pc:chgData name="Bob Nyberg" userId="0e727507-ed2e-4bcc-959e-5701196a4431" providerId="ADAL" clId="{6F48D043-C9C1-41C6-8F54-3299A0F95A0F}" dt="2023-12-20T13:46:54.728" v="642" actId="47"/>
        <pc:sldMkLst>
          <pc:docMk/>
          <pc:sldMk cId="2984423405" sldId="277"/>
        </pc:sldMkLst>
      </pc:sldChg>
      <pc:sldChg chg="add del ord">
        <pc:chgData name="Bob Nyberg" userId="0e727507-ed2e-4bcc-959e-5701196a4431" providerId="ADAL" clId="{6F48D043-C9C1-41C6-8F54-3299A0F95A0F}" dt="2023-12-20T14:29:26.461" v="990" actId="47"/>
        <pc:sldMkLst>
          <pc:docMk/>
          <pc:sldMk cId="0" sldId="278"/>
        </pc:sldMkLst>
      </pc:sldChg>
      <pc:sldChg chg="del">
        <pc:chgData name="Bob Nyberg" userId="0e727507-ed2e-4bcc-959e-5701196a4431" providerId="ADAL" clId="{6F48D043-C9C1-41C6-8F54-3299A0F95A0F}" dt="2023-12-20T13:46:54.728" v="642" actId="47"/>
        <pc:sldMkLst>
          <pc:docMk/>
          <pc:sldMk cId="2711047108" sldId="278"/>
        </pc:sldMkLst>
      </pc:sldChg>
      <pc:sldChg chg="del">
        <pc:chgData name="Bob Nyberg" userId="0e727507-ed2e-4bcc-959e-5701196a4431" providerId="ADAL" clId="{6F48D043-C9C1-41C6-8F54-3299A0F95A0F}" dt="2023-12-20T13:46:54.728" v="642" actId="47"/>
        <pc:sldMkLst>
          <pc:docMk/>
          <pc:sldMk cId="50199979" sldId="279"/>
        </pc:sldMkLst>
      </pc:sldChg>
      <pc:sldChg chg="add del">
        <pc:chgData name="Bob Nyberg" userId="0e727507-ed2e-4bcc-959e-5701196a4431" providerId="ADAL" clId="{6F48D043-C9C1-41C6-8F54-3299A0F95A0F}" dt="2023-12-20T13:52:22.235" v="655" actId="47"/>
        <pc:sldMkLst>
          <pc:docMk/>
          <pc:sldMk cId="0" sldId="280"/>
        </pc:sldMkLst>
      </pc:sldChg>
      <pc:sldChg chg="del">
        <pc:chgData name="Bob Nyberg" userId="0e727507-ed2e-4bcc-959e-5701196a4431" providerId="ADAL" clId="{6F48D043-C9C1-41C6-8F54-3299A0F95A0F}" dt="2023-12-20T13:46:54.728" v="642" actId="47"/>
        <pc:sldMkLst>
          <pc:docMk/>
          <pc:sldMk cId="1783252321" sldId="280"/>
        </pc:sldMkLst>
      </pc:sldChg>
      <pc:sldChg chg="add del">
        <pc:chgData name="Bob Nyberg" userId="0e727507-ed2e-4bcc-959e-5701196a4431" providerId="ADAL" clId="{6F48D043-C9C1-41C6-8F54-3299A0F95A0F}" dt="2023-12-20T13:52:14.035" v="652" actId="47"/>
        <pc:sldMkLst>
          <pc:docMk/>
          <pc:sldMk cId="0" sldId="281"/>
        </pc:sldMkLst>
      </pc:sldChg>
      <pc:sldChg chg="del">
        <pc:chgData name="Bob Nyberg" userId="0e727507-ed2e-4bcc-959e-5701196a4431" providerId="ADAL" clId="{6F48D043-C9C1-41C6-8F54-3299A0F95A0F}" dt="2023-12-20T13:46:54.728" v="642" actId="47"/>
        <pc:sldMkLst>
          <pc:docMk/>
          <pc:sldMk cId="3660378013" sldId="281"/>
        </pc:sldMkLst>
      </pc:sldChg>
      <pc:sldChg chg="addSp delSp modSp add mod modAnim modNotesTx">
        <pc:chgData name="Bob Nyberg" userId="0e727507-ed2e-4bcc-959e-5701196a4431" providerId="ADAL" clId="{6F48D043-C9C1-41C6-8F54-3299A0F95A0F}" dt="2024-01-05T19:20:14.707" v="2207" actId="20577"/>
        <pc:sldMkLst>
          <pc:docMk/>
          <pc:sldMk cId="0" sldId="282"/>
        </pc:sldMkLst>
        <pc:spChg chg="del">
          <ac:chgData name="Bob Nyberg" userId="0e727507-ed2e-4bcc-959e-5701196a4431" providerId="ADAL" clId="{6F48D043-C9C1-41C6-8F54-3299A0F95A0F}" dt="2023-12-20T14:29:46.859" v="991" actId="478"/>
          <ac:spMkLst>
            <pc:docMk/>
            <pc:sldMk cId="0" sldId="282"/>
            <ac:spMk id="2" creationId="{3EC1C780-4D22-A9D3-2139-4152A84B63F6}"/>
          </ac:spMkLst>
        </pc:spChg>
        <pc:spChg chg="add del mod">
          <ac:chgData name="Bob Nyberg" userId="0e727507-ed2e-4bcc-959e-5701196a4431" providerId="ADAL" clId="{6F48D043-C9C1-41C6-8F54-3299A0F95A0F}" dt="2023-12-20T14:29:53.141" v="992" actId="478"/>
          <ac:spMkLst>
            <pc:docMk/>
            <pc:sldMk cId="0" sldId="282"/>
            <ac:spMk id="4" creationId="{B8D5419C-8F3C-A255-4A8F-F0034993C552}"/>
          </ac:spMkLst>
        </pc:spChg>
        <pc:spChg chg="add mod">
          <ac:chgData name="Bob Nyberg" userId="0e727507-ed2e-4bcc-959e-5701196a4431" providerId="ADAL" clId="{6F48D043-C9C1-41C6-8F54-3299A0F95A0F}" dt="2023-12-20T14:29:54.631" v="993"/>
          <ac:spMkLst>
            <pc:docMk/>
            <pc:sldMk cId="0" sldId="282"/>
            <ac:spMk id="5" creationId="{A1CA2F2D-206A-EC26-4DDD-218E2F7BB969}"/>
          </ac:spMkLst>
        </pc:spChg>
        <pc:spChg chg="mod">
          <ac:chgData name="Bob Nyberg" userId="0e727507-ed2e-4bcc-959e-5701196a4431" providerId="ADAL" clId="{6F48D043-C9C1-41C6-8F54-3299A0F95A0F}" dt="2023-12-22T14:41:56.078" v="1893" actId="404"/>
          <ac:spMkLst>
            <pc:docMk/>
            <pc:sldMk cId="0" sldId="282"/>
            <ac:spMk id="112642" creationId="{76C87F59-3D51-623A-484D-2411AE65BDB6}"/>
          </ac:spMkLst>
        </pc:spChg>
      </pc:sldChg>
      <pc:sldChg chg="del">
        <pc:chgData name="Bob Nyberg" userId="0e727507-ed2e-4bcc-959e-5701196a4431" providerId="ADAL" clId="{6F48D043-C9C1-41C6-8F54-3299A0F95A0F}" dt="2023-12-20T13:46:54.728" v="642" actId="47"/>
        <pc:sldMkLst>
          <pc:docMk/>
          <pc:sldMk cId="2524461153" sldId="282"/>
        </pc:sldMkLst>
      </pc:sldChg>
      <pc:sldChg chg="addSp delSp modSp add mod modAnim">
        <pc:chgData name="Bob Nyberg" userId="0e727507-ed2e-4bcc-959e-5701196a4431" providerId="ADAL" clId="{6F48D043-C9C1-41C6-8F54-3299A0F95A0F}" dt="2023-12-22T15:01:20.323" v="2068"/>
        <pc:sldMkLst>
          <pc:docMk/>
          <pc:sldMk cId="0" sldId="283"/>
        </pc:sldMkLst>
        <pc:spChg chg="del">
          <ac:chgData name="Bob Nyberg" userId="0e727507-ed2e-4bcc-959e-5701196a4431" providerId="ADAL" clId="{6F48D043-C9C1-41C6-8F54-3299A0F95A0F}" dt="2023-12-20T14:30:10.507" v="994" actId="478"/>
          <ac:spMkLst>
            <pc:docMk/>
            <pc:sldMk cId="0" sldId="283"/>
            <ac:spMk id="2" creationId="{100FCC02-DA19-299E-F561-DF424B378AEF}"/>
          </ac:spMkLst>
        </pc:spChg>
        <pc:spChg chg="add del mod">
          <ac:chgData name="Bob Nyberg" userId="0e727507-ed2e-4bcc-959e-5701196a4431" providerId="ADAL" clId="{6F48D043-C9C1-41C6-8F54-3299A0F95A0F}" dt="2023-12-20T14:30:14.120" v="995" actId="478"/>
          <ac:spMkLst>
            <pc:docMk/>
            <pc:sldMk cId="0" sldId="283"/>
            <ac:spMk id="4" creationId="{67EF6025-28C4-6A20-C905-A51A524412AB}"/>
          </ac:spMkLst>
        </pc:spChg>
        <pc:spChg chg="add mod">
          <ac:chgData name="Bob Nyberg" userId="0e727507-ed2e-4bcc-959e-5701196a4431" providerId="ADAL" clId="{6F48D043-C9C1-41C6-8F54-3299A0F95A0F}" dt="2023-12-20T14:30:15.469" v="996"/>
          <ac:spMkLst>
            <pc:docMk/>
            <pc:sldMk cId="0" sldId="283"/>
            <ac:spMk id="5" creationId="{2676A696-C037-DA6E-ED31-DEFA37FA04D8}"/>
          </ac:spMkLst>
        </pc:spChg>
        <pc:spChg chg="mod">
          <ac:chgData name="Bob Nyberg" userId="0e727507-ed2e-4bcc-959e-5701196a4431" providerId="ADAL" clId="{6F48D043-C9C1-41C6-8F54-3299A0F95A0F}" dt="2023-12-22T14:42:37.281" v="1901" actId="404"/>
          <ac:spMkLst>
            <pc:docMk/>
            <pc:sldMk cId="0" sldId="283"/>
            <ac:spMk id="114690" creationId="{BE1E4401-FAAD-6DDC-A550-7113A4D4D905}"/>
          </ac:spMkLst>
        </pc:spChg>
      </pc:sldChg>
      <pc:sldChg chg="del">
        <pc:chgData name="Bob Nyberg" userId="0e727507-ed2e-4bcc-959e-5701196a4431" providerId="ADAL" clId="{6F48D043-C9C1-41C6-8F54-3299A0F95A0F}" dt="2023-12-20T13:46:54.728" v="642" actId="47"/>
        <pc:sldMkLst>
          <pc:docMk/>
          <pc:sldMk cId="3381449378" sldId="283"/>
        </pc:sldMkLst>
      </pc:sldChg>
      <pc:sldChg chg="del">
        <pc:chgData name="Bob Nyberg" userId="0e727507-ed2e-4bcc-959e-5701196a4431" providerId="ADAL" clId="{6F48D043-C9C1-41C6-8F54-3299A0F95A0F}" dt="2023-12-20T13:46:54.728" v="642" actId="47"/>
        <pc:sldMkLst>
          <pc:docMk/>
          <pc:sldMk cId="3661265049" sldId="284"/>
        </pc:sldMkLst>
      </pc:sldChg>
      <pc:sldChg chg="addSp delSp modSp add mod modAnim modNotesTx">
        <pc:chgData name="Bob Nyberg" userId="0e727507-ed2e-4bcc-959e-5701196a4431" providerId="ADAL" clId="{6F48D043-C9C1-41C6-8F54-3299A0F95A0F}" dt="2023-12-22T15:05:56.109" v="2085"/>
        <pc:sldMkLst>
          <pc:docMk/>
          <pc:sldMk cId="0" sldId="285"/>
        </pc:sldMkLst>
        <pc:spChg chg="add mod">
          <ac:chgData name="Bob Nyberg" userId="0e727507-ed2e-4bcc-959e-5701196a4431" providerId="ADAL" clId="{6F48D043-C9C1-41C6-8F54-3299A0F95A0F}" dt="2023-12-22T14:48:53.971" v="1951"/>
          <ac:spMkLst>
            <pc:docMk/>
            <pc:sldMk cId="0" sldId="285"/>
            <ac:spMk id="2" creationId="{A2812611-51FD-459C-BB58-04C2FBB9594F}"/>
          </ac:spMkLst>
        </pc:spChg>
        <pc:spChg chg="del">
          <ac:chgData name="Bob Nyberg" userId="0e727507-ed2e-4bcc-959e-5701196a4431" providerId="ADAL" clId="{6F48D043-C9C1-41C6-8F54-3299A0F95A0F}" dt="2023-12-20T14:32:57.930" v="1021" actId="478"/>
          <ac:spMkLst>
            <pc:docMk/>
            <pc:sldMk cId="0" sldId="285"/>
            <ac:spMk id="2" creationId="{E99B3A68-22D4-AD91-798B-663EEDDD1F59}"/>
          </ac:spMkLst>
        </pc:spChg>
        <pc:spChg chg="add del mod">
          <ac:chgData name="Bob Nyberg" userId="0e727507-ed2e-4bcc-959e-5701196a4431" providerId="ADAL" clId="{6F48D043-C9C1-41C6-8F54-3299A0F95A0F}" dt="2023-12-20T14:33:03.026" v="1022" actId="478"/>
          <ac:spMkLst>
            <pc:docMk/>
            <pc:sldMk cId="0" sldId="285"/>
            <ac:spMk id="3" creationId="{10E4E960-873E-216B-8FDE-0BA51AA2E6D0}"/>
          </ac:spMkLst>
        </pc:spChg>
        <pc:spChg chg="add del mod">
          <ac:chgData name="Bob Nyberg" userId="0e727507-ed2e-4bcc-959e-5701196a4431" providerId="ADAL" clId="{6F48D043-C9C1-41C6-8F54-3299A0F95A0F}" dt="2023-12-22T14:48:30.357" v="1949" actId="478"/>
          <ac:spMkLst>
            <pc:docMk/>
            <pc:sldMk cId="0" sldId="285"/>
            <ac:spMk id="4" creationId="{677D0CC2-145B-0F62-4833-0730DB2A43E8}"/>
          </ac:spMkLst>
        </pc:spChg>
        <pc:spChg chg="add mod">
          <ac:chgData name="Bob Nyberg" userId="0e727507-ed2e-4bcc-959e-5701196a4431" providerId="ADAL" clId="{6F48D043-C9C1-41C6-8F54-3299A0F95A0F}" dt="2023-12-20T14:33:04.185" v="1023"/>
          <ac:spMkLst>
            <pc:docMk/>
            <pc:sldMk cId="0" sldId="285"/>
            <ac:spMk id="5" creationId="{DD9E48B8-5F0F-B05D-40A4-CAC80662E1B3}"/>
          </ac:spMkLst>
        </pc:spChg>
        <pc:spChg chg="del">
          <ac:chgData name="Bob Nyberg" userId="0e727507-ed2e-4bcc-959e-5701196a4431" providerId="ADAL" clId="{6F48D043-C9C1-41C6-8F54-3299A0F95A0F}" dt="2023-12-20T14:32:57.930" v="1021" actId="478"/>
          <ac:spMkLst>
            <pc:docMk/>
            <pc:sldMk cId="0" sldId="285"/>
            <ac:spMk id="118788" creationId="{2E2228CD-42D0-70D5-904B-6362093573CA}"/>
          </ac:spMkLst>
        </pc:spChg>
        <pc:picChg chg="mod">
          <ac:chgData name="Bob Nyberg" userId="0e727507-ed2e-4bcc-959e-5701196a4431" providerId="ADAL" clId="{6F48D043-C9C1-41C6-8F54-3299A0F95A0F}" dt="2023-12-22T14:49:18.078" v="1955" actId="12788"/>
          <ac:picMkLst>
            <pc:docMk/>
            <pc:sldMk cId="0" sldId="285"/>
            <ac:picMk id="118787" creationId="{CA552335-778F-C1AB-AFFA-98FBE3AEE8DF}"/>
          </ac:picMkLst>
        </pc:picChg>
      </pc:sldChg>
      <pc:sldChg chg="add del">
        <pc:chgData name="Bob Nyberg" userId="0e727507-ed2e-4bcc-959e-5701196a4431" providerId="ADAL" clId="{6F48D043-C9C1-41C6-8F54-3299A0F95A0F}" dt="2023-12-20T13:46:54.728" v="642" actId="47"/>
        <pc:sldMkLst>
          <pc:docMk/>
          <pc:sldMk cId="3550005824" sldId="285"/>
        </pc:sldMkLst>
      </pc:sldChg>
      <pc:sldChg chg="addSp delSp modSp add mod modAnim">
        <pc:chgData name="Bob Nyberg" userId="0e727507-ed2e-4bcc-959e-5701196a4431" providerId="ADAL" clId="{6F48D043-C9C1-41C6-8F54-3299A0F95A0F}" dt="2023-12-22T15:01:46.116" v="2072"/>
        <pc:sldMkLst>
          <pc:docMk/>
          <pc:sldMk cId="0" sldId="286"/>
        </pc:sldMkLst>
        <pc:spChg chg="add del mod">
          <ac:chgData name="Bob Nyberg" userId="0e727507-ed2e-4bcc-959e-5701196a4431" providerId="ADAL" clId="{6F48D043-C9C1-41C6-8F54-3299A0F95A0F}" dt="2023-12-20T14:32:05.062" v="1015" actId="478"/>
          <ac:spMkLst>
            <pc:docMk/>
            <pc:sldMk cId="0" sldId="286"/>
            <ac:spMk id="3" creationId="{22EA9E27-9245-838F-A912-01FF93B66340}"/>
          </ac:spMkLst>
        </pc:spChg>
        <pc:spChg chg="add mod">
          <ac:chgData name="Bob Nyberg" userId="0e727507-ed2e-4bcc-959e-5701196a4431" providerId="ADAL" clId="{6F48D043-C9C1-41C6-8F54-3299A0F95A0F}" dt="2023-12-20T14:32:05.987" v="1016"/>
          <ac:spMkLst>
            <pc:docMk/>
            <pc:sldMk cId="0" sldId="286"/>
            <ac:spMk id="4" creationId="{5B8433D8-9378-8D9C-4EE5-22CD03E3B0CF}"/>
          </ac:spMkLst>
        </pc:spChg>
        <pc:spChg chg="del">
          <ac:chgData name="Bob Nyberg" userId="0e727507-ed2e-4bcc-959e-5701196a4431" providerId="ADAL" clId="{6F48D043-C9C1-41C6-8F54-3299A0F95A0F}" dt="2023-12-20T14:32:00.766" v="1014" actId="478"/>
          <ac:spMkLst>
            <pc:docMk/>
            <pc:sldMk cId="0" sldId="286"/>
            <ac:spMk id="5" creationId="{2EA69B05-6EFE-C6F8-ECE5-3AB5785786EF}"/>
          </ac:spMkLst>
        </pc:spChg>
        <pc:spChg chg="mod">
          <ac:chgData name="Bob Nyberg" userId="0e727507-ed2e-4bcc-959e-5701196a4431" providerId="ADAL" clId="{6F48D043-C9C1-41C6-8F54-3299A0F95A0F}" dt="2023-12-22T14:47:53.781" v="1946" actId="1076"/>
          <ac:spMkLst>
            <pc:docMk/>
            <pc:sldMk cId="0" sldId="286"/>
            <ac:spMk id="120834" creationId="{2AC4A55C-07FC-754E-CF3A-1E9A79037063}"/>
          </ac:spMkLst>
        </pc:spChg>
        <pc:picChg chg="mod">
          <ac:chgData name="Bob Nyberg" userId="0e727507-ed2e-4bcc-959e-5701196a4431" providerId="ADAL" clId="{6F48D043-C9C1-41C6-8F54-3299A0F95A0F}" dt="2023-12-22T14:47:53.781" v="1946" actId="1076"/>
          <ac:picMkLst>
            <pc:docMk/>
            <pc:sldMk cId="0" sldId="286"/>
            <ac:picMk id="120835" creationId="{CF0FDD9C-AC9D-0B0E-72A2-65BAB95C7F6D}"/>
          </ac:picMkLst>
        </pc:picChg>
      </pc:sldChg>
      <pc:sldChg chg="add del">
        <pc:chgData name="Bob Nyberg" userId="0e727507-ed2e-4bcc-959e-5701196a4431" providerId="ADAL" clId="{6F48D043-C9C1-41C6-8F54-3299A0F95A0F}" dt="2023-12-20T13:46:54.728" v="642" actId="47"/>
        <pc:sldMkLst>
          <pc:docMk/>
          <pc:sldMk cId="2993693792" sldId="286"/>
        </pc:sldMkLst>
      </pc:sldChg>
      <pc:sldChg chg="add del">
        <pc:chgData name="Bob Nyberg" userId="0e727507-ed2e-4bcc-959e-5701196a4431" providerId="ADAL" clId="{6F48D043-C9C1-41C6-8F54-3299A0F95A0F}" dt="2023-12-20T14:29:10.610" v="987" actId="47"/>
        <pc:sldMkLst>
          <pc:docMk/>
          <pc:sldMk cId="0" sldId="287"/>
        </pc:sldMkLst>
      </pc:sldChg>
      <pc:sldChg chg="add del">
        <pc:chgData name="Bob Nyberg" userId="0e727507-ed2e-4bcc-959e-5701196a4431" providerId="ADAL" clId="{6F48D043-C9C1-41C6-8F54-3299A0F95A0F}" dt="2023-12-20T13:46:54.728" v="642" actId="47"/>
        <pc:sldMkLst>
          <pc:docMk/>
          <pc:sldMk cId="2080737845" sldId="287"/>
        </pc:sldMkLst>
      </pc:sldChg>
      <pc:sldChg chg="add del">
        <pc:chgData name="Bob Nyberg" userId="0e727507-ed2e-4bcc-959e-5701196a4431" providerId="ADAL" clId="{6F48D043-C9C1-41C6-8F54-3299A0F95A0F}" dt="2023-12-20T13:46:54.728" v="642" actId="47"/>
        <pc:sldMkLst>
          <pc:docMk/>
          <pc:sldMk cId="2589668231" sldId="288"/>
        </pc:sldMkLst>
      </pc:sldChg>
      <pc:sldChg chg="add del">
        <pc:chgData name="Bob Nyberg" userId="0e727507-ed2e-4bcc-959e-5701196a4431" providerId="ADAL" clId="{6F48D043-C9C1-41C6-8F54-3299A0F95A0F}" dt="2023-12-20T13:46:54.728" v="642" actId="47"/>
        <pc:sldMkLst>
          <pc:docMk/>
          <pc:sldMk cId="1902702052" sldId="289"/>
        </pc:sldMkLst>
      </pc:sldChg>
      <pc:sldChg chg="add del">
        <pc:chgData name="Bob Nyberg" userId="0e727507-ed2e-4bcc-959e-5701196a4431" providerId="ADAL" clId="{6F48D043-C9C1-41C6-8F54-3299A0F95A0F}" dt="2023-12-20T13:46:54.728" v="642" actId="47"/>
        <pc:sldMkLst>
          <pc:docMk/>
          <pc:sldMk cId="1302433979" sldId="290"/>
        </pc:sldMkLst>
      </pc:sldChg>
      <pc:sldChg chg="add del">
        <pc:chgData name="Bob Nyberg" userId="0e727507-ed2e-4bcc-959e-5701196a4431" providerId="ADAL" clId="{6F48D043-C9C1-41C6-8F54-3299A0F95A0F}" dt="2023-12-20T13:46:54.728" v="642" actId="47"/>
        <pc:sldMkLst>
          <pc:docMk/>
          <pc:sldMk cId="2975223921" sldId="291"/>
        </pc:sldMkLst>
      </pc:sldChg>
      <pc:sldChg chg="add del">
        <pc:chgData name="Bob Nyberg" userId="0e727507-ed2e-4bcc-959e-5701196a4431" providerId="ADAL" clId="{6F48D043-C9C1-41C6-8F54-3299A0F95A0F}" dt="2023-12-20T13:46:54.728" v="642" actId="47"/>
        <pc:sldMkLst>
          <pc:docMk/>
          <pc:sldMk cId="2692811724" sldId="292"/>
        </pc:sldMkLst>
      </pc:sldChg>
      <pc:sldChg chg="add del">
        <pc:chgData name="Bob Nyberg" userId="0e727507-ed2e-4bcc-959e-5701196a4431" providerId="ADAL" clId="{6F48D043-C9C1-41C6-8F54-3299A0F95A0F}" dt="2023-12-20T13:46:54.728" v="642" actId="47"/>
        <pc:sldMkLst>
          <pc:docMk/>
          <pc:sldMk cId="1115521901" sldId="293"/>
        </pc:sldMkLst>
      </pc:sldChg>
      <pc:sldChg chg="add del">
        <pc:chgData name="Bob Nyberg" userId="0e727507-ed2e-4bcc-959e-5701196a4431" providerId="ADAL" clId="{6F48D043-C9C1-41C6-8F54-3299A0F95A0F}" dt="2023-12-20T13:46:54.728" v="642" actId="47"/>
        <pc:sldMkLst>
          <pc:docMk/>
          <pc:sldMk cId="617849283" sldId="294"/>
        </pc:sldMkLst>
      </pc:sldChg>
      <pc:sldChg chg="add del">
        <pc:chgData name="Bob Nyberg" userId="0e727507-ed2e-4bcc-959e-5701196a4431" providerId="ADAL" clId="{6F48D043-C9C1-41C6-8F54-3299A0F95A0F}" dt="2023-12-20T13:46:54.728" v="642" actId="47"/>
        <pc:sldMkLst>
          <pc:docMk/>
          <pc:sldMk cId="258767549" sldId="295"/>
        </pc:sldMkLst>
      </pc:sldChg>
      <pc:sldChg chg="add del">
        <pc:chgData name="Bob Nyberg" userId="0e727507-ed2e-4bcc-959e-5701196a4431" providerId="ADAL" clId="{6F48D043-C9C1-41C6-8F54-3299A0F95A0F}" dt="2023-12-20T13:46:54.728" v="642" actId="47"/>
        <pc:sldMkLst>
          <pc:docMk/>
          <pc:sldMk cId="2444587511" sldId="296"/>
        </pc:sldMkLst>
      </pc:sldChg>
      <pc:sldChg chg="add del">
        <pc:chgData name="Bob Nyberg" userId="0e727507-ed2e-4bcc-959e-5701196a4431" providerId="ADAL" clId="{6F48D043-C9C1-41C6-8F54-3299A0F95A0F}" dt="2023-12-20T13:46:54.728" v="642" actId="47"/>
        <pc:sldMkLst>
          <pc:docMk/>
          <pc:sldMk cId="658680643" sldId="297"/>
        </pc:sldMkLst>
      </pc:sldChg>
      <pc:sldChg chg="add del">
        <pc:chgData name="Bob Nyberg" userId="0e727507-ed2e-4bcc-959e-5701196a4431" providerId="ADAL" clId="{6F48D043-C9C1-41C6-8F54-3299A0F95A0F}" dt="2023-12-20T13:46:54.728" v="642" actId="47"/>
        <pc:sldMkLst>
          <pc:docMk/>
          <pc:sldMk cId="97829206" sldId="298"/>
        </pc:sldMkLst>
      </pc:sldChg>
      <pc:sldChg chg="add del">
        <pc:chgData name="Bob Nyberg" userId="0e727507-ed2e-4bcc-959e-5701196a4431" providerId="ADAL" clId="{6F48D043-C9C1-41C6-8F54-3299A0F95A0F}" dt="2023-12-20T13:46:54.728" v="642" actId="47"/>
        <pc:sldMkLst>
          <pc:docMk/>
          <pc:sldMk cId="2233278661" sldId="299"/>
        </pc:sldMkLst>
      </pc:sldChg>
      <pc:sldChg chg="add del">
        <pc:chgData name="Bob Nyberg" userId="0e727507-ed2e-4bcc-959e-5701196a4431" providerId="ADAL" clId="{6F48D043-C9C1-41C6-8F54-3299A0F95A0F}" dt="2023-12-20T13:46:54.728" v="642" actId="47"/>
        <pc:sldMkLst>
          <pc:docMk/>
          <pc:sldMk cId="1622605536" sldId="300"/>
        </pc:sldMkLst>
      </pc:sldChg>
      <pc:sldChg chg="add del">
        <pc:chgData name="Bob Nyberg" userId="0e727507-ed2e-4bcc-959e-5701196a4431" providerId="ADAL" clId="{6F48D043-C9C1-41C6-8F54-3299A0F95A0F}" dt="2023-12-20T13:46:54.728" v="642" actId="47"/>
        <pc:sldMkLst>
          <pc:docMk/>
          <pc:sldMk cId="2033385497" sldId="301"/>
        </pc:sldMkLst>
      </pc:sldChg>
      <pc:sldChg chg="addSp modSp add mod modAnim modNotesTx">
        <pc:chgData name="Bob Nyberg" userId="0e727507-ed2e-4bcc-959e-5701196a4431" providerId="ADAL" clId="{6F48D043-C9C1-41C6-8F54-3299A0F95A0F}" dt="2023-12-22T14:56:32.887" v="1995"/>
        <pc:sldMkLst>
          <pc:docMk/>
          <pc:sldMk cId="4067294678" sldId="302"/>
        </pc:sldMkLst>
        <pc:spChg chg="mod">
          <ac:chgData name="Bob Nyberg" userId="0e727507-ed2e-4bcc-959e-5701196a4431" providerId="ADAL" clId="{6F48D043-C9C1-41C6-8F54-3299A0F95A0F}" dt="2023-12-18T20:51:05.390" v="51"/>
          <ac:spMkLst>
            <pc:docMk/>
            <pc:sldMk cId="4067294678" sldId="302"/>
            <ac:spMk id="2" creationId="{4E736CB9-97CC-4D29-BB62-5C0663D288D6}"/>
          </ac:spMkLst>
        </pc:spChg>
        <pc:spChg chg="mod">
          <ac:chgData name="Bob Nyberg" userId="0e727507-ed2e-4bcc-959e-5701196a4431" providerId="ADAL" clId="{6F48D043-C9C1-41C6-8F54-3299A0F95A0F}" dt="2023-12-20T19:51:46.520" v="1182" actId="1076"/>
          <ac:spMkLst>
            <pc:docMk/>
            <pc:sldMk cId="4067294678" sldId="302"/>
            <ac:spMk id="3" creationId="{6551DF72-B4CD-4D1B-B2C1-3349FAA3D7BB}"/>
          </ac:spMkLst>
        </pc:spChg>
        <pc:picChg chg="add mod">
          <ac:chgData name="Bob Nyberg" userId="0e727507-ed2e-4bcc-959e-5701196a4431" providerId="ADAL" clId="{6F48D043-C9C1-41C6-8F54-3299A0F95A0F}" dt="2023-12-20T19:51:46.520" v="1182" actId="1076"/>
          <ac:picMkLst>
            <pc:docMk/>
            <pc:sldMk cId="4067294678" sldId="302"/>
            <ac:picMk id="4098" creationId="{F998373A-85CD-BAAD-49B4-A290188C64A4}"/>
          </ac:picMkLst>
        </pc:picChg>
      </pc:sldChg>
      <pc:sldChg chg="addSp modSp add mod modAnim modNotesTx">
        <pc:chgData name="Bob Nyberg" userId="0e727507-ed2e-4bcc-959e-5701196a4431" providerId="ADAL" clId="{6F48D043-C9C1-41C6-8F54-3299A0F95A0F}" dt="2023-12-22T14:56:45.929" v="1999"/>
        <pc:sldMkLst>
          <pc:docMk/>
          <pc:sldMk cId="798478315" sldId="303"/>
        </pc:sldMkLst>
        <pc:spChg chg="mod">
          <ac:chgData name="Bob Nyberg" userId="0e727507-ed2e-4bcc-959e-5701196a4431" providerId="ADAL" clId="{6F48D043-C9C1-41C6-8F54-3299A0F95A0F}" dt="2023-12-18T20:51:35.195" v="54"/>
          <ac:spMkLst>
            <pc:docMk/>
            <pc:sldMk cId="798478315" sldId="303"/>
            <ac:spMk id="2" creationId="{4E736CB9-97CC-4D29-BB62-5C0663D288D6}"/>
          </ac:spMkLst>
        </pc:spChg>
        <pc:spChg chg="mod">
          <ac:chgData name="Bob Nyberg" userId="0e727507-ed2e-4bcc-959e-5701196a4431" providerId="ADAL" clId="{6F48D043-C9C1-41C6-8F54-3299A0F95A0F}" dt="2023-12-20T20:52:07.648" v="1264" actId="1076"/>
          <ac:spMkLst>
            <pc:docMk/>
            <pc:sldMk cId="798478315" sldId="303"/>
            <ac:spMk id="3" creationId="{6551DF72-B4CD-4D1B-B2C1-3349FAA3D7BB}"/>
          </ac:spMkLst>
        </pc:spChg>
        <pc:picChg chg="add mod">
          <ac:chgData name="Bob Nyberg" userId="0e727507-ed2e-4bcc-959e-5701196a4431" providerId="ADAL" clId="{6F48D043-C9C1-41C6-8F54-3299A0F95A0F}" dt="2023-12-20T20:51:55.837" v="1263" actId="1076"/>
          <ac:picMkLst>
            <pc:docMk/>
            <pc:sldMk cId="798478315" sldId="303"/>
            <ac:picMk id="4" creationId="{26307652-5719-F8D9-7BDF-1D401F84362E}"/>
          </ac:picMkLst>
        </pc:picChg>
        <pc:picChg chg="add mod">
          <ac:chgData name="Bob Nyberg" userId="0e727507-ed2e-4bcc-959e-5701196a4431" providerId="ADAL" clId="{6F48D043-C9C1-41C6-8F54-3299A0F95A0F}" dt="2023-12-20T20:51:55.837" v="1263" actId="1076"/>
          <ac:picMkLst>
            <pc:docMk/>
            <pc:sldMk cId="798478315" sldId="303"/>
            <ac:picMk id="7170" creationId="{B1ECF326-635F-3195-5933-7A260DD9F892}"/>
          </ac:picMkLst>
        </pc:picChg>
      </pc:sldChg>
      <pc:sldChg chg="addSp modSp add mod modAnim modNotesTx">
        <pc:chgData name="Bob Nyberg" userId="0e727507-ed2e-4bcc-959e-5701196a4431" providerId="ADAL" clId="{6F48D043-C9C1-41C6-8F54-3299A0F95A0F}" dt="2023-12-22T14:57:13.680" v="2004"/>
        <pc:sldMkLst>
          <pc:docMk/>
          <pc:sldMk cId="3571956120" sldId="304"/>
        </pc:sldMkLst>
        <pc:spChg chg="mod">
          <ac:chgData name="Bob Nyberg" userId="0e727507-ed2e-4bcc-959e-5701196a4431" providerId="ADAL" clId="{6F48D043-C9C1-41C6-8F54-3299A0F95A0F}" dt="2023-12-18T20:52:01.253" v="57"/>
          <ac:spMkLst>
            <pc:docMk/>
            <pc:sldMk cId="3571956120" sldId="304"/>
            <ac:spMk id="2" creationId="{4E736CB9-97CC-4D29-BB62-5C0663D288D6}"/>
          </ac:spMkLst>
        </pc:spChg>
        <pc:spChg chg="mod">
          <ac:chgData name="Bob Nyberg" userId="0e727507-ed2e-4bcc-959e-5701196a4431" providerId="ADAL" clId="{6F48D043-C9C1-41C6-8F54-3299A0F95A0F}" dt="2023-12-20T20:55:43.456" v="1286" actId="1076"/>
          <ac:spMkLst>
            <pc:docMk/>
            <pc:sldMk cId="3571956120" sldId="304"/>
            <ac:spMk id="3" creationId="{6551DF72-B4CD-4D1B-B2C1-3349FAA3D7BB}"/>
          </ac:spMkLst>
        </pc:spChg>
        <pc:picChg chg="add mod">
          <ac:chgData name="Bob Nyberg" userId="0e727507-ed2e-4bcc-959e-5701196a4431" providerId="ADAL" clId="{6F48D043-C9C1-41C6-8F54-3299A0F95A0F}" dt="2023-12-20T20:55:43.456" v="1286" actId="1076"/>
          <ac:picMkLst>
            <pc:docMk/>
            <pc:sldMk cId="3571956120" sldId="304"/>
            <ac:picMk id="8194" creationId="{AC0EB970-11AD-E742-B70A-810DC7582255}"/>
          </ac:picMkLst>
        </pc:picChg>
      </pc:sldChg>
      <pc:sldChg chg="addSp modSp add mod modAnim modNotesTx">
        <pc:chgData name="Bob Nyberg" userId="0e727507-ed2e-4bcc-959e-5701196a4431" providerId="ADAL" clId="{6F48D043-C9C1-41C6-8F54-3299A0F95A0F}" dt="2023-12-22T14:57:22.695" v="2007"/>
        <pc:sldMkLst>
          <pc:docMk/>
          <pc:sldMk cId="3474931524" sldId="305"/>
        </pc:sldMkLst>
        <pc:spChg chg="mod">
          <ac:chgData name="Bob Nyberg" userId="0e727507-ed2e-4bcc-959e-5701196a4431" providerId="ADAL" clId="{6F48D043-C9C1-41C6-8F54-3299A0F95A0F}" dt="2023-12-18T20:52:27.658" v="60"/>
          <ac:spMkLst>
            <pc:docMk/>
            <pc:sldMk cId="3474931524" sldId="305"/>
            <ac:spMk id="2" creationId="{4E736CB9-97CC-4D29-BB62-5C0663D288D6}"/>
          </ac:spMkLst>
        </pc:spChg>
        <pc:spChg chg="mod">
          <ac:chgData name="Bob Nyberg" userId="0e727507-ed2e-4bcc-959e-5701196a4431" providerId="ADAL" clId="{6F48D043-C9C1-41C6-8F54-3299A0F95A0F}" dt="2023-12-21T15:21:24.518" v="1313" actId="122"/>
          <ac:spMkLst>
            <pc:docMk/>
            <pc:sldMk cId="3474931524" sldId="305"/>
            <ac:spMk id="3" creationId="{6551DF72-B4CD-4D1B-B2C1-3349FAA3D7BB}"/>
          </ac:spMkLst>
        </pc:spChg>
        <pc:picChg chg="add mod">
          <ac:chgData name="Bob Nyberg" userId="0e727507-ed2e-4bcc-959e-5701196a4431" providerId="ADAL" clId="{6F48D043-C9C1-41C6-8F54-3299A0F95A0F}" dt="2023-12-21T15:16:56.019" v="1288" actId="1076"/>
          <ac:picMkLst>
            <pc:docMk/>
            <pc:sldMk cId="3474931524" sldId="305"/>
            <ac:picMk id="1026" creationId="{716DAEC1-CDBD-A9DA-669A-8B31B7D961D8}"/>
          </ac:picMkLst>
        </pc:picChg>
      </pc:sldChg>
      <pc:sldChg chg="modSp add mod modAnim modNotesTx">
        <pc:chgData name="Bob Nyberg" userId="0e727507-ed2e-4bcc-959e-5701196a4431" providerId="ADAL" clId="{6F48D043-C9C1-41C6-8F54-3299A0F95A0F}" dt="2023-12-22T14:58:09.353" v="2022"/>
        <pc:sldMkLst>
          <pc:docMk/>
          <pc:sldMk cId="2831602761" sldId="306"/>
        </pc:sldMkLst>
        <pc:spChg chg="mod">
          <ac:chgData name="Bob Nyberg" userId="0e727507-ed2e-4bcc-959e-5701196a4431" providerId="ADAL" clId="{6F48D043-C9C1-41C6-8F54-3299A0F95A0F}" dt="2023-12-18T20:53:23.663" v="77"/>
          <ac:spMkLst>
            <pc:docMk/>
            <pc:sldMk cId="2831602761" sldId="306"/>
            <ac:spMk id="2" creationId="{4E736CB9-97CC-4D29-BB62-5C0663D288D6}"/>
          </ac:spMkLst>
        </pc:spChg>
        <pc:spChg chg="mod">
          <ac:chgData name="Bob Nyberg" userId="0e727507-ed2e-4bcc-959e-5701196a4431" providerId="ADAL" clId="{6F48D043-C9C1-41C6-8F54-3299A0F95A0F}" dt="2023-12-21T15:55:22.072" v="1673" actId="403"/>
          <ac:spMkLst>
            <pc:docMk/>
            <pc:sldMk cId="2831602761" sldId="306"/>
            <ac:spMk id="3" creationId="{6551DF72-B4CD-4D1B-B2C1-3349FAA3D7BB}"/>
          </ac:spMkLst>
        </pc:spChg>
      </pc:sldChg>
      <pc:sldChg chg="modSp add mod modAnim modNotesTx">
        <pc:chgData name="Bob Nyberg" userId="0e727507-ed2e-4bcc-959e-5701196a4431" providerId="ADAL" clId="{6F48D043-C9C1-41C6-8F54-3299A0F95A0F}" dt="2023-12-22T14:59:41.924" v="2048"/>
        <pc:sldMkLst>
          <pc:docMk/>
          <pc:sldMk cId="3967552746" sldId="307"/>
        </pc:sldMkLst>
        <pc:spChg chg="mod">
          <ac:chgData name="Bob Nyberg" userId="0e727507-ed2e-4bcc-959e-5701196a4431" providerId="ADAL" clId="{6F48D043-C9C1-41C6-8F54-3299A0F95A0F}" dt="2023-12-18T20:57:05.989" v="100"/>
          <ac:spMkLst>
            <pc:docMk/>
            <pc:sldMk cId="3967552746" sldId="307"/>
            <ac:spMk id="2" creationId="{4E736CB9-97CC-4D29-BB62-5C0663D288D6}"/>
          </ac:spMkLst>
        </pc:spChg>
        <pc:spChg chg="mod">
          <ac:chgData name="Bob Nyberg" userId="0e727507-ed2e-4bcc-959e-5701196a4431" providerId="ADAL" clId="{6F48D043-C9C1-41C6-8F54-3299A0F95A0F}" dt="2023-12-20T13:30:03.365" v="521" actId="255"/>
          <ac:spMkLst>
            <pc:docMk/>
            <pc:sldMk cId="3967552746" sldId="307"/>
            <ac:spMk id="3" creationId="{6551DF72-B4CD-4D1B-B2C1-3349FAA3D7BB}"/>
          </ac:spMkLst>
        </pc:spChg>
      </pc:sldChg>
      <pc:sldChg chg="add del">
        <pc:chgData name="Bob Nyberg" userId="0e727507-ed2e-4bcc-959e-5701196a4431" providerId="ADAL" clId="{6F48D043-C9C1-41C6-8F54-3299A0F95A0F}" dt="2023-12-20T14:29:10.610" v="987" actId="47"/>
        <pc:sldMkLst>
          <pc:docMk/>
          <pc:sldMk cId="3670574427" sldId="308"/>
        </pc:sldMkLst>
      </pc:sldChg>
      <pc:sldChg chg="add del">
        <pc:chgData name="Bob Nyberg" userId="0e727507-ed2e-4bcc-959e-5701196a4431" providerId="ADAL" clId="{6F48D043-C9C1-41C6-8F54-3299A0F95A0F}" dt="2023-12-20T13:46:54.728" v="642" actId="47"/>
        <pc:sldMkLst>
          <pc:docMk/>
          <pc:sldMk cId="222323232" sldId="309"/>
        </pc:sldMkLst>
      </pc:sldChg>
      <pc:sldChg chg="add del">
        <pc:chgData name="Bob Nyberg" userId="0e727507-ed2e-4bcc-959e-5701196a4431" providerId="ADAL" clId="{6F48D043-C9C1-41C6-8F54-3299A0F95A0F}" dt="2023-12-20T13:46:54.728" v="642" actId="47"/>
        <pc:sldMkLst>
          <pc:docMk/>
          <pc:sldMk cId="1016628097" sldId="310"/>
        </pc:sldMkLst>
      </pc:sldChg>
      <pc:sldChg chg="add del">
        <pc:chgData name="Bob Nyberg" userId="0e727507-ed2e-4bcc-959e-5701196a4431" providerId="ADAL" clId="{6F48D043-C9C1-41C6-8F54-3299A0F95A0F}" dt="2023-12-20T13:46:54.728" v="642" actId="47"/>
        <pc:sldMkLst>
          <pc:docMk/>
          <pc:sldMk cId="104124016" sldId="311"/>
        </pc:sldMkLst>
      </pc:sldChg>
      <pc:sldChg chg="add del">
        <pc:chgData name="Bob Nyberg" userId="0e727507-ed2e-4bcc-959e-5701196a4431" providerId="ADAL" clId="{6F48D043-C9C1-41C6-8F54-3299A0F95A0F}" dt="2023-12-20T13:46:54.728" v="642" actId="47"/>
        <pc:sldMkLst>
          <pc:docMk/>
          <pc:sldMk cId="574415470" sldId="312"/>
        </pc:sldMkLst>
      </pc:sldChg>
      <pc:sldChg chg="add del">
        <pc:chgData name="Bob Nyberg" userId="0e727507-ed2e-4bcc-959e-5701196a4431" providerId="ADAL" clId="{6F48D043-C9C1-41C6-8F54-3299A0F95A0F}" dt="2023-12-20T13:46:54.728" v="642" actId="47"/>
        <pc:sldMkLst>
          <pc:docMk/>
          <pc:sldMk cId="288075764" sldId="313"/>
        </pc:sldMkLst>
      </pc:sldChg>
      <pc:sldChg chg="add del">
        <pc:chgData name="Bob Nyberg" userId="0e727507-ed2e-4bcc-959e-5701196a4431" providerId="ADAL" clId="{6F48D043-C9C1-41C6-8F54-3299A0F95A0F}" dt="2023-12-20T13:46:54.728" v="642" actId="47"/>
        <pc:sldMkLst>
          <pc:docMk/>
          <pc:sldMk cId="1356097432" sldId="314"/>
        </pc:sldMkLst>
      </pc:sldChg>
      <pc:sldChg chg="add del">
        <pc:chgData name="Bob Nyberg" userId="0e727507-ed2e-4bcc-959e-5701196a4431" providerId="ADAL" clId="{6F48D043-C9C1-41C6-8F54-3299A0F95A0F}" dt="2023-12-20T13:46:54.728" v="642" actId="47"/>
        <pc:sldMkLst>
          <pc:docMk/>
          <pc:sldMk cId="461486845" sldId="315"/>
        </pc:sldMkLst>
      </pc:sldChg>
      <pc:sldChg chg="add del">
        <pc:chgData name="Bob Nyberg" userId="0e727507-ed2e-4bcc-959e-5701196a4431" providerId="ADAL" clId="{6F48D043-C9C1-41C6-8F54-3299A0F95A0F}" dt="2023-12-20T13:46:54.728" v="642" actId="47"/>
        <pc:sldMkLst>
          <pc:docMk/>
          <pc:sldMk cId="969480358" sldId="316"/>
        </pc:sldMkLst>
      </pc:sldChg>
      <pc:sldChg chg="add del">
        <pc:chgData name="Bob Nyberg" userId="0e727507-ed2e-4bcc-959e-5701196a4431" providerId="ADAL" clId="{6F48D043-C9C1-41C6-8F54-3299A0F95A0F}" dt="2023-12-20T13:46:54.728" v="642" actId="47"/>
        <pc:sldMkLst>
          <pc:docMk/>
          <pc:sldMk cId="449321990" sldId="317"/>
        </pc:sldMkLst>
      </pc:sldChg>
      <pc:sldChg chg="add del">
        <pc:chgData name="Bob Nyberg" userId="0e727507-ed2e-4bcc-959e-5701196a4431" providerId="ADAL" clId="{6F48D043-C9C1-41C6-8F54-3299A0F95A0F}" dt="2023-12-20T13:46:54.728" v="642" actId="47"/>
        <pc:sldMkLst>
          <pc:docMk/>
          <pc:sldMk cId="3724402066" sldId="318"/>
        </pc:sldMkLst>
      </pc:sldChg>
      <pc:sldChg chg="add del">
        <pc:chgData name="Bob Nyberg" userId="0e727507-ed2e-4bcc-959e-5701196a4431" providerId="ADAL" clId="{6F48D043-C9C1-41C6-8F54-3299A0F95A0F}" dt="2023-12-20T13:46:54.728" v="642" actId="47"/>
        <pc:sldMkLst>
          <pc:docMk/>
          <pc:sldMk cId="2355744781" sldId="319"/>
        </pc:sldMkLst>
      </pc:sldChg>
      <pc:sldChg chg="add del">
        <pc:chgData name="Bob Nyberg" userId="0e727507-ed2e-4bcc-959e-5701196a4431" providerId="ADAL" clId="{6F48D043-C9C1-41C6-8F54-3299A0F95A0F}" dt="2023-12-20T13:46:54.728" v="642" actId="47"/>
        <pc:sldMkLst>
          <pc:docMk/>
          <pc:sldMk cId="270135319" sldId="320"/>
        </pc:sldMkLst>
      </pc:sldChg>
      <pc:sldChg chg="addSp modSp add mod modAnim modNotesTx">
        <pc:chgData name="Bob Nyberg" userId="0e727507-ed2e-4bcc-959e-5701196a4431" providerId="ADAL" clId="{6F48D043-C9C1-41C6-8F54-3299A0F95A0F}" dt="2023-12-22T14:58:25.533" v="2028"/>
        <pc:sldMkLst>
          <pc:docMk/>
          <pc:sldMk cId="2952512512" sldId="321"/>
        </pc:sldMkLst>
        <pc:spChg chg="mod">
          <ac:chgData name="Bob Nyberg" userId="0e727507-ed2e-4bcc-959e-5701196a4431" providerId="ADAL" clId="{6F48D043-C9C1-41C6-8F54-3299A0F95A0F}" dt="2023-12-18T20:54:49.644" v="86"/>
          <ac:spMkLst>
            <pc:docMk/>
            <pc:sldMk cId="2952512512" sldId="321"/>
            <ac:spMk id="2" creationId="{4E736CB9-97CC-4D29-BB62-5C0663D288D6}"/>
          </ac:spMkLst>
        </pc:spChg>
        <pc:spChg chg="mod">
          <ac:chgData name="Bob Nyberg" userId="0e727507-ed2e-4bcc-959e-5701196a4431" providerId="ADAL" clId="{6F48D043-C9C1-41C6-8F54-3299A0F95A0F}" dt="2023-12-21T18:46:12.438" v="1755" actId="12789"/>
          <ac:spMkLst>
            <pc:docMk/>
            <pc:sldMk cId="2952512512" sldId="321"/>
            <ac:spMk id="3" creationId="{6551DF72-B4CD-4D1B-B2C1-3349FAA3D7BB}"/>
          </ac:spMkLst>
        </pc:spChg>
        <pc:picChg chg="add mod">
          <ac:chgData name="Bob Nyberg" userId="0e727507-ed2e-4bcc-959e-5701196a4431" providerId="ADAL" clId="{6F48D043-C9C1-41C6-8F54-3299A0F95A0F}" dt="2023-12-21T18:46:12.438" v="1755" actId="12789"/>
          <ac:picMkLst>
            <pc:docMk/>
            <pc:sldMk cId="2952512512" sldId="321"/>
            <ac:picMk id="8194" creationId="{EE1F3BDB-C190-8375-EA39-50B33EF9458B}"/>
          </ac:picMkLst>
        </pc:picChg>
      </pc:sldChg>
      <pc:sldChg chg="addSp delSp modSp add mod modAnim modNotesTx">
        <pc:chgData name="Bob Nyberg" userId="0e727507-ed2e-4bcc-959e-5701196a4431" providerId="ADAL" clId="{6F48D043-C9C1-41C6-8F54-3299A0F95A0F}" dt="2023-12-22T14:58:35.144" v="2031"/>
        <pc:sldMkLst>
          <pc:docMk/>
          <pc:sldMk cId="3842459423" sldId="322"/>
        </pc:sldMkLst>
        <pc:spChg chg="mod">
          <ac:chgData name="Bob Nyberg" userId="0e727507-ed2e-4bcc-959e-5701196a4431" providerId="ADAL" clId="{6F48D043-C9C1-41C6-8F54-3299A0F95A0F}" dt="2023-12-18T20:55:39.663" v="94"/>
          <ac:spMkLst>
            <pc:docMk/>
            <pc:sldMk cId="3842459423" sldId="322"/>
            <ac:spMk id="2" creationId="{4E736CB9-97CC-4D29-BB62-5C0663D288D6}"/>
          </ac:spMkLst>
        </pc:spChg>
        <pc:spChg chg="mod">
          <ac:chgData name="Bob Nyberg" userId="0e727507-ed2e-4bcc-959e-5701196a4431" providerId="ADAL" clId="{6F48D043-C9C1-41C6-8F54-3299A0F95A0F}" dt="2023-12-21T19:11:11.728" v="1825" actId="12788"/>
          <ac:spMkLst>
            <pc:docMk/>
            <pc:sldMk cId="3842459423" sldId="322"/>
            <ac:spMk id="3" creationId="{6551DF72-B4CD-4D1B-B2C1-3349FAA3D7BB}"/>
          </ac:spMkLst>
        </pc:spChg>
        <pc:picChg chg="add del mod">
          <ac:chgData name="Bob Nyberg" userId="0e727507-ed2e-4bcc-959e-5701196a4431" providerId="ADAL" clId="{6F48D043-C9C1-41C6-8F54-3299A0F95A0F}" dt="2023-12-21T18:59:09.635" v="1766" actId="478"/>
          <ac:picMkLst>
            <pc:docMk/>
            <pc:sldMk cId="3842459423" sldId="322"/>
            <ac:picMk id="9218" creationId="{92F74B87-1D8F-B36E-198B-20FE9B6B0FA0}"/>
          </ac:picMkLst>
        </pc:picChg>
      </pc:sldChg>
      <pc:sldChg chg="addSp delSp modSp add mod modAnim modNotesTx">
        <pc:chgData name="Bob Nyberg" userId="0e727507-ed2e-4bcc-959e-5701196a4431" providerId="ADAL" clId="{6F48D043-C9C1-41C6-8F54-3299A0F95A0F}" dt="2023-12-22T14:58:56.092" v="2035"/>
        <pc:sldMkLst>
          <pc:docMk/>
          <pc:sldMk cId="4046500008" sldId="323"/>
        </pc:sldMkLst>
        <pc:spChg chg="mod">
          <ac:chgData name="Bob Nyberg" userId="0e727507-ed2e-4bcc-959e-5701196a4431" providerId="ADAL" clId="{6F48D043-C9C1-41C6-8F54-3299A0F95A0F}" dt="2023-12-18T20:56:14.062" v="96"/>
          <ac:spMkLst>
            <pc:docMk/>
            <pc:sldMk cId="4046500008" sldId="323"/>
            <ac:spMk id="2" creationId="{4E736CB9-97CC-4D29-BB62-5C0663D288D6}"/>
          </ac:spMkLst>
        </pc:spChg>
        <pc:spChg chg="del">
          <ac:chgData name="Bob Nyberg" userId="0e727507-ed2e-4bcc-959e-5701196a4431" providerId="ADAL" clId="{6F48D043-C9C1-41C6-8F54-3299A0F95A0F}" dt="2023-12-21T19:16:59.675" v="1849" actId="478"/>
          <ac:spMkLst>
            <pc:docMk/>
            <pc:sldMk cId="4046500008" sldId="323"/>
            <ac:spMk id="3" creationId="{6551DF72-B4CD-4D1B-B2C1-3349FAA3D7BB}"/>
          </ac:spMkLst>
        </pc:spChg>
        <pc:picChg chg="add mod">
          <ac:chgData name="Bob Nyberg" userId="0e727507-ed2e-4bcc-959e-5701196a4431" providerId="ADAL" clId="{6F48D043-C9C1-41C6-8F54-3299A0F95A0F}" dt="2023-12-21T19:17:18.872" v="1853" actId="1076"/>
          <ac:picMkLst>
            <pc:docMk/>
            <pc:sldMk cId="4046500008" sldId="323"/>
            <ac:picMk id="11266" creationId="{54C3208E-052B-3229-49D1-516AF303DD65}"/>
          </ac:picMkLst>
        </pc:picChg>
      </pc:sldChg>
      <pc:sldChg chg="addSp modSp add mod modAnim modNotesTx">
        <pc:chgData name="Bob Nyberg" userId="0e727507-ed2e-4bcc-959e-5701196a4431" providerId="ADAL" clId="{6F48D043-C9C1-41C6-8F54-3299A0F95A0F}" dt="2023-12-22T14:59:20.288" v="2042"/>
        <pc:sldMkLst>
          <pc:docMk/>
          <pc:sldMk cId="3005155478" sldId="324"/>
        </pc:sldMkLst>
        <pc:spChg chg="mod">
          <ac:chgData name="Bob Nyberg" userId="0e727507-ed2e-4bcc-959e-5701196a4431" providerId="ADAL" clId="{6F48D043-C9C1-41C6-8F54-3299A0F95A0F}" dt="2023-12-18T20:56:37.439" v="98"/>
          <ac:spMkLst>
            <pc:docMk/>
            <pc:sldMk cId="3005155478" sldId="324"/>
            <ac:spMk id="2" creationId="{4E736CB9-97CC-4D29-BB62-5C0663D288D6}"/>
          </ac:spMkLst>
        </pc:spChg>
        <pc:spChg chg="mod">
          <ac:chgData name="Bob Nyberg" userId="0e727507-ed2e-4bcc-959e-5701196a4431" providerId="ADAL" clId="{6F48D043-C9C1-41C6-8F54-3299A0F95A0F}" dt="2023-12-20T13:06:25.104" v="383" actId="6549"/>
          <ac:spMkLst>
            <pc:docMk/>
            <pc:sldMk cId="3005155478" sldId="324"/>
            <ac:spMk id="3" creationId="{6551DF72-B4CD-4D1B-B2C1-3349FAA3D7BB}"/>
          </ac:spMkLst>
        </pc:spChg>
        <pc:picChg chg="add mod">
          <ac:chgData name="Bob Nyberg" userId="0e727507-ed2e-4bcc-959e-5701196a4431" providerId="ADAL" clId="{6F48D043-C9C1-41C6-8F54-3299A0F95A0F}" dt="2023-12-22T14:40:04.034" v="1881" actId="1440"/>
          <ac:picMkLst>
            <pc:docMk/>
            <pc:sldMk cId="3005155478" sldId="324"/>
            <ac:picMk id="1026" creationId="{950E249E-E5EA-C3B1-BFD1-8CC274539A57}"/>
          </ac:picMkLst>
        </pc:picChg>
      </pc:sldChg>
      <pc:sldChg chg="addSp modSp add mod modAnim modNotesTx">
        <pc:chgData name="Bob Nyberg" userId="0e727507-ed2e-4bcc-959e-5701196a4431" providerId="ADAL" clId="{6F48D043-C9C1-41C6-8F54-3299A0F95A0F}" dt="2023-12-22T14:55:55.132" v="1989"/>
        <pc:sldMkLst>
          <pc:docMk/>
          <pc:sldMk cId="2498009241" sldId="325"/>
        </pc:sldMkLst>
        <pc:spChg chg="mod">
          <ac:chgData name="Bob Nyberg" userId="0e727507-ed2e-4bcc-959e-5701196a4431" providerId="ADAL" clId="{6F48D043-C9C1-41C6-8F54-3299A0F95A0F}" dt="2023-12-20T19:06:57.517" v="1110" actId="12789"/>
          <ac:spMkLst>
            <pc:docMk/>
            <pc:sldMk cId="2498009241" sldId="325"/>
            <ac:spMk id="3" creationId="{6551DF72-B4CD-4D1B-B2C1-3349FAA3D7BB}"/>
          </ac:spMkLst>
        </pc:spChg>
        <pc:picChg chg="add mod modCrop">
          <ac:chgData name="Bob Nyberg" userId="0e727507-ed2e-4bcc-959e-5701196a4431" providerId="ADAL" clId="{6F48D043-C9C1-41C6-8F54-3299A0F95A0F}" dt="2023-12-20T19:06:57.517" v="1110" actId="12789"/>
          <ac:picMkLst>
            <pc:docMk/>
            <pc:sldMk cId="2498009241" sldId="325"/>
            <ac:picMk id="5" creationId="{01E04AE2-5BEB-63A5-A7CE-9311444978C3}"/>
          </ac:picMkLst>
        </pc:picChg>
      </pc:sldChg>
      <pc:sldChg chg="addSp modSp add mod modAnim modNotesTx">
        <pc:chgData name="Bob Nyberg" userId="0e727507-ed2e-4bcc-959e-5701196a4431" providerId="ADAL" clId="{6F48D043-C9C1-41C6-8F54-3299A0F95A0F}" dt="2023-12-22T14:56:00.902" v="1991"/>
        <pc:sldMkLst>
          <pc:docMk/>
          <pc:sldMk cId="3833862649" sldId="326"/>
        </pc:sldMkLst>
        <pc:spChg chg="mod">
          <ac:chgData name="Bob Nyberg" userId="0e727507-ed2e-4bcc-959e-5701196a4431" providerId="ADAL" clId="{6F48D043-C9C1-41C6-8F54-3299A0F95A0F}" dt="2023-12-20T19:10:55.954" v="1135" actId="12789"/>
          <ac:spMkLst>
            <pc:docMk/>
            <pc:sldMk cId="3833862649" sldId="326"/>
            <ac:spMk id="3" creationId="{6551DF72-B4CD-4D1B-B2C1-3349FAA3D7BB}"/>
          </ac:spMkLst>
        </pc:spChg>
        <pc:picChg chg="add mod">
          <ac:chgData name="Bob Nyberg" userId="0e727507-ed2e-4bcc-959e-5701196a4431" providerId="ADAL" clId="{6F48D043-C9C1-41C6-8F54-3299A0F95A0F}" dt="2023-12-20T19:10:55.954" v="1135" actId="12789"/>
          <ac:picMkLst>
            <pc:docMk/>
            <pc:sldMk cId="3833862649" sldId="326"/>
            <ac:picMk id="4" creationId="{A5E5EA48-4E5A-A783-6351-F18BB0094F0B}"/>
          </ac:picMkLst>
        </pc:picChg>
      </pc:sldChg>
      <pc:sldChg chg="modSp add mod modAnim modNotesTx">
        <pc:chgData name="Bob Nyberg" userId="0e727507-ed2e-4bcc-959e-5701196a4431" providerId="ADAL" clId="{6F48D043-C9C1-41C6-8F54-3299A0F95A0F}" dt="2023-12-22T14:56:06.202" v="1992"/>
        <pc:sldMkLst>
          <pc:docMk/>
          <pc:sldMk cId="3055043100" sldId="327"/>
        </pc:sldMkLst>
        <pc:spChg chg="mod">
          <ac:chgData name="Bob Nyberg" userId="0e727507-ed2e-4bcc-959e-5701196a4431" providerId="ADAL" clId="{6F48D043-C9C1-41C6-8F54-3299A0F95A0F}" dt="2023-12-18T21:01:33.650" v="126" actId="15"/>
          <ac:spMkLst>
            <pc:docMk/>
            <pc:sldMk cId="3055043100" sldId="327"/>
            <ac:spMk id="3" creationId="{6551DF72-B4CD-4D1B-B2C1-3349FAA3D7BB}"/>
          </ac:spMkLst>
        </pc:spChg>
      </pc:sldChg>
      <pc:sldChg chg="add del modNotesTx">
        <pc:chgData name="Bob Nyberg" userId="0e727507-ed2e-4bcc-959e-5701196a4431" providerId="ADAL" clId="{6F48D043-C9C1-41C6-8F54-3299A0F95A0F}" dt="2023-12-18T21:02:13.319" v="130" actId="47"/>
        <pc:sldMkLst>
          <pc:docMk/>
          <pc:sldMk cId="234464002" sldId="328"/>
        </pc:sldMkLst>
      </pc:sldChg>
      <pc:sldChg chg="modSp add mod modAnim modNotesTx">
        <pc:chgData name="Bob Nyberg" userId="0e727507-ed2e-4bcc-959e-5701196a4431" providerId="ADAL" clId="{6F48D043-C9C1-41C6-8F54-3299A0F95A0F}" dt="2023-12-22T15:02:49.832" v="2074"/>
        <pc:sldMkLst>
          <pc:docMk/>
          <pc:sldMk cId="1107380947" sldId="329"/>
        </pc:sldMkLst>
        <pc:spChg chg="mod">
          <ac:chgData name="Bob Nyberg" userId="0e727507-ed2e-4bcc-959e-5701196a4431" providerId="ADAL" clId="{6F48D043-C9C1-41C6-8F54-3299A0F95A0F}" dt="2023-12-18T21:01:28.758" v="125" actId="15"/>
          <ac:spMkLst>
            <pc:docMk/>
            <pc:sldMk cId="1107380947" sldId="329"/>
            <ac:spMk id="3" creationId="{6551DF72-B4CD-4D1B-B2C1-3349FAA3D7BB}"/>
          </ac:spMkLst>
        </pc:spChg>
      </pc:sldChg>
      <pc:sldChg chg="addSp modSp add mod modAnim modNotesTx">
        <pc:chgData name="Bob Nyberg" userId="0e727507-ed2e-4bcc-959e-5701196a4431" providerId="ADAL" clId="{6F48D043-C9C1-41C6-8F54-3299A0F95A0F}" dt="2023-12-22T14:56:58.229" v="2000"/>
        <pc:sldMkLst>
          <pc:docMk/>
          <pc:sldMk cId="976364091" sldId="330"/>
        </pc:sldMkLst>
        <pc:spChg chg="mod">
          <ac:chgData name="Bob Nyberg" userId="0e727507-ed2e-4bcc-959e-5701196a4431" providerId="ADAL" clId="{6F48D043-C9C1-41C6-8F54-3299A0F95A0F}" dt="2023-12-20T20:11:59.995" v="1216" actId="164"/>
          <ac:spMkLst>
            <pc:docMk/>
            <pc:sldMk cId="976364091" sldId="330"/>
            <ac:spMk id="3" creationId="{6551DF72-B4CD-4D1B-B2C1-3349FAA3D7BB}"/>
          </ac:spMkLst>
        </pc:spChg>
        <pc:spChg chg="add mod ord">
          <ac:chgData name="Bob Nyberg" userId="0e727507-ed2e-4bcc-959e-5701196a4431" providerId="ADAL" clId="{6F48D043-C9C1-41C6-8F54-3299A0F95A0F}" dt="2023-12-20T20:11:59.995" v="1216" actId="164"/>
          <ac:spMkLst>
            <pc:docMk/>
            <pc:sldMk cId="976364091" sldId="330"/>
            <ac:spMk id="6" creationId="{3F0AE2F1-F7DB-36F7-4A05-3F7824F1D7CC}"/>
          </ac:spMkLst>
        </pc:spChg>
        <pc:grpChg chg="add mod">
          <ac:chgData name="Bob Nyberg" userId="0e727507-ed2e-4bcc-959e-5701196a4431" providerId="ADAL" clId="{6F48D043-C9C1-41C6-8F54-3299A0F95A0F}" dt="2023-12-20T20:11:59.995" v="1216" actId="164"/>
          <ac:grpSpMkLst>
            <pc:docMk/>
            <pc:sldMk cId="976364091" sldId="330"/>
            <ac:grpSpMk id="7" creationId="{3B44A477-2CEA-4459-FBE1-3326ACAB8BC1}"/>
          </ac:grpSpMkLst>
        </pc:grpChg>
        <pc:picChg chg="add mod">
          <ac:chgData name="Bob Nyberg" userId="0e727507-ed2e-4bcc-959e-5701196a4431" providerId="ADAL" clId="{6F48D043-C9C1-41C6-8F54-3299A0F95A0F}" dt="2023-12-20T20:11:59.995" v="1216" actId="164"/>
          <ac:picMkLst>
            <pc:docMk/>
            <pc:sldMk cId="976364091" sldId="330"/>
            <ac:picMk id="5" creationId="{5C49A0AF-3910-C24B-62FC-87BFAB6EAF7F}"/>
          </ac:picMkLst>
        </pc:picChg>
      </pc:sldChg>
      <pc:sldChg chg="addSp delSp modSp add mod modAnim modNotesTx">
        <pc:chgData name="Bob Nyberg" userId="0e727507-ed2e-4bcc-959e-5701196a4431" providerId="ADAL" clId="{6F48D043-C9C1-41C6-8F54-3299A0F95A0F}" dt="2023-12-22T14:57:03.943" v="2001"/>
        <pc:sldMkLst>
          <pc:docMk/>
          <pc:sldMk cId="3065802567" sldId="331"/>
        </pc:sldMkLst>
        <pc:spChg chg="del mod">
          <ac:chgData name="Bob Nyberg" userId="0e727507-ed2e-4bcc-959e-5701196a4431" providerId="ADAL" clId="{6F48D043-C9C1-41C6-8F54-3299A0F95A0F}" dt="2023-12-20T20:41:18.194" v="1250" actId="478"/>
          <ac:spMkLst>
            <pc:docMk/>
            <pc:sldMk cId="3065802567" sldId="331"/>
            <ac:spMk id="3" creationId="{6551DF72-B4CD-4D1B-B2C1-3349FAA3D7BB}"/>
          </ac:spMkLst>
        </pc:spChg>
        <pc:picChg chg="add mod ord modCrop">
          <ac:chgData name="Bob Nyberg" userId="0e727507-ed2e-4bcc-959e-5701196a4431" providerId="ADAL" clId="{6F48D043-C9C1-41C6-8F54-3299A0F95A0F}" dt="2023-12-20T20:41:23.871" v="1251" actId="1440"/>
          <ac:picMkLst>
            <pc:docMk/>
            <pc:sldMk cId="3065802567" sldId="331"/>
            <ac:picMk id="5" creationId="{DBEDD858-F981-46BB-F997-9678A9BE3FCB}"/>
          </ac:picMkLst>
        </pc:picChg>
        <pc:picChg chg="add del mod">
          <ac:chgData name="Bob Nyberg" userId="0e727507-ed2e-4bcc-959e-5701196a4431" providerId="ADAL" clId="{6F48D043-C9C1-41C6-8F54-3299A0F95A0F}" dt="2023-12-20T20:39:47.102" v="1239" actId="478"/>
          <ac:picMkLst>
            <pc:docMk/>
            <pc:sldMk cId="3065802567" sldId="331"/>
            <ac:picMk id="6146" creationId="{2E8E37CB-F0C7-B6DB-008D-EBE2FB84DF9F}"/>
          </ac:picMkLst>
        </pc:picChg>
      </pc:sldChg>
      <pc:sldChg chg="addSp modSp add mod modAnim modNotesTx">
        <pc:chgData name="Bob Nyberg" userId="0e727507-ed2e-4bcc-959e-5701196a4431" providerId="ADAL" clId="{6F48D043-C9C1-41C6-8F54-3299A0F95A0F}" dt="2023-12-22T14:57:28.981" v="2009"/>
        <pc:sldMkLst>
          <pc:docMk/>
          <pc:sldMk cId="1294714828" sldId="332"/>
        </pc:sldMkLst>
        <pc:spChg chg="mod">
          <ac:chgData name="Bob Nyberg" userId="0e727507-ed2e-4bcc-959e-5701196a4431" providerId="ADAL" clId="{6F48D043-C9C1-41C6-8F54-3299A0F95A0F}" dt="2023-12-21T15:29:43.913" v="1338" actId="14100"/>
          <ac:spMkLst>
            <pc:docMk/>
            <pc:sldMk cId="1294714828" sldId="332"/>
            <ac:spMk id="3" creationId="{6551DF72-B4CD-4D1B-B2C1-3349FAA3D7BB}"/>
          </ac:spMkLst>
        </pc:spChg>
        <pc:picChg chg="add mod">
          <ac:chgData name="Bob Nyberg" userId="0e727507-ed2e-4bcc-959e-5701196a4431" providerId="ADAL" clId="{6F48D043-C9C1-41C6-8F54-3299A0F95A0F}" dt="2023-12-21T15:29:29.547" v="1337" actId="1440"/>
          <ac:picMkLst>
            <pc:docMk/>
            <pc:sldMk cId="1294714828" sldId="332"/>
            <ac:picMk id="2050" creationId="{49F8D2C4-E75E-803E-9007-7D1DAFFC1FF3}"/>
          </ac:picMkLst>
        </pc:picChg>
      </pc:sldChg>
      <pc:sldChg chg="addSp modSp add mod modAnim modNotesTx">
        <pc:chgData name="Bob Nyberg" userId="0e727507-ed2e-4bcc-959e-5701196a4431" providerId="ADAL" clId="{6F48D043-C9C1-41C6-8F54-3299A0F95A0F}" dt="2023-12-22T14:57:35.237" v="2011"/>
        <pc:sldMkLst>
          <pc:docMk/>
          <pc:sldMk cId="2931198090" sldId="333"/>
        </pc:sldMkLst>
        <pc:spChg chg="mod">
          <ac:chgData name="Bob Nyberg" userId="0e727507-ed2e-4bcc-959e-5701196a4431" providerId="ADAL" clId="{6F48D043-C9C1-41C6-8F54-3299A0F95A0F}" dt="2023-12-21T15:37:54.090" v="1398" actId="12788"/>
          <ac:spMkLst>
            <pc:docMk/>
            <pc:sldMk cId="2931198090" sldId="333"/>
            <ac:spMk id="2" creationId="{4E736CB9-97CC-4D29-BB62-5C0663D288D6}"/>
          </ac:spMkLst>
        </pc:spChg>
        <pc:spChg chg="mod">
          <ac:chgData name="Bob Nyberg" userId="0e727507-ed2e-4bcc-959e-5701196a4431" providerId="ADAL" clId="{6F48D043-C9C1-41C6-8F54-3299A0F95A0F}" dt="2023-12-21T15:37:54.090" v="1398" actId="12788"/>
          <ac:spMkLst>
            <pc:docMk/>
            <pc:sldMk cId="2931198090" sldId="333"/>
            <ac:spMk id="3" creationId="{6551DF72-B4CD-4D1B-B2C1-3349FAA3D7BB}"/>
          </ac:spMkLst>
        </pc:spChg>
        <pc:picChg chg="add mod">
          <ac:chgData name="Bob Nyberg" userId="0e727507-ed2e-4bcc-959e-5701196a4431" providerId="ADAL" clId="{6F48D043-C9C1-41C6-8F54-3299A0F95A0F}" dt="2023-12-21T15:38:01.490" v="1399" actId="1440"/>
          <ac:picMkLst>
            <pc:docMk/>
            <pc:sldMk cId="2931198090" sldId="333"/>
            <ac:picMk id="3074" creationId="{029106B0-67EF-304C-08AA-762380962B38}"/>
          </ac:picMkLst>
        </pc:picChg>
      </pc:sldChg>
      <pc:sldChg chg="addSp modSp add mod modAnim modNotesTx">
        <pc:chgData name="Bob Nyberg" userId="0e727507-ed2e-4bcc-959e-5701196a4431" providerId="ADAL" clId="{6F48D043-C9C1-41C6-8F54-3299A0F95A0F}" dt="2023-12-22T14:57:47.685" v="2015"/>
        <pc:sldMkLst>
          <pc:docMk/>
          <pc:sldMk cId="649435395" sldId="334"/>
        </pc:sldMkLst>
        <pc:spChg chg="mod">
          <ac:chgData name="Bob Nyberg" userId="0e727507-ed2e-4bcc-959e-5701196a4431" providerId="ADAL" clId="{6F48D043-C9C1-41C6-8F54-3299A0F95A0F}" dt="2023-12-21T15:40:58.119" v="1482" actId="1076"/>
          <ac:spMkLst>
            <pc:docMk/>
            <pc:sldMk cId="649435395" sldId="334"/>
            <ac:spMk id="3" creationId="{6551DF72-B4CD-4D1B-B2C1-3349FAA3D7BB}"/>
          </ac:spMkLst>
        </pc:spChg>
        <pc:spChg chg="add mod">
          <ac:chgData name="Bob Nyberg" userId="0e727507-ed2e-4bcc-959e-5701196a4431" providerId="ADAL" clId="{6F48D043-C9C1-41C6-8F54-3299A0F95A0F}" dt="2023-12-21T15:40:58.119" v="1482" actId="1076"/>
          <ac:spMkLst>
            <pc:docMk/>
            <pc:sldMk cId="649435395" sldId="334"/>
            <ac:spMk id="4" creationId="{26E458CB-274C-CD99-DE61-D4BF4B80BE64}"/>
          </ac:spMkLst>
        </pc:spChg>
        <pc:picChg chg="add mod">
          <ac:chgData name="Bob Nyberg" userId="0e727507-ed2e-4bcc-959e-5701196a4431" providerId="ADAL" clId="{6F48D043-C9C1-41C6-8F54-3299A0F95A0F}" dt="2023-12-21T15:47:25.924" v="1494" actId="732"/>
          <ac:picMkLst>
            <pc:docMk/>
            <pc:sldMk cId="649435395" sldId="334"/>
            <ac:picMk id="5" creationId="{BFB6D405-5354-61D9-222F-6C6C1DCAA7BF}"/>
          </ac:picMkLst>
        </pc:picChg>
        <pc:picChg chg="add mod">
          <ac:chgData name="Bob Nyberg" userId="0e727507-ed2e-4bcc-959e-5701196a4431" providerId="ADAL" clId="{6F48D043-C9C1-41C6-8F54-3299A0F95A0F}" dt="2023-12-21T15:46:57.468" v="1490" actId="1440"/>
          <ac:picMkLst>
            <pc:docMk/>
            <pc:sldMk cId="649435395" sldId="334"/>
            <ac:picMk id="4098" creationId="{1D281EE3-1AEA-2C43-804F-58DEE5317580}"/>
          </ac:picMkLst>
        </pc:picChg>
      </pc:sldChg>
      <pc:sldChg chg="addSp modSp add mod modAnim modNotesTx">
        <pc:chgData name="Bob Nyberg" userId="0e727507-ed2e-4bcc-959e-5701196a4431" providerId="ADAL" clId="{6F48D043-C9C1-41C6-8F54-3299A0F95A0F}" dt="2023-12-22T14:57:54.270" v="2017"/>
        <pc:sldMkLst>
          <pc:docMk/>
          <pc:sldMk cId="1019994832" sldId="335"/>
        </pc:sldMkLst>
        <pc:spChg chg="mod">
          <ac:chgData name="Bob Nyberg" userId="0e727507-ed2e-4bcc-959e-5701196a4431" providerId="ADAL" clId="{6F48D043-C9C1-41C6-8F54-3299A0F95A0F}" dt="2023-12-21T15:51:00.872" v="1558" actId="12788"/>
          <ac:spMkLst>
            <pc:docMk/>
            <pc:sldMk cId="1019994832" sldId="335"/>
            <ac:spMk id="2" creationId="{4E736CB9-97CC-4D29-BB62-5C0663D288D6}"/>
          </ac:spMkLst>
        </pc:spChg>
        <pc:spChg chg="mod">
          <ac:chgData name="Bob Nyberg" userId="0e727507-ed2e-4bcc-959e-5701196a4431" providerId="ADAL" clId="{6F48D043-C9C1-41C6-8F54-3299A0F95A0F}" dt="2023-12-21T15:51:00.872" v="1558" actId="12788"/>
          <ac:spMkLst>
            <pc:docMk/>
            <pc:sldMk cId="1019994832" sldId="335"/>
            <ac:spMk id="3" creationId="{6551DF72-B4CD-4D1B-B2C1-3349FAA3D7BB}"/>
          </ac:spMkLst>
        </pc:spChg>
        <pc:picChg chg="add mod">
          <ac:chgData name="Bob Nyberg" userId="0e727507-ed2e-4bcc-959e-5701196a4431" providerId="ADAL" clId="{6F48D043-C9C1-41C6-8F54-3299A0F95A0F}" dt="2023-12-21T15:51:00.872" v="1558" actId="12788"/>
          <ac:picMkLst>
            <pc:docMk/>
            <pc:sldMk cId="1019994832" sldId="335"/>
            <ac:picMk id="5122" creationId="{25955E2D-781B-1168-74D1-FB448662E09A}"/>
          </ac:picMkLst>
        </pc:picChg>
      </pc:sldChg>
      <pc:sldChg chg="addSp delSp modSp add mod modAnim modNotesTx">
        <pc:chgData name="Bob Nyberg" userId="0e727507-ed2e-4bcc-959e-5701196a4431" providerId="ADAL" clId="{6F48D043-C9C1-41C6-8F54-3299A0F95A0F}" dt="2023-12-22T14:58:02.643" v="2020"/>
        <pc:sldMkLst>
          <pc:docMk/>
          <pc:sldMk cId="2558890513" sldId="336"/>
        </pc:sldMkLst>
        <pc:spChg chg="del">
          <ac:chgData name="Bob Nyberg" userId="0e727507-ed2e-4bcc-959e-5701196a4431" providerId="ADAL" clId="{6F48D043-C9C1-41C6-8F54-3299A0F95A0F}" dt="2023-12-21T15:52:10.811" v="1559" actId="478"/>
          <ac:spMkLst>
            <pc:docMk/>
            <pc:sldMk cId="2558890513" sldId="336"/>
            <ac:spMk id="3" creationId="{6551DF72-B4CD-4D1B-B2C1-3349FAA3D7BB}"/>
          </ac:spMkLst>
        </pc:spChg>
        <pc:spChg chg="add mod">
          <ac:chgData name="Bob Nyberg" userId="0e727507-ed2e-4bcc-959e-5701196a4431" providerId="ADAL" clId="{6F48D043-C9C1-41C6-8F54-3299A0F95A0F}" dt="2023-12-21T15:53:47.799" v="1619" actId="20577"/>
          <ac:spMkLst>
            <pc:docMk/>
            <pc:sldMk cId="2558890513" sldId="336"/>
            <ac:spMk id="4" creationId="{B2CD9E8E-50D6-548B-CF89-346709089D8B}"/>
          </ac:spMkLst>
        </pc:spChg>
        <pc:picChg chg="add mod">
          <ac:chgData name="Bob Nyberg" userId="0e727507-ed2e-4bcc-959e-5701196a4431" providerId="ADAL" clId="{6F48D043-C9C1-41C6-8F54-3299A0F95A0F}" dt="2023-12-21T15:53:06.157" v="1601" actId="1076"/>
          <ac:picMkLst>
            <pc:docMk/>
            <pc:sldMk cId="2558890513" sldId="336"/>
            <ac:picMk id="5" creationId="{E1F83C5F-0B46-B2D7-32B4-E22DF43723BF}"/>
          </ac:picMkLst>
        </pc:picChg>
        <pc:picChg chg="add mod">
          <ac:chgData name="Bob Nyberg" userId="0e727507-ed2e-4bcc-959e-5701196a4431" providerId="ADAL" clId="{6F48D043-C9C1-41C6-8F54-3299A0F95A0F}" dt="2023-12-21T15:53:06.157" v="1601" actId="1076"/>
          <ac:picMkLst>
            <pc:docMk/>
            <pc:sldMk cId="2558890513" sldId="336"/>
            <ac:picMk id="6" creationId="{7192AE76-3D5C-50DB-43E2-FB0EF88167B8}"/>
          </ac:picMkLst>
        </pc:picChg>
      </pc:sldChg>
      <pc:sldChg chg="addSp modSp add mod modAnim modNotesTx">
        <pc:chgData name="Bob Nyberg" userId="0e727507-ed2e-4bcc-959e-5701196a4431" providerId="ADAL" clId="{6F48D043-C9C1-41C6-8F54-3299A0F95A0F}" dt="2023-12-22T14:58:15.389" v="2024"/>
        <pc:sldMkLst>
          <pc:docMk/>
          <pc:sldMk cId="3765485477" sldId="337"/>
        </pc:sldMkLst>
        <pc:spChg chg="mod">
          <ac:chgData name="Bob Nyberg" userId="0e727507-ed2e-4bcc-959e-5701196a4431" providerId="ADAL" clId="{6F48D043-C9C1-41C6-8F54-3299A0F95A0F}" dt="2023-12-21T17:52:04.792" v="1695" actId="12788"/>
          <ac:spMkLst>
            <pc:docMk/>
            <pc:sldMk cId="3765485477" sldId="337"/>
            <ac:spMk id="2" creationId="{4E736CB9-97CC-4D29-BB62-5C0663D288D6}"/>
          </ac:spMkLst>
        </pc:spChg>
        <pc:spChg chg="mod">
          <ac:chgData name="Bob Nyberg" userId="0e727507-ed2e-4bcc-959e-5701196a4431" providerId="ADAL" clId="{6F48D043-C9C1-41C6-8F54-3299A0F95A0F}" dt="2023-12-21T17:52:52.389" v="1697" actId="1076"/>
          <ac:spMkLst>
            <pc:docMk/>
            <pc:sldMk cId="3765485477" sldId="337"/>
            <ac:spMk id="3" creationId="{6551DF72-B4CD-4D1B-B2C1-3349FAA3D7BB}"/>
          </ac:spMkLst>
        </pc:spChg>
        <pc:picChg chg="add mod">
          <ac:chgData name="Bob Nyberg" userId="0e727507-ed2e-4bcc-959e-5701196a4431" providerId="ADAL" clId="{6F48D043-C9C1-41C6-8F54-3299A0F95A0F}" dt="2023-12-21T17:52:52.389" v="1697" actId="1076"/>
          <ac:picMkLst>
            <pc:docMk/>
            <pc:sldMk cId="3765485477" sldId="337"/>
            <ac:picMk id="6146" creationId="{BCB501A3-3C96-11DF-10D0-F0999C4FFCE3}"/>
          </ac:picMkLst>
        </pc:picChg>
      </pc:sldChg>
      <pc:sldChg chg="addSp delSp modSp add mod modAnim modNotesTx">
        <pc:chgData name="Bob Nyberg" userId="0e727507-ed2e-4bcc-959e-5701196a4431" providerId="ADAL" clId="{6F48D043-C9C1-41C6-8F54-3299A0F95A0F}" dt="2023-12-22T14:58:17.913" v="2025"/>
        <pc:sldMkLst>
          <pc:docMk/>
          <pc:sldMk cId="3188862627" sldId="338"/>
        </pc:sldMkLst>
        <pc:spChg chg="del mod">
          <ac:chgData name="Bob Nyberg" userId="0e727507-ed2e-4bcc-959e-5701196a4431" providerId="ADAL" clId="{6F48D043-C9C1-41C6-8F54-3299A0F95A0F}" dt="2023-12-21T18:39:10.836" v="1720" actId="478"/>
          <ac:spMkLst>
            <pc:docMk/>
            <pc:sldMk cId="3188862627" sldId="338"/>
            <ac:spMk id="3" creationId="{6551DF72-B4CD-4D1B-B2C1-3349FAA3D7BB}"/>
          </ac:spMkLst>
        </pc:spChg>
        <pc:picChg chg="add mod">
          <ac:chgData name="Bob Nyberg" userId="0e727507-ed2e-4bcc-959e-5701196a4431" providerId="ADAL" clId="{6F48D043-C9C1-41C6-8F54-3299A0F95A0F}" dt="2023-12-21T18:39:23.692" v="1723" actId="1440"/>
          <ac:picMkLst>
            <pc:docMk/>
            <pc:sldMk cId="3188862627" sldId="338"/>
            <ac:picMk id="7170" creationId="{38AC67B5-D9F4-F62D-09D0-38CA282BFA3D}"/>
          </ac:picMkLst>
        </pc:picChg>
      </pc:sldChg>
      <pc:sldChg chg="addSp delSp modSp add mod modAnim modNotesTx">
        <pc:chgData name="Bob Nyberg" userId="0e727507-ed2e-4bcc-959e-5701196a4431" providerId="ADAL" clId="{6F48D043-C9C1-41C6-8F54-3299A0F95A0F}" dt="2023-12-22T14:58:28.841" v="2029"/>
        <pc:sldMkLst>
          <pc:docMk/>
          <pc:sldMk cId="2157583180" sldId="339"/>
        </pc:sldMkLst>
        <pc:spChg chg="del mod">
          <ac:chgData name="Bob Nyberg" userId="0e727507-ed2e-4bcc-959e-5701196a4431" providerId="ADAL" clId="{6F48D043-C9C1-41C6-8F54-3299A0F95A0F}" dt="2023-12-21T19:12:56.462" v="1837" actId="478"/>
          <ac:spMkLst>
            <pc:docMk/>
            <pc:sldMk cId="2157583180" sldId="339"/>
            <ac:spMk id="3" creationId="{6551DF72-B4CD-4D1B-B2C1-3349FAA3D7BB}"/>
          </ac:spMkLst>
        </pc:spChg>
        <pc:picChg chg="add del mod">
          <ac:chgData name="Bob Nyberg" userId="0e727507-ed2e-4bcc-959e-5701196a4431" providerId="ADAL" clId="{6F48D043-C9C1-41C6-8F54-3299A0F95A0F}" dt="2023-12-21T18:51:22.227" v="1759" actId="478"/>
          <ac:picMkLst>
            <pc:docMk/>
            <pc:sldMk cId="2157583180" sldId="339"/>
            <ac:picMk id="4" creationId="{2953F122-59CB-C8C3-BC57-DF991845C3DC}"/>
          </ac:picMkLst>
        </pc:picChg>
        <pc:picChg chg="add del mod">
          <ac:chgData name="Bob Nyberg" userId="0e727507-ed2e-4bcc-959e-5701196a4431" providerId="ADAL" clId="{6F48D043-C9C1-41C6-8F54-3299A0F95A0F}" dt="2023-12-21T19:12:41.928" v="1828" actId="478"/>
          <ac:picMkLst>
            <pc:docMk/>
            <pc:sldMk cId="2157583180" sldId="339"/>
            <ac:picMk id="5" creationId="{33EB4E94-7F00-8105-F104-F2CDDCCF042D}"/>
          </ac:picMkLst>
        </pc:picChg>
        <pc:picChg chg="add mod">
          <ac:chgData name="Bob Nyberg" userId="0e727507-ed2e-4bcc-959e-5701196a4431" providerId="ADAL" clId="{6F48D043-C9C1-41C6-8F54-3299A0F95A0F}" dt="2023-12-21T19:13:06.825" v="1842" actId="1440"/>
          <ac:picMkLst>
            <pc:docMk/>
            <pc:sldMk cId="2157583180" sldId="339"/>
            <ac:picMk id="10242" creationId="{E85BD000-638C-3B15-E212-47FF9EA9D86C}"/>
          </ac:picMkLst>
        </pc:picChg>
      </pc:sldChg>
      <pc:sldChg chg="add del">
        <pc:chgData name="Bob Nyberg" userId="0e727507-ed2e-4bcc-959e-5701196a4431" providerId="ADAL" clId="{6F48D043-C9C1-41C6-8F54-3299A0F95A0F}" dt="2023-12-18T21:09:27.775" v="188" actId="47"/>
        <pc:sldMkLst>
          <pc:docMk/>
          <pc:sldMk cId="2474918527" sldId="339"/>
        </pc:sldMkLst>
      </pc:sldChg>
      <pc:sldChg chg="add del">
        <pc:chgData name="Bob Nyberg" userId="0e727507-ed2e-4bcc-959e-5701196a4431" providerId="ADAL" clId="{6F48D043-C9C1-41C6-8F54-3299A0F95A0F}" dt="2023-12-18T21:09:27.775" v="188" actId="47"/>
        <pc:sldMkLst>
          <pc:docMk/>
          <pc:sldMk cId="1055626671" sldId="340"/>
        </pc:sldMkLst>
      </pc:sldChg>
      <pc:sldChg chg="addSp delSp modSp add mod modAnim modNotesTx">
        <pc:chgData name="Bob Nyberg" userId="0e727507-ed2e-4bcc-959e-5701196a4431" providerId="ADAL" clId="{6F48D043-C9C1-41C6-8F54-3299A0F95A0F}" dt="2023-12-22T14:58:40.709" v="2032"/>
        <pc:sldMkLst>
          <pc:docMk/>
          <pc:sldMk cId="2084275136" sldId="340"/>
        </pc:sldMkLst>
        <pc:spChg chg="del">
          <ac:chgData name="Bob Nyberg" userId="0e727507-ed2e-4bcc-959e-5701196a4431" providerId="ADAL" clId="{6F48D043-C9C1-41C6-8F54-3299A0F95A0F}" dt="2023-12-21T19:16:19.759" v="1843" actId="478"/>
          <ac:spMkLst>
            <pc:docMk/>
            <pc:sldMk cId="2084275136" sldId="340"/>
            <ac:spMk id="3" creationId="{6551DF72-B4CD-4D1B-B2C1-3349FAA3D7BB}"/>
          </ac:spMkLst>
        </pc:spChg>
        <pc:picChg chg="add mod">
          <ac:chgData name="Bob Nyberg" userId="0e727507-ed2e-4bcc-959e-5701196a4431" providerId="ADAL" clId="{6F48D043-C9C1-41C6-8F54-3299A0F95A0F}" dt="2023-12-21T19:16:35.486" v="1848" actId="1440"/>
          <ac:picMkLst>
            <pc:docMk/>
            <pc:sldMk cId="2084275136" sldId="340"/>
            <ac:picMk id="5" creationId="{65ECC27C-F303-F788-3602-646AA3AF02DD}"/>
          </ac:picMkLst>
        </pc:picChg>
        <pc:picChg chg="add del mod">
          <ac:chgData name="Bob Nyberg" userId="0e727507-ed2e-4bcc-959e-5701196a4431" providerId="ADAL" clId="{6F48D043-C9C1-41C6-8F54-3299A0F95A0F}" dt="2023-12-21T19:06:15.753" v="1775" actId="478"/>
          <ac:picMkLst>
            <pc:docMk/>
            <pc:sldMk cId="2084275136" sldId="340"/>
            <ac:picMk id="12290" creationId="{7473D0D0-A4F0-8031-A57F-64858F3A5D3A}"/>
          </ac:picMkLst>
        </pc:picChg>
      </pc:sldChg>
      <pc:sldChg chg="add del">
        <pc:chgData name="Bob Nyberg" userId="0e727507-ed2e-4bcc-959e-5701196a4431" providerId="ADAL" clId="{6F48D043-C9C1-41C6-8F54-3299A0F95A0F}" dt="2023-12-18T21:09:27.775" v="188" actId="47"/>
        <pc:sldMkLst>
          <pc:docMk/>
          <pc:sldMk cId="2168840632" sldId="341"/>
        </pc:sldMkLst>
      </pc:sldChg>
      <pc:sldChg chg="modSp add mod modAnim modNotesTx">
        <pc:chgData name="Bob Nyberg" userId="0e727507-ed2e-4bcc-959e-5701196a4431" providerId="ADAL" clId="{6F48D043-C9C1-41C6-8F54-3299A0F95A0F}" dt="2023-12-22T14:58:44.159" v="2033"/>
        <pc:sldMkLst>
          <pc:docMk/>
          <pc:sldMk cId="2236656043" sldId="341"/>
        </pc:sldMkLst>
        <pc:spChg chg="mod">
          <ac:chgData name="Bob Nyberg" userId="0e727507-ed2e-4bcc-959e-5701196a4431" providerId="ADAL" clId="{6F48D043-C9C1-41C6-8F54-3299A0F95A0F}" dt="2023-12-18T21:17:29.290" v="240" actId="1035"/>
          <ac:spMkLst>
            <pc:docMk/>
            <pc:sldMk cId="2236656043" sldId="341"/>
            <ac:spMk id="3" creationId="{6551DF72-B4CD-4D1B-B2C1-3349FAA3D7BB}"/>
          </ac:spMkLst>
        </pc:spChg>
      </pc:sldChg>
      <pc:sldChg chg="add del">
        <pc:chgData name="Bob Nyberg" userId="0e727507-ed2e-4bcc-959e-5701196a4431" providerId="ADAL" clId="{6F48D043-C9C1-41C6-8F54-3299A0F95A0F}" dt="2023-12-18T21:09:27.775" v="188" actId="47"/>
        <pc:sldMkLst>
          <pc:docMk/>
          <pc:sldMk cId="2289161788" sldId="342"/>
        </pc:sldMkLst>
      </pc:sldChg>
      <pc:sldChg chg="modSp add mod modAnim modNotesTx">
        <pc:chgData name="Bob Nyberg" userId="0e727507-ed2e-4bcc-959e-5701196a4431" providerId="ADAL" clId="{6F48D043-C9C1-41C6-8F54-3299A0F95A0F}" dt="2023-12-22T15:03:57.909" v="2076"/>
        <pc:sldMkLst>
          <pc:docMk/>
          <pc:sldMk cId="4254643104" sldId="342"/>
        </pc:sldMkLst>
        <pc:spChg chg="mod">
          <ac:chgData name="Bob Nyberg" userId="0e727507-ed2e-4bcc-959e-5701196a4431" providerId="ADAL" clId="{6F48D043-C9C1-41C6-8F54-3299A0F95A0F}" dt="2023-12-18T21:17:22.909" v="236" actId="1035"/>
          <ac:spMkLst>
            <pc:docMk/>
            <pc:sldMk cId="4254643104" sldId="342"/>
            <ac:spMk id="3" creationId="{6551DF72-B4CD-4D1B-B2C1-3349FAA3D7BB}"/>
          </ac:spMkLst>
        </pc:spChg>
      </pc:sldChg>
      <pc:sldChg chg="modSp add mod modAnim modNotesTx">
        <pc:chgData name="Bob Nyberg" userId="0e727507-ed2e-4bcc-959e-5701196a4431" providerId="ADAL" clId="{6F48D043-C9C1-41C6-8F54-3299A0F95A0F}" dt="2023-12-22T15:04:07.113" v="2078"/>
        <pc:sldMkLst>
          <pc:docMk/>
          <pc:sldMk cId="978930564" sldId="343"/>
        </pc:sldMkLst>
        <pc:spChg chg="mod">
          <ac:chgData name="Bob Nyberg" userId="0e727507-ed2e-4bcc-959e-5701196a4431" providerId="ADAL" clId="{6F48D043-C9C1-41C6-8F54-3299A0F95A0F}" dt="2023-12-18T21:17:16.466" v="232" actId="1035"/>
          <ac:spMkLst>
            <pc:docMk/>
            <pc:sldMk cId="978930564" sldId="343"/>
            <ac:spMk id="3" creationId="{6551DF72-B4CD-4D1B-B2C1-3349FAA3D7BB}"/>
          </ac:spMkLst>
        </pc:spChg>
      </pc:sldChg>
      <pc:sldChg chg="modSp add mod modAnim modNotesTx">
        <pc:chgData name="Bob Nyberg" userId="0e727507-ed2e-4bcc-959e-5701196a4431" providerId="ADAL" clId="{6F48D043-C9C1-41C6-8F54-3299A0F95A0F}" dt="2023-12-22T15:04:19.624" v="2080"/>
        <pc:sldMkLst>
          <pc:docMk/>
          <pc:sldMk cId="2033193464" sldId="344"/>
        </pc:sldMkLst>
        <pc:spChg chg="mod">
          <ac:chgData name="Bob Nyberg" userId="0e727507-ed2e-4bcc-959e-5701196a4431" providerId="ADAL" clId="{6F48D043-C9C1-41C6-8F54-3299A0F95A0F}" dt="2023-12-18T21:17:39.153" v="244" actId="1035"/>
          <ac:spMkLst>
            <pc:docMk/>
            <pc:sldMk cId="2033193464" sldId="344"/>
            <ac:spMk id="3" creationId="{6551DF72-B4CD-4D1B-B2C1-3349FAA3D7BB}"/>
          </ac:spMkLst>
        </pc:spChg>
      </pc:sldChg>
      <pc:sldChg chg="modSp add mod modAnim modNotesTx">
        <pc:chgData name="Bob Nyberg" userId="0e727507-ed2e-4bcc-959e-5701196a4431" providerId="ADAL" clId="{6F48D043-C9C1-41C6-8F54-3299A0F95A0F}" dt="2023-12-22T15:04:28.090" v="2082"/>
        <pc:sldMkLst>
          <pc:docMk/>
          <pc:sldMk cId="3689834056" sldId="345"/>
        </pc:sldMkLst>
        <pc:spChg chg="mod">
          <ac:chgData name="Bob Nyberg" userId="0e727507-ed2e-4bcc-959e-5701196a4431" providerId="ADAL" clId="{6F48D043-C9C1-41C6-8F54-3299A0F95A0F}" dt="2023-12-18T21:17:44.169" v="248" actId="1035"/>
          <ac:spMkLst>
            <pc:docMk/>
            <pc:sldMk cId="3689834056" sldId="345"/>
            <ac:spMk id="3" creationId="{6551DF72-B4CD-4D1B-B2C1-3349FAA3D7BB}"/>
          </ac:spMkLst>
        </pc:spChg>
      </pc:sldChg>
      <pc:sldChg chg="addSp modSp add mod modAnim modNotesTx">
        <pc:chgData name="Bob Nyberg" userId="0e727507-ed2e-4bcc-959e-5701196a4431" providerId="ADAL" clId="{6F48D043-C9C1-41C6-8F54-3299A0F95A0F}" dt="2023-12-22T14:59:05.537" v="2038"/>
        <pc:sldMkLst>
          <pc:docMk/>
          <pc:sldMk cId="2268229784" sldId="346"/>
        </pc:sldMkLst>
        <pc:spChg chg="mod">
          <ac:chgData name="Bob Nyberg" userId="0e727507-ed2e-4bcc-959e-5701196a4431" providerId="ADAL" clId="{6F48D043-C9C1-41C6-8F54-3299A0F95A0F}" dt="2023-12-21T19:20:27.024" v="1859" actId="122"/>
          <ac:spMkLst>
            <pc:docMk/>
            <pc:sldMk cId="2268229784" sldId="346"/>
            <ac:spMk id="3" creationId="{6551DF72-B4CD-4D1B-B2C1-3349FAA3D7BB}"/>
          </ac:spMkLst>
        </pc:spChg>
        <pc:picChg chg="add mod">
          <ac:chgData name="Bob Nyberg" userId="0e727507-ed2e-4bcc-959e-5701196a4431" providerId="ADAL" clId="{6F48D043-C9C1-41C6-8F54-3299A0F95A0F}" dt="2023-12-21T19:24:53.074" v="1860" actId="1440"/>
          <ac:picMkLst>
            <pc:docMk/>
            <pc:sldMk cId="2268229784" sldId="346"/>
            <ac:picMk id="13314" creationId="{BA3F6AFD-783A-91FE-24F2-3B1F90B4540E}"/>
          </ac:picMkLst>
        </pc:picChg>
        <pc:picChg chg="add mod">
          <ac:chgData name="Bob Nyberg" userId="0e727507-ed2e-4bcc-959e-5701196a4431" providerId="ADAL" clId="{6F48D043-C9C1-41C6-8F54-3299A0F95A0F}" dt="2023-12-21T19:25:21.758" v="1878" actId="1440"/>
          <ac:picMkLst>
            <pc:docMk/>
            <pc:sldMk cId="2268229784" sldId="346"/>
            <ac:picMk id="13316" creationId="{E9720B86-4D94-46BF-DA26-6218C5B0447C}"/>
          </ac:picMkLst>
        </pc:picChg>
      </pc:sldChg>
      <pc:sldChg chg="modSp add mod modAnim modNotesTx">
        <pc:chgData name="Bob Nyberg" userId="0e727507-ed2e-4bcc-959e-5701196a4431" providerId="ADAL" clId="{6F48D043-C9C1-41C6-8F54-3299A0F95A0F}" dt="2023-12-22T14:59:09.156" v="2039"/>
        <pc:sldMkLst>
          <pc:docMk/>
          <pc:sldMk cId="1151471444" sldId="347"/>
        </pc:sldMkLst>
        <pc:spChg chg="mod">
          <ac:chgData name="Bob Nyberg" userId="0e727507-ed2e-4bcc-959e-5701196a4431" providerId="ADAL" clId="{6F48D043-C9C1-41C6-8F54-3299A0F95A0F}" dt="2023-12-20T12:55:05.033" v="279" actId="948"/>
          <ac:spMkLst>
            <pc:docMk/>
            <pc:sldMk cId="1151471444" sldId="347"/>
            <ac:spMk id="3" creationId="{6551DF72-B4CD-4D1B-B2C1-3349FAA3D7BB}"/>
          </ac:spMkLst>
        </pc:spChg>
      </pc:sldChg>
      <pc:sldChg chg="add del">
        <pc:chgData name="Bob Nyberg" userId="0e727507-ed2e-4bcc-959e-5701196a4431" providerId="ADAL" clId="{6F48D043-C9C1-41C6-8F54-3299A0F95A0F}" dt="2023-12-20T12:55:59.657" v="280" actId="47"/>
        <pc:sldMkLst>
          <pc:docMk/>
          <pc:sldMk cId="2000428391" sldId="348"/>
        </pc:sldMkLst>
      </pc:sldChg>
      <pc:sldChg chg="modSp add mod modAnim modNotesTx">
        <pc:chgData name="Bob Nyberg" userId="0e727507-ed2e-4bcc-959e-5701196a4431" providerId="ADAL" clId="{6F48D043-C9C1-41C6-8F54-3299A0F95A0F}" dt="2023-12-22T14:59:23.968" v="2043"/>
        <pc:sldMkLst>
          <pc:docMk/>
          <pc:sldMk cId="3532572581" sldId="348"/>
        </pc:sldMkLst>
        <pc:spChg chg="mod">
          <ac:chgData name="Bob Nyberg" userId="0e727507-ed2e-4bcc-959e-5701196a4431" providerId="ADAL" clId="{6F48D043-C9C1-41C6-8F54-3299A0F95A0F}" dt="2023-12-20T13:07:26.314" v="408" actId="121"/>
          <ac:spMkLst>
            <pc:docMk/>
            <pc:sldMk cId="3532572581" sldId="348"/>
            <ac:spMk id="3" creationId="{6551DF72-B4CD-4D1B-B2C1-3349FAA3D7BB}"/>
          </ac:spMkLst>
        </pc:spChg>
      </pc:sldChg>
      <pc:sldChg chg="modSp add mod modAnim modNotesTx">
        <pc:chgData name="Bob Nyberg" userId="0e727507-ed2e-4bcc-959e-5701196a4431" providerId="ADAL" clId="{6F48D043-C9C1-41C6-8F54-3299A0F95A0F}" dt="2023-12-22T14:59:26.826" v="2044"/>
        <pc:sldMkLst>
          <pc:docMk/>
          <pc:sldMk cId="3751950172" sldId="349"/>
        </pc:sldMkLst>
        <pc:spChg chg="mod">
          <ac:chgData name="Bob Nyberg" userId="0e727507-ed2e-4bcc-959e-5701196a4431" providerId="ADAL" clId="{6F48D043-C9C1-41C6-8F54-3299A0F95A0F}" dt="2023-12-20T13:04:02.834" v="365" actId="6549"/>
          <ac:spMkLst>
            <pc:docMk/>
            <pc:sldMk cId="3751950172" sldId="349"/>
            <ac:spMk id="3" creationId="{6551DF72-B4CD-4D1B-B2C1-3349FAA3D7BB}"/>
          </ac:spMkLst>
        </pc:spChg>
      </pc:sldChg>
      <pc:sldChg chg="add del">
        <pc:chgData name="Bob Nyberg" userId="0e727507-ed2e-4bcc-959e-5701196a4431" providerId="ADAL" clId="{6F48D043-C9C1-41C6-8F54-3299A0F95A0F}" dt="2023-12-20T12:55:59.657" v="280" actId="47"/>
        <pc:sldMkLst>
          <pc:docMk/>
          <pc:sldMk cId="4151620740" sldId="349"/>
        </pc:sldMkLst>
      </pc:sldChg>
      <pc:sldChg chg="modSp add mod modAnim modNotesTx">
        <pc:chgData name="Bob Nyberg" userId="0e727507-ed2e-4bcc-959e-5701196a4431" providerId="ADAL" clId="{6F48D043-C9C1-41C6-8F54-3299A0F95A0F}" dt="2024-01-06T00:10:27.851" v="3063" actId="6549"/>
        <pc:sldMkLst>
          <pc:docMk/>
          <pc:sldMk cId="3560794167" sldId="350"/>
        </pc:sldMkLst>
        <pc:spChg chg="mod">
          <ac:chgData name="Bob Nyberg" userId="0e727507-ed2e-4bcc-959e-5701196a4431" providerId="ADAL" clId="{6F48D043-C9C1-41C6-8F54-3299A0F95A0F}" dt="2023-12-20T13:08:02.330" v="431" actId="15"/>
          <ac:spMkLst>
            <pc:docMk/>
            <pc:sldMk cId="3560794167" sldId="350"/>
            <ac:spMk id="3" creationId="{6551DF72-B4CD-4D1B-B2C1-3349FAA3D7BB}"/>
          </ac:spMkLst>
        </pc:spChg>
      </pc:sldChg>
      <pc:sldChg chg="modSp add mod modAnim modNotesTx">
        <pc:chgData name="Bob Nyberg" userId="0e727507-ed2e-4bcc-959e-5701196a4431" providerId="ADAL" clId="{6F48D043-C9C1-41C6-8F54-3299A0F95A0F}" dt="2024-01-05T19:39:38.929" v="3061" actId="20577"/>
        <pc:sldMkLst>
          <pc:docMk/>
          <pc:sldMk cId="536784134" sldId="351"/>
        </pc:sldMkLst>
        <pc:spChg chg="mod">
          <ac:chgData name="Bob Nyberg" userId="0e727507-ed2e-4bcc-959e-5701196a4431" providerId="ADAL" clId="{6F48D043-C9C1-41C6-8F54-3299A0F95A0F}" dt="2023-12-20T13:21:50.086" v="489" actId="6549"/>
          <ac:spMkLst>
            <pc:docMk/>
            <pc:sldMk cId="536784134" sldId="351"/>
            <ac:spMk id="3" creationId="{6551DF72-B4CD-4D1B-B2C1-3349FAA3D7BB}"/>
          </ac:spMkLst>
        </pc:spChg>
      </pc:sldChg>
      <pc:sldChg chg="addSp modSp add mod modAnim modNotesTx">
        <pc:chgData name="Bob Nyberg" userId="0e727507-ed2e-4bcc-959e-5701196a4431" providerId="ADAL" clId="{6F48D043-C9C1-41C6-8F54-3299A0F95A0F}" dt="2024-01-05T19:02:05.939" v="2205" actId="20577"/>
        <pc:sldMkLst>
          <pc:docMk/>
          <pc:sldMk cId="2284323690" sldId="352"/>
        </pc:sldMkLst>
        <pc:spChg chg="mod">
          <ac:chgData name="Bob Nyberg" userId="0e727507-ed2e-4bcc-959e-5701196a4431" providerId="ADAL" clId="{6F48D043-C9C1-41C6-8F54-3299A0F95A0F}" dt="2023-12-20T13:37:35.592" v="563" actId="20577"/>
          <ac:spMkLst>
            <pc:docMk/>
            <pc:sldMk cId="2284323690" sldId="352"/>
            <ac:spMk id="3" creationId="{6551DF72-B4CD-4D1B-B2C1-3349FAA3D7BB}"/>
          </ac:spMkLst>
        </pc:spChg>
        <pc:picChg chg="add mod">
          <ac:chgData name="Bob Nyberg" userId="0e727507-ed2e-4bcc-959e-5701196a4431" providerId="ADAL" clId="{6F48D043-C9C1-41C6-8F54-3299A0F95A0F}" dt="2023-12-20T13:53:54.320" v="660" actId="1076"/>
          <ac:picMkLst>
            <pc:docMk/>
            <pc:sldMk cId="2284323690" sldId="352"/>
            <ac:picMk id="4" creationId="{253A9BC6-F761-DB4A-B41C-F060411D023C}"/>
          </ac:picMkLst>
        </pc:picChg>
      </pc:sldChg>
      <pc:sldChg chg="add del">
        <pc:chgData name="Bob Nyberg" userId="0e727507-ed2e-4bcc-959e-5701196a4431" providerId="ADAL" clId="{6F48D043-C9C1-41C6-8F54-3299A0F95A0F}" dt="2023-12-20T13:22:23.051" v="490" actId="47"/>
        <pc:sldMkLst>
          <pc:docMk/>
          <pc:sldMk cId="2809620128" sldId="352"/>
        </pc:sldMkLst>
      </pc:sldChg>
      <pc:sldChg chg="add del">
        <pc:chgData name="Bob Nyberg" userId="0e727507-ed2e-4bcc-959e-5701196a4431" providerId="ADAL" clId="{6F48D043-C9C1-41C6-8F54-3299A0F95A0F}" dt="2023-12-20T13:22:23.051" v="490" actId="47"/>
        <pc:sldMkLst>
          <pc:docMk/>
          <pc:sldMk cId="3187763510" sldId="353"/>
        </pc:sldMkLst>
      </pc:sldChg>
      <pc:sldChg chg="addSp delSp modSp add mod modAnim modNotesTx">
        <pc:chgData name="Bob Nyberg" userId="0e727507-ed2e-4bcc-959e-5701196a4431" providerId="ADAL" clId="{6F48D043-C9C1-41C6-8F54-3299A0F95A0F}" dt="2023-12-22T15:00:09.770" v="2053"/>
        <pc:sldMkLst>
          <pc:docMk/>
          <pc:sldMk cId="3470730143" sldId="353"/>
        </pc:sldMkLst>
        <pc:spChg chg="mod">
          <ac:chgData name="Bob Nyberg" userId="0e727507-ed2e-4bcc-959e-5701196a4431" providerId="ADAL" clId="{6F48D043-C9C1-41C6-8F54-3299A0F95A0F}" dt="2023-12-20T13:43:42.429" v="641" actId="207"/>
          <ac:spMkLst>
            <pc:docMk/>
            <pc:sldMk cId="3470730143" sldId="353"/>
            <ac:spMk id="3" creationId="{6551DF72-B4CD-4D1B-B2C1-3349FAA3D7BB}"/>
          </ac:spMkLst>
        </pc:spChg>
        <pc:spChg chg="add del mod">
          <ac:chgData name="Bob Nyberg" userId="0e727507-ed2e-4bcc-959e-5701196a4431" providerId="ADAL" clId="{6F48D043-C9C1-41C6-8F54-3299A0F95A0F}" dt="2023-12-20T13:40:36.069" v="587" actId="478"/>
          <ac:spMkLst>
            <pc:docMk/>
            <pc:sldMk cId="3470730143" sldId="353"/>
            <ac:spMk id="4" creationId="{617FAF18-F1A0-45C5-FACF-541C51A4E973}"/>
          </ac:spMkLst>
        </pc:spChg>
      </pc:sldChg>
      <pc:sldChg chg="delSp modSp add mod modTransition setBg modAnim modNotesTx">
        <pc:chgData name="Bob Nyberg" userId="0e727507-ed2e-4bcc-959e-5701196a4431" providerId="ADAL" clId="{6F48D043-C9C1-41C6-8F54-3299A0F95A0F}" dt="2023-12-22T15:06:30.428" v="2086"/>
        <pc:sldMkLst>
          <pc:docMk/>
          <pc:sldMk cId="2045074204" sldId="354"/>
        </pc:sldMkLst>
        <pc:spChg chg="del">
          <ac:chgData name="Bob Nyberg" userId="0e727507-ed2e-4bcc-959e-5701196a4431" providerId="ADAL" clId="{6F48D043-C9C1-41C6-8F54-3299A0F95A0F}" dt="2023-12-20T13:57:23.793" v="666" actId="478"/>
          <ac:spMkLst>
            <pc:docMk/>
            <pc:sldMk cId="2045074204" sldId="354"/>
            <ac:spMk id="2" creationId="{4E736CB9-97CC-4D29-BB62-5C0663D288D6}"/>
          </ac:spMkLst>
        </pc:spChg>
        <pc:spChg chg="mod">
          <ac:chgData name="Bob Nyberg" userId="0e727507-ed2e-4bcc-959e-5701196a4431" providerId="ADAL" clId="{6F48D043-C9C1-41C6-8F54-3299A0F95A0F}" dt="2023-12-20T14:01:28.648" v="813" actId="113"/>
          <ac:spMkLst>
            <pc:docMk/>
            <pc:sldMk cId="2045074204" sldId="354"/>
            <ac:spMk id="3" creationId="{6551DF72-B4CD-4D1B-B2C1-3349FAA3D7BB}"/>
          </ac:spMkLst>
        </pc:spChg>
        <pc:picChg chg="del">
          <ac:chgData name="Bob Nyberg" userId="0e727507-ed2e-4bcc-959e-5701196a4431" providerId="ADAL" clId="{6F48D043-C9C1-41C6-8F54-3299A0F95A0F}" dt="2023-12-20T14:02:20.136" v="814"/>
          <ac:picMkLst>
            <pc:docMk/>
            <pc:sldMk cId="2045074204" sldId="354"/>
            <ac:picMk id="4" creationId="{7BC47FA6-E1F0-A626-8CED-CF18E87F5AD8}"/>
          </ac:picMkLst>
        </pc:picChg>
      </pc:sldChg>
      <pc:sldChg chg="add del">
        <pc:chgData name="Bob Nyberg" userId="0e727507-ed2e-4bcc-959e-5701196a4431" providerId="ADAL" clId="{6F48D043-C9C1-41C6-8F54-3299A0F95A0F}" dt="2023-12-20T13:22:23.051" v="490" actId="47"/>
        <pc:sldMkLst>
          <pc:docMk/>
          <pc:sldMk cId="2399716294" sldId="354"/>
        </pc:sldMkLst>
      </pc:sldChg>
      <pc:sldChg chg="add del">
        <pc:chgData name="Bob Nyberg" userId="0e727507-ed2e-4bcc-959e-5701196a4431" providerId="ADAL" clId="{6F48D043-C9C1-41C6-8F54-3299A0F95A0F}" dt="2023-12-20T13:22:23.051" v="490" actId="47"/>
        <pc:sldMkLst>
          <pc:docMk/>
          <pc:sldMk cId="946225772" sldId="355"/>
        </pc:sldMkLst>
      </pc:sldChg>
      <pc:sldChg chg="add del">
        <pc:chgData name="Bob Nyberg" userId="0e727507-ed2e-4bcc-959e-5701196a4431" providerId="ADAL" clId="{6F48D043-C9C1-41C6-8F54-3299A0F95A0F}" dt="2023-12-20T14:29:10.610" v="987" actId="47"/>
        <pc:sldMkLst>
          <pc:docMk/>
          <pc:sldMk cId="2412084164" sldId="355"/>
        </pc:sldMkLst>
      </pc:sldChg>
      <pc:sldChg chg="add del">
        <pc:chgData name="Bob Nyberg" userId="0e727507-ed2e-4bcc-959e-5701196a4431" providerId="ADAL" clId="{6F48D043-C9C1-41C6-8F54-3299A0F95A0F}" dt="2023-12-20T14:29:10.610" v="987" actId="47"/>
        <pc:sldMkLst>
          <pc:docMk/>
          <pc:sldMk cId="653503903" sldId="356"/>
        </pc:sldMkLst>
      </pc:sldChg>
      <pc:sldChg chg="add del">
        <pc:chgData name="Bob Nyberg" userId="0e727507-ed2e-4bcc-959e-5701196a4431" providerId="ADAL" clId="{6F48D043-C9C1-41C6-8F54-3299A0F95A0F}" dt="2023-12-20T14:29:10.610" v="987" actId="47"/>
        <pc:sldMkLst>
          <pc:docMk/>
          <pc:sldMk cId="2312026231" sldId="357"/>
        </pc:sldMkLst>
      </pc:sldChg>
      <pc:sldChg chg="add del">
        <pc:chgData name="Bob Nyberg" userId="0e727507-ed2e-4bcc-959e-5701196a4431" providerId="ADAL" clId="{6F48D043-C9C1-41C6-8F54-3299A0F95A0F}" dt="2023-12-20T14:29:10.610" v="987" actId="47"/>
        <pc:sldMkLst>
          <pc:docMk/>
          <pc:sldMk cId="498209930" sldId="358"/>
        </pc:sldMkLst>
      </pc:sldChg>
      <pc:sldChg chg="add del">
        <pc:chgData name="Bob Nyberg" userId="0e727507-ed2e-4bcc-959e-5701196a4431" providerId="ADAL" clId="{6F48D043-C9C1-41C6-8F54-3299A0F95A0F}" dt="2023-12-20T14:29:10.610" v="987" actId="47"/>
        <pc:sldMkLst>
          <pc:docMk/>
          <pc:sldMk cId="838411893" sldId="359"/>
        </pc:sldMkLst>
      </pc:sldChg>
      <pc:sldChg chg="add del">
        <pc:chgData name="Bob Nyberg" userId="0e727507-ed2e-4bcc-959e-5701196a4431" providerId="ADAL" clId="{6F48D043-C9C1-41C6-8F54-3299A0F95A0F}" dt="2023-12-20T14:29:10.610" v="987" actId="47"/>
        <pc:sldMkLst>
          <pc:docMk/>
          <pc:sldMk cId="109655515" sldId="360"/>
        </pc:sldMkLst>
      </pc:sldChg>
      <pc:sldChg chg="add del">
        <pc:chgData name="Bob Nyberg" userId="0e727507-ed2e-4bcc-959e-5701196a4431" providerId="ADAL" clId="{6F48D043-C9C1-41C6-8F54-3299A0F95A0F}" dt="2023-12-20T14:29:10.610" v="987" actId="47"/>
        <pc:sldMkLst>
          <pc:docMk/>
          <pc:sldMk cId="3991835311" sldId="361"/>
        </pc:sldMkLst>
      </pc:sldChg>
      <pc:sldChg chg="add del">
        <pc:chgData name="Bob Nyberg" userId="0e727507-ed2e-4bcc-959e-5701196a4431" providerId="ADAL" clId="{6F48D043-C9C1-41C6-8F54-3299A0F95A0F}" dt="2023-12-20T14:29:10.610" v="987" actId="47"/>
        <pc:sldMkLst>
          <pc:docMk/>
          <pc:sldMk cId="1877185112" sldId="362"/>
        </pc:sldMkLst>
      </pc:sldChg>
      <pc:sldChg chg="add del">
        <pc:chgData name="Bob Nyberg" userId="0e727507-ed2e-4bcc-959e-5701196a4431" providerId="ADAL" clId="{6F48D043-C9C1-41C6-8F54-3299A0F95A0F}" dt="2023-12-20T14:29:10.610" v="987" actId="47"/>
        <pc:sldMkLst>
          <pc:docMk/>
          <pc:sldMk cId="361406373" sldId="363"/>
        </pc:sldMkLst>
      </pc:sldChg>
      <pc:sldChg chg="add del">
        <pc:chgData name="Bob Nyberg" userId="0e727507-ed2e-4bcc-959e-5701196a4431" providerId="ADAL" clId="{6F48D043-C9C1-41C6-8F54-3299A0F95A0F}" dt="2023-12-20T14:29:10.610" v="987" actId="47"/>
        <pc:sldMkLst>
          <pc:docMk/>
          <pc:sldMk cId="1619197595" sldId="364"/>
        </pc:sldMkLst>
      </pc:sldChg>
      <pc:sldChg chg="add del">
        <pc:chgData name="Bob Nyberg" userId="0e727507-ed2e-4bcc-959e-5701196a4431" providerId="ADAL" clId="{6F48D043-C9C1-41C6-8F54-3299A0F95A0F}" dt="2023-12-20T14:29:10.610" v="987" actId="47"/>
        <pc:sldMkLst>
          <pc:docMk/>
          <pc:sldMk cId="3741505206" sldId="365"/>
        </pc:sldMkLst>
      </pc:sldChg>
      <pc:sldChg chg="add del">
        <pc:chgData name="Bob Nyberg" userId="0e727507-ed2e-4bcc-959e-5701196a4431" providerId="ADAL" clId="{6F48D043-C9C1-41C6-8F54-3299A0F95A0F}" dt="2023-12-20T14:29:10.610" v="987" actId="47"/>
        <pc:sldMkLst>
          <pc:docMk/>
          <pc:sldMk cId="3225869121" sldId="366"/>
        </pc:sldMkLst>
      </pc:sldChg>
      <pc:sldChg chg="add del">
        <pc:chgData name="Bob Nyberg" userId="0e727507-ed2e-4bcc-959e-5701196a4431" providerId="ADAL" clId="{6F48D043-C9C1-41C6-8F54-3299A0F95A0F}" dt="2023-12-20T14:29:10.610" v="987" actId="47"/>
        <pc:sldMkLst>
          <pc:docMk/>
          <pc:sldMk cId="3895387287" sldId="367"/>
        </pc:sldMkLst>
      </pc:sldChg>
      <pc:sldChg chg="add del">
        <pc:chgData name="Bob Nyberg" userId="0e727507-ed2e-4bcc-959e-5701196a4431" providerId="ADAL" clId="{6F48D043-C9C1-41C6-8F54-3299A0F95A0F}" dt="2023-12-20T14:29:10.610" v="987" actId="47"/>
        <pc:sldMkLst>
          <pc:docMk/>
          <pc:sldMk cId="1857729812" sldId="368"/>
        </pc:sldMkLst>
      </pc:sldChg>
      <pc:sldChg chg="add del">
        <pc:chgData name="Bob Nyberg" userId="0e727507-ed2e-4bcc-959e-5701196a4431" providerId="ADAL" clId="{6F48D043-C9C1-41C6-8F54-3299A0F95A0F}" dt="2023-12-20T14:29:10.610" v="987" actId="47"/>
        <pc:sldMkLst>
          <pc:docMk/>
          <pc:sldMk cId="3746591212" sldId="369"/>
        </pc:sldMkLst>
      </pc:sldChg>
      <pc:sldChg chg="addSp delSp modSp add mod modAnim modNotesTx">
        <pc:chgData name="Bob Nyberg" userId="0e727507-ed2e-4bcc-959e-5701196a4431" providerId="ADAL" clId="{6F48D043-C9C1-41C6-8F54-3299A0F95A0F}" dt="2024-01-05T16:59:27.579" v="2204" actId="20577"/>
        <pc:sldMkLst>
          <pc:docMk/>
          <pc:sldMk cId="2892531833" sldId="370"/>
        </pc:sldMkLst>
        <pc:spChg chg="mod">
          <ac:chgData name="Bob Nyberg" userId="0e727507-ed2e-4bcc-959e-5701196a4431" providerId="ADAL" clId="{6F48D043-C9C1-41C6-8F54-3299A0F95A0F}" dt="2023-12-20T13:32:22.120" v="532" actId="207"/>
          <ac:spMkLst>
            <pc:docMk/>
            <pc:sldMk cId="2892531833" sldId="370"/>
            <ac:spMk id="3" creationId="{6551DF72-B4CD-4D1B-B2C1-3349FAA3D7BB}"/>
          </ac:spMkLst>
        </pc:spChg>
        <pc:spChg chg="add del mod">
          <ac:chgData name="Bob Nyberg" userId="0e727507-ed2e-4bcc-959e-5701196a4431" providerId="ADAL" clId="{6F48D043-C9C1-41C6-8F54-3299A0F95A0F}" dt="2023-12-20T13:32:52.520" v="534" actId="767"/>
          <ac:spMkLst>
            <pc:docMk/>
            <pc:sldMk cId="2892531833" sldId="370"/>
            <ac:spMk id="4" creationId="{460758FF-7754-E5E1-AE48-FD169AE2DC46}"/>
          </ac:spMkLst>
        </pc:spChg>
        <pc:spChg chg="add mod">
          <ac:chgData name="Bob Nyberg" userId="0e727507-ed2e-4bcc-959e-5701196a4431" providerId="ADAL" clId="{6F48D043-C9C1-41C6-8F54-3299A0F95A0F}" dt="2023-12-20T13:35:26.300" v="552" actId="692"/>
          <ac:spMkLst>
            <pc:docMk/>
            <pc:sldMk cId="2892531833" sldId="370"/>
            <ac:spMk id="5" creationId="{3A5652A6-4650-7050-DB3F-96851F9F8C48}"/>
          </ac:spMkLst>
        </pc:spChg>
      </pc:sldChg>
      <pc:sldChg chg="modSp add mod">
        <pc:chgData name="Bob Nyberg" userId="0e727507-ed2e-4bcc-959e-5701196a4431" providerId="ADAL" clId="{6F48D043-C9C1-41C6-8F54-3299A0F95A0F}" dt="2023-12-22T14:51:35.958" v="1966" actId="14100"/>
        <pc:sldMkLst>
          <pc:docMk/>
          <pc:sldMk cId="132992691" sldId="548"/>
        </pc:sldMkLst>
        <pc:spChg chg="mod">
          <ac:chgData name="Bob Nyberg" userId="0e727507-ed2e-4bcc-959e-5701196a4431" providerId="ADAL" clId="{6F48D043-C9C1-41C6-8F54-3299A0F95A0F}" dt="2023-12-22T14:51:35.958" v="1966" actId="14100"/>
          <ac:spMkLst>
            <pc:docMk/>
            <pc:sldMk cId="132992691" sldId="548"/>
            <ac:spMk id="59395" creationId="{B886F5E5-6BAA-F5D0-42A4-B3D092427C07}"/>
          </ac:spMkLst>
        </pc:spChg>
      </pc:sldChg>
      <pc:sldChg chg="add del setBg">
        <pc:chgData name="Bob Nyberg" userId="0e727507-ed2e-4bcc-959e-5701196a4431" providerId="ADAL" clId="{6F48D043-C9C1-41C6-8F54-3299A0F95A0F}" dt="2023-12-20T14:29:10.610" v="987" actId="47"/>
        <pc:sldMkLst>
          <pc:docMk/>
          <pc:sldMk cId="3170195282" sldId="570"/>
        </pc:sldMkLst>
      </pc:sldChg>
      <pc:sldChg chg="add del">
        <pc:chgData name="Bob Nyberg" userId="0e727507-ed2e-4bcc-959e-5701196a4431" providerId="ADAL" clId="{6F48D043-C9C1-41C6-8F54-3299A0F95A0F}" dt="2023-12-20T14:29:10.610" v="987" actId="47"/>
        <pc:sldMkLst>
          <pc:docMk/>
          <pc:sldMk cId="1436504012" sldId="593"/>
        </pc:sldMkLst>
      </pc:sldChg>
      <pc:sldChg chg="add del">
        <pc:chgData name="Bob Nyberg" userId="0e727507-ed2e-4bcc-959e-5701196a4431" providerId="ADAL" clId="{6F48D043-C9C1-41C6-8F54-3299A0F95A0F}" dt="2023-12-20T14:29:10.610" v="987" actId="47"/>
        <pc:sldMkLst>
          <pc:docMk/>
          <pc:sldMk cId="2851008819" sldId="594"/>
        </pc:sldMkLst>
      </pc:sldChg>
      <pc:sldChg chg="add del">
        <pc:chgData name="Bob Nyberg" userId="0e727507-ed2e-4bcc-959e-5701196a4431" providerId="ADAL" clId="{6F48D043-C9C1-41C6-8F54-3299A0F95A0F}" dt="2023-12-20T13:52:25.606" v="656" actId="47"/>
        <pc:sldMkLst>
          <pc:docMk/>
          <pc:sldMk cId="0" sldId="595"/>
        </pc:sldMkLst>
      </pc:sldChg>
      <pc:sldChg chg="add del">
        <pc:chgData name="Bob Nyberg" userId="0e727507-ed2e-4bcc-959e-5701196a4431" providerId="ADAL" clId="{6F48D043-C9C1-41C6-8F54-3299A0F95A0F}" dt="2023-12-20T13:52:20.668" v="654" actId="47"/>
        <pc:sldMkLst>
          <pc:docMk/>
          <pc:sldMk cId="2067227324" sldId="596"/>
        </pc:sldMkLst>
      </pc:sldChg>
      <pc:sldChg chg="add del">
        <pc:chgData name="Bob Nyberg" userId="0e727507-ed2e-4bcc-959e-5701196a4431" providerId="ADAL" clId="{6F48D043-C9C1-41C6-8F54-3299A0F95A0F}" dt="2023-12-20T13:52:15.869" v="653" actId="47"/>
        <pc:sldMkLst>
          <pc:docMk/>
          <pc:sldMk cId="3221650904" sldId="597"/>
        </pc:sldMkLst>
      </pc:sldChg>
      <pc:sldChg chg="add del">
        <pc:chgData name="Bob Nyberg" userId="0e727507-ed2e-4bcc-959e-5701196a4431" providerId="ADAL" clId="{6F48D043-C9C1-41C6-8F54-3299A0F95A0F}" dt="2023-12-20T14:29:10.610" v="987" actId="47"/>
        <pc:sldMkLst>
          <pc:docMk/>
          <pc:sldMk cId="4219988720" sldId="598"/>
        </pc:sldMkLst>
      </pc:sldChg>
      <pc:sldChg chg="addSp delSp modSp add mod ord setBg modAnim">
        <pc:chgData name="Bob Nyberg" userId="0e727507-ed2e-4bcc-959e-5701196a4431" providerId="ADAL" clId="{6F48D043-C9C1-41C6-8F54-3299A0F95A0F}" dt="2023-12-22T15:00:51.757" v="2061"/>
        <pc:sldMkLst>
          <pc:docMk/>
          <pc:sldMk cId="3365179571" sldId="599"/>
        </pc:sldMkLst>
        <pc:spChg chg="del mod">
          <ac:chgData name="Bob Nyberg" userId="0e727507-ed2e-4bcc-959e-5701196a4431" providerId="ADAL" clId="{6F48D043-C9C1-41C6-8F54-3299A0F95A0F}" dt="2023-12-20T14:19:02.875" v="919" actId="478"/>
          <ac:spMkLst>
            <pc:docMk/>
            <pc:sldMk cId="3365179571" sldId="599"/>
            <ac:spMk id="2" creationId="{65FD51E8-40B3-6C31-B0CF-8A995F1CE8F9}"/>
          </ac:spMkLst>
        </pc:spChg>
        <pc:spChg chg="add del mod">
          <ac:chgData name="Bob Nyberg" userId="0e727507-ed2e-4bcc-959e-5701196a4431" providerId="ADAL" clId="{6F48D043-C9C1-41C6-8F54-3299A0F95A0F}" dt="2023-12-20T14:19:07.892" v="920" actId="478"/>
          <ac:spMkLst>
            <pc:docMk/>
            <pc:sldMk cId="3365179571" sldId="599"/>
            <ac:spMk id="4" creationId="{8E55226F-9CFA-DB7E-33F3-3688D41EDEE8}"/>
          </ac:spMkLst>
        </pc:spChg>
        <pc:spChg chg="mod">
          <ac:chgData name="Bob Nyberg" userId="0e727507-ed2e-4bcc-959e-5701196a4431" providerId="ADAL" clId="{6F48D043-C9C1-41C6-8F54-3299A0F95A0F}" dt="2023-12-20T14:20:20.554" v="952" actId="14100"/>
          <ac:spMkLst>
            <pc:docMk/>
            <pc:sldMk cId="3365179571" sldId="599"/>
            <ac:spMk id="110594" creationId="{FD357F0C-250A-AA48-0F9D-674FD8D392CE}"/>
          </ac:spMkLst>
        </pc:spChg>
      </pc:sldChg>
      <pc:sldChg chg="add del setBg">
        <pc:chgData name="Bob Nyberg" userId="0e727507-ed2e-4bcc-959e-5701196a4431" providerId="ADAL" clId="{6F48D043-C9C1-41C6-8F54-3299A0F95A0F}" dt="2023-12-20T14:29:10.610" v="987" actId="47"/>
        <pc:sldMkLst>
          <pc:docMk/>
          <pc:sldMk cId="2093919395" sldId="602"/>
        </pc:sldMkLst>
      </pc:sldChg>
      <pc:sldChg chg="add del">
        <pc:chgData name="Bob Nyberg" userId="0e727507-ed2e-4bcc-959e-5701196a4431" providerId="ADAL" clId="{6F48D043-C9C1-41C6-8F54-3299A0F95A0F}" dt="2023-12-20T14:29:10.610" v="987" actId="47"/>
        <pc:sldMkLst>
          <pc:docMk/>
          <pc:sldMk cId="965197832" sldId="603"/>
        </pc:sldMkLst>
      </pc:sldChg>
      <pc:sldChg chg="addSp delSp modSp add mod modAnim">
        <pc:chgData name="Bob Nyberg" userId="0e727507-ed2e-4bcc-959e-5701196a4431" providerId="ADAL" clId="{6F48D043-C9C1-41C6-8F54-3299A0F95A0F}" dt="2023-12-22T15:01:24.792" v="2069"/>
        <pc:sldMkLst>
          <pc:docMk/>
          <pc:sldMk cId="2006021126" sldId="604"/>
        </pc:sldMkLst>
        <pc:spChg chg="del">
          <ac:chgData name="Bob Nyberg" userId="0e727507-ed2e-4bcc-959e-5701196a4431" providerId="ADAL" clId="{6F48D043-C9C1-41C6-8F54-3299A0F95A0F}" dt="2023-12-20T14:30:24.060" v="997" actId="478"/>
          <ac:spMkLst>
            <pc:docMk/>
            <pc:sldMk cId="2006021126" sldId="604"/>
            <ac:spMk id="2" creationId="{100FCC02-DA19-299E-F561-DF424B378AEF}"/>
          </ac:spMkLst>
        </pc:spChg>
        <pc:spChg chg="add del mod">
          <ac:chgData name="Bob Nyberg" userId="0e727507-ed2e-4bcc-959e-5701196a4431" providerId="ADAL" clId="{6F48D043-C9C1-41C6-8F54-3299A0F95A0F}" dt="2023-12-20T14:30:27.886" v="998" actId="478"/>
          <ac:spMkLst>
            <pc:docMk/>
            <pc:sldMk cId="2006021126" sldId="604"/>
            <ac:spMk id="4" creationId="{C7F49C48-B835-FB9E-BA69-1A6BDD06AD6D}"/>
          </ac:spMkLst>
        </pc:spChg>
        <pc:spChg chg="add mod">
          <ac:chgData name="Bob Nyberg" userId="0e727507-ed2e-4bcc-959e-5701196a4431" providerId="ADAL" clId="{6F48D043-C9C1-41C6-8F54-3299A0F95A0F}" dt="2023-12-20T14:30:29.391" v="999"/>
          <ac:spMkLst>
            <pc:docMk/>
            <pc:sldMk cId="2006021126" sldId="604"/>
            <ac:spMk id="5" creationId="{B438AF45-2A1C-233B-3EB8-F454CBB77CD9}"/>
          </ac:spMkLst>
        </pc:spChg>
        <pc:spChg chg="mod">
          <ac:chgData name="Bob Nyberg" userId="0e727507-ed2e-4bcc-959e-5701196a4431" providerId="ADAL" clId="{6F48D043-C9C1-41C6-8F54-3299A0F95A0F}" dt="2023-12-22T14:44:05.944" v="1919" actId="121"/>
          <ac:spMkLst>
            <pc:docMk/>
            <pc:sldMk cId="2006021126" sldId="604"/>
            <ac:spMk id="114691" creationId="{BF67EB29-5C29-D981-93A9-BC24B4D0F9D5}"/>
          </ac:spMkLst>
        </pc:spChg>
      </pc:sldChg>
      <pc:sldChg chg="addSp delSp modSp add mod modTransition setBg delAnim">
        <pc:chgData name="Bob Nyberg" userId="0e727507-ed2e-4bcc-959e-5701196a4431" providerId="ADAL" clId="{6F48D043-C9C1-41C6-8F54-3299A0F95A0F}" dt="2023-12-22T15:06:45.244" v="2088"/>
        <pc:sldMkLst>
          <pc:docMk/>
          <pc:sldMk cId="2314476250" sldId="605"/>
        </pc:sldMkLst>
        <pc:spChg chg="add del mod">
          <ac:chgData name="Bob Nyberg" userId="0e727507-ed2e-4bcc-959e-5701196a4431" providerId="ADAL" clId="{6F48D043-C9C1-41C6-8F54-3299A0F95A0F}" dt="2023-12-20T14:31:26.947" v="1002" actId="478"/>
          <ac:spMkLst>
            <pc:docMk/>
            <pc:sldMk cId="2314476250" sldId="605"/>
            <ac:spMk id="4" creationId="{2C3D2968-6558-710E-E488-575369FBA741}"/>
          </ac:spMkLst>
        </pc:spChg>
        <pc:spChg chg="del mod">
          <ac:chgData name="Bob Nyberg" userId="0e727507-ed2e-4bcc-959e-5701196a4431" providerId="ADAL" clId="{6F48D043-C9C1-41C6-8F54-3299A0F95A0F}" dt="2023-12-20T14:31:23.498" v="1001" actId="478"/>
          <ac:spMkLst>
            <pc:docMk/>
            <pc:sldMk cId="2314476250" sldId="605"/>
            <ac:spMk id="5" creationId="{F480CE9A-68A9-96FC-E0AE-FEF0609D0A21}"/>
          </ac:spMkLst>
        </pc:spChg>
        <pc:spChg chg="add del mod">
          <ac:chgData name="Bob Nyberg" userId="0e727507-ed2e-4bcc-959e-5701196a4431" providerId="ADAL" clId="{6F48D043-C9C1-41C6-8F54-3299A0F95A0F}" dt="2023-12-22T14:45:07.386" v="1923" actId="478"/>
          <ac:spMkLst>
            <pc:docMk/>
            <pc:sldMk cId="2314476250" sldId="605"/>
            <ac:spMk id="6" creationId="{4A3D6B64-2852-C201-3E8B-0BD287E1808F}"/>
          </ac:spMkLst>
        </pc:spChg>
        <pc:picChg chg="del mod">
          <ac:chgData name="Bob Nyberg" userId="0e727507-ed2e-4bcc-959e-5701196a4431" providerId="ADAL" clId="{6F48D043-C9C1-41C6-8F54-3299A0F95A0F}" dt="2023-12-22T14:45:26.795" v="1927" actId="478"/>
          <ac:picMkLst>
            <pc:docMk/>
            <pc:sldMk cId="2314476250" sldId="605"/>
            <ac:picMk id="2" creationId="{FB3116BB-F96A-E55E-7431-01B01E82E541}"/>
          </ac:picMkLst>
        </pc:picChg>
      </pc:sldChg>
      <pc:sldChg chg="addSp delSp modSp add mod delAnim modAnim">
        <pc:chgData name="Bob Nyberg" userId="0e727507-ed2e-4bcc-959e-5701196a4431" providerId="ADAL" clId="{6F48D043-C9C1-41C6-8F54-3299A0F95A0F}" dt="2023-12-22T15:05:41.810" v="2084"/>
        <pc:sldMkLst>
          <pc:docMk/>
          <pc:sldMk cId="1493145832" sldId="608"/>
        </pc:sldMkLst>
        <pc:spChg chg="mod">
          <ac:chgData name="Bob Nyberg" userId="0e727507-ed2e-4bcc-959e-5701196a4431" providerId="ADAL" clId="{6F48D043-C9C1-41C6-8F54-3299A0F95A0F}" dt="2023-12-22T14:48:08.613" v="1948" actId="1076"/>
          <ac:spMkLst>
            <pc:docMk/>
            <pc:sldMk cId="1493145832" sldId="608"/>
            <ac:spMk id="3" creationId="{6A88E7F7-62A9-3F15-81C3-B07359AC6719}"/>
          </ac:spMkLst>
        </pc:spChg>
        <pc:spChg chg="add del mod">
          <ac:chgData name="Bob Nyberg" userId="0e727507-ed2e-4bcc-959e-5701196a4431" providerId="ADAL" clId="{6F48D043-C9C1-41C6-8F54-3299A0F95A0F}" dt="2023-12-22T14:47:36.283" v="1944"/>
          <ac:spMkLst>
            <pc:docMk/>
            <pc:sldMk cId="1493145832" sldId="608"/>
            <ac:spMk id="4" creationId="{6EE84EED-0023-0A8B-4F4B-E2ACB31D190A}"/>
          </ac:spMkLst>
        </pc:spChg>
        <pc:spChg chg="del">
          <ac:chgData name="Bob Nyberg" userId="0e727507-ed2e-4bcc-959e-5701196a4431" providerId="ADAL" clId="{6F48D043-C9C1-41C6-8F54-3299A0F95A0F}" dt="2023-12-20T14:32:19.455" v="1017" actId="478"/>
          <ac:spMkLst>
            <pc:docMk/>
            <pc:sldMk cId="1493145832" sldId="608"/>
            <ac:spMk id="5" creationId="{F480CE9A-68A9-96FC-E0AE-FEF0609D0A21}"/>
          </ac:spMkLst>
        </pc:spChg>
        <pc:spChg chg="add del mod">
          <ac:chgData name="Bob Nyberg" userId="0e727507-ed2e-4bcc-959e-5701196a4431" providerId="ADAL" clId="{6F48D043-C9C1-41C6-8F54-3299A0F95A0F}" dt="2023-12-22T14:47:35.656" v="1942" actId="478"/>
          <ac:spMkLst>
            <pc:docMk/>
            <pc:sldMk cId="1493145832" sldId="608"/>
            <ac:spMk id="6" creationId="{E9724CFB-0F93-59B9-8CE8-467E7E14D37A}"/>
          </ac:spMkLst>
        </pc:spChg>
        <pc:spChg chg="add del mod">
          <ac:chgData name="Bob Nyberg" userId="0e727507-ed2e-4bcc-959e-5701196a4431" providerId="ADAL" clId="{6F48D043-C9C1-41C6-8F54-3299A0F95A0F}" dt="2023-12-20T14:32:23.939" v="1018" actId="478"/>
          <ac:spMkLst>
            <pc:docMk/>
            <pc:sldMk cId="1493145832" sldId="608"/>
            <ac:spMk id="6" creationId="{E9E47E91-5F89-6D7C-3024-7A29ABFD5EAC}"/>
          </ac:spMkLst>
        </pc:spChg>
        <pc:spChg chg="add mod">
          <ac:chgData name="Bob Nyberg" userId="0e727507-ed2e-4bcc-959e-5701196a4431" providerId="ADAL" clId="{6F48D043-C9C1-41C6-8F54-3299A0F95A0F}" dt="2023-12-20T14:32:25.303" v="1019"/>
          <ac:spMkLst>
            <pc:docMk/>
            <pc:sldMk cId="1493145832" sldId="608"/>
            <ac:spMk id="7" creationId="{66CE5E39-B8CD-56DF-8FAA-B32BB9B7EBDA}"/>
          </ac:spMkLst>
        </pc:spChg>
        <pc:spChg chg="add mod">
          <ac:chgData name="Bob Nyberg" userId="0e727507-ed2e-4bcc-959e-5701196a4431" providerId="ADAL" clId="{6F48D043-C9C1-41C6-8F54-3299A0F95A0F}" dt="2023-12-22T14:47:56.940" v="1947"/>
          <ac:spMkLst>
            <pc:docMk/>
            <pc:sldMk cId="1493145832" sldId="608"/>
            <ac:spMk id="8" creationId="{ADA8AF4D-5CE9-0CF9-BE0D-1EE762E7A425}"/>
          </ac:spMkLst>
        </pc:spChg>
        <pc:picChg chg="del">
          <ac:chgData name="Bob Nyberg" userId="0e727507-ed2e-4bcc-959e-5701196a4431" providerId="ADAL" clId="{6F48D043-C9C1-41C6-8F54-3299A0F95A0F}" dt="2023-12-22T14:47:00.757" v="1938" actId="478"/>
          <ac:picMkLst>
            <pc:docMk/>
            <pc:sldMk cId="1493145832" sldId="608"/>
            <ac:picMk id="2" creationId="{301DD8B7-BF38-0CAF-B0C9-D22734787D9A}"/>
          </ac:picMkLst>
        </pc:picChg>
        <pc:picChg chg="add del mod">
          <ac:chgData name="Bob Nyberg" userId="0e727507-ed2e-4bcc-959e-5701196a4431" providerId="ADAL" clId="{6F48D043-C9C1-41C6-8F54-3299A0F95A0F}" dt="2023-12-22T14:47:36.283" v="1944"/>
          <ac:picMkLst>
            <pc:docMk/>
            <pc:sldMk cId="1493145832" sldId="608"/>
            <ac:picMk id="5" creationId="{AE112F13-003B-20F3-CE8C-1BE1074C10D8}"/>
          </ac:picMkLst>
        </pc:picChg>
        <pc:picChg chg="add mod">
          <ac:chgData name="Bob Nyberg" userId="0e727507-ed2e-4bcc-959e-5701196a4431" providerId="ADAL" clId="{6F48D043-C9C1-41C6-8F54-3299A0F95A0F}" dt="2023-12-22T14:47:56.940" v="1947"/>
          <ac:picMkLst>
            <pc:docMk/>
            <pc:sldMk cId="1493145832" sldId="608"/>
            <ac:picMk id="9" creationId="{61ACADFA-09E3-FC88-954D-7ABA1ECE4B3F}"/>
          </ac:picMkLst>
        </pc:picChg>
      </pc:sldChg>
      <pc:sldChg chg="add setBg">
        <pc:chgData name="Bob Nyberg" userId="0e727507-ed2e-4bcc-959e-5701196a4431" providerId="ADAL" clId="{6F48D043-C9C1-41C6-8F54-3299A0F95A0F}" dt="2023-12-20T14:33:44.495" v="1026"/>
        <pc:sldMkLst>
          <pc:docMk/>
          <pc:sldMk cId="2716583471" sldId="609"/>
        </pc:sldMkLst>
      </pc:sldChg>
      <pc:sldChg chg="modSp mod modAnim modNotesTx">
        <pc:chgData name="Bob Nyberg" userId="0e727507-ed2e-4bcc-959e-5701196a4431" providerId="ADAL" clId="{6F48D043-C9C1-41C6-8F54-3299A0F95A0F}" dt="2024-01-06T00:21:55.281" v="3110" actId="20577"/>
        <pc:sldMkLst>
          <pc:docMk/>
          <pc:sldMk cId="4192614008" sldId="610"/>
        </pc:sldMkLst>
        <pc:spChg chg="mod">
          <ac:chgData name="Bob Nyberg" userId="0e727507-ed2e-4bcc-959e-5701196a4431" providerId="ADAL" clId="{6F48D043-C9C1-41C6-8F54-3299A0F95A0F}" dt="2023-12-20T14:04:42.954" v="830" actId="113"/>
          <ac:spMkLst>
            <pc:docMk/>
            <pc:sldMk cId="4192614008" sldId="610"/>
            <ac:spMk id="3" creationId="{6551DF72-B4CD-4D1B-B2C1-3349FAA3D7BB}"/>
          </ac:spMkLst>
        </pc:spChg>
      </pc:sldChg>
      <pc:sldChg chg="modSp add mod modTransition modAnim modNotesTx">
        <pc:chgData name="Bob Nyberg" userId="0e727507-ed2e-4bcc-959e-5701196a4431" providerId="ADAL" clId="{6F48D043-C9C1-41C6-8F54-3299A0F95A0F}" dt="2024-01-05T19:26:21.634" v="2961" actId="20577"/>
        <pc:sldMkLst>
          <pc:docMk/>
          <pc:sldMk cId="727538247" sldId="611"/>
        </pc:sldMkLst>
        <pc:spChg chg="mod">
          <ac:chgData name="Bob Nyberg" userId="0e727507-ed2e-4bcc-959e-5701196a4431" providerId="ADAL" clId="{6F48D043-C9C1-41C6-8F54-3299A0F95A0F}" dt="2023-12-20T14:27:19.403" v="984" actId="20577"/>
          <ac:spMkLst>
            <pc:docMk/>
            <pc:sldMk cId="727538247" sldId="611"/>
            <ac:spMk id="3" creationId="{6551DF72-B4CD-4D1B-B2C1-3349FAA3D7BB}"/>
          </ac:spMkLst>
        </pc:spChg>
      </pc:sldChg>
      <pc:sldChg chg="modSp mod modAnim modNotesTx">
        <pc:chgData name="Bob Nyberg" userId="0e727507-ed2e-4bcc-959e-5701196a4431" providerId="ADAL" clId="{6F48D043-C9C1-41C6-8F54-3299A0F95A0F}" dt="2024-01-06T00:24:14.169" v="3166" actId="20577"/>
        <pc:sldMkLst>
          <pc:docMk/>
          <pc:sldMk cId="57726257" sldId="612"/>
        </pc:sldMkLst>
        <pc:spChg chg="mod">
          <ac:chgData name="Bob Nyberg" userId="0e727507-ed2e-4bcc-959e-5701196a4431" providerId="ADAL" clId="{6F48D043-C9C1-41C6-8F54-3299A0F95A0F}" dt="2023-12-20T14:07:17.647" v="835" actId="6549"/>
          <ac:spMkLst>
            <pc:docMk/>
            <pc:sldMk cId="57726257" sldId="612"/>
            <ac:spMk id="3" creationId="{6551DF72-B4CD-4D1B-B2C1-3349FAA3D7BB}"/>
          </ac:spMkLst>
        </pc:spChg>
      </pc:sldChg>
      <pc:sldChg chg="modSp mod modAnim modNotesTx">
        <pc:chgData name="Bob Nyberg" userId="0e727507-ed2e-4bcc-959e-5701196a4431" providerId="ADAL" clId="{6F48D043-C9C1-41C6-8F54-3299A0F95A0F}" dt="2023-12-22T15:00:37.709" v="2057"/>
        <pc:sldMkLst>
          <pc:docMk/>
          <pc:sldMk cId="494834016" sldId="613"/>
        </pc:sldMkLst>
        <pc:spChg chg="mod">
          <ac:chgData name="Bob Nyberg" userId="0e727507-ed2e-4bcc-959e-5701196a4431" providerId="ADAL" clId="{6F48D043-C9C1-41C6-8F54-3299A0F95A0F}" dt="2023-12-20T14:10:46.487" v="858" actId="20577"/>
          <ac:spMkLst>
            <pc:docMk/>
            <pc:sldMk cId="494834016" sldId="613"/>
            <ac:spMk id="3" creationId="{6551DF72-B4CD-4D1B-B2C1-3349FAA3D7BB}"/>
          </ac:spMkLst>
        </pc:spChg>
      </pc:sldChg>
      <pc:sldChg chg="modSp mod modAnim modNotesTx">
        <pc:chgData name="Bob Nyberg" userId="0e727507-ed2e-4bcc-959e-5701196a4431" providerId="ADAL" clId="{6F48D043-C9C1-41C6-8F54-3299A0F95A0F}" dt="2023-12-22T15:00:40.970" v="2058"/>
        <pc:sldMkLst>
          <pc:docMk/>
          <pc:sldMk cId="305746746" sldId="614"/>
        </pc:sldMkLst>
        <pc:spChg chg="mod">
          <ac:chgData name="Bob Nyberg" userId="0e727507-ed2e-4bcc-959e-5701196a4431" providerId="ADAL" clId="{6F48D043-C9C1-41C6-8F54-3299A0F95A0F}" dt="2023-12-20T14:13:12.128" v="870" actId="114"/>
          <ac:spMkLst>
            <pc:docMk/>
            <pc:sldMk cId="305746746" sldId="614"/>
            <ac:spMk id="3" creationId="{6551DF72-B4CD-4D1B-B2C1-3349FAA3D7BB}"/>
          </ac:spMkLst>
        </pc:spChg>
      </pc:sldChg>
      <pc:sldChg chg="modSp add mod modAnim modNotesTx">
        <pc:chgData name="Bob Nyberg" userId="0e727507-ed2e-4bcc-959e-5701196a4431" providerId="ADAL" clId="{6F48D043-C9C1-41C6-8F54-3299A0F95A0F}" dt="2023-12-22T15:00:44.482" v="2059"/>
        <pc:sldMkLst>
          <pc:docMk/>
          <pc:sldMk cId="2522649317" sldId="615"/>
        </pc:sldMkLst>
        <pc:spChg chg="mod">
          <ac:chgData name="Bob Nyberg" userId="0e727507-ed2e-4bcc-959e-5701196a4431" providerId="ADAL" clId="{6F48D043-C9C1-41C6-8F54-3299A0F95A0F}" dt="2023-12-20T14:15:59.640" v="884" actId="114"/>
          <ac:spMkLst>
            <pc:docMk/>
            <pc:sldMk cId="2522649317" sldId="615"/>
            <ac:spMk id="3" creationId="{6551DF72-B4CD-4D1B-B2C1-3349FAA3D7BB}"/>
          </ac:spMkLst>
        </pc:spChg>
      </pc:sldChg>
      <pc:sldChg chg="modSp add mod modAnim modNotesTx">
        <pc:chgData name="Bob Nyberg" userId="0e727507-ed2e-4bcc-959e-5701196a4431" providerId="ADAL" clId="{6F48D043-C9C1-41C6-8F54-3299A0F95A0F}" dt="2023-12-22T15:00:48.057" v="2060"/>
        <pc:sldMkLst>
          <pc:docMk/>
          <pc:sldMk cId="1009482658" sldId="616"/>
        </pc:sldMkLst>
        <pc:spChg chg="mod">
          <ac:chgData name="Bob Nyberg" userId="0e727507-ed2e-4bcc-959e-5701196a4431" providerId="ADAL" clId="{6F48D043-C9C1-41C6-8F54-3299A0F95A0F}" dt="2023-12-20T14:18:14.745" v="916" actId="255"/>
          <ac:spMkLst>
            <pc:docMk/>
            <pc:sldMk cId="1009482658" sldId="616"/>
            <ac:spMk id="3" creationId="{6551DF72-B4CD-4D1B-B2C1-3349FAA3D7BB}"/>
          </ac:spMkLst>
        </pc:spChg>
      </pc:sldChg>
      <pc:sldChg chg="ord">
        <pc:chgData name="Bob Nyberg" userId="0e727507-ed2e-4bcc-959e-5701196a4431" providerId="ADAL" clId="{6F48D043-C9C1-41C6-8F54-3299A0F95A0F}" dt="2023-12-20T14:29:15.094" v="989"/>
        <pc:sldMkLst>
          <pc:docMk/>
          <pc:sldMk cId="3643365493" sldId="617"/>
        </pc:sldMkLst>
      </pc:sldChg>
      <pc:sldChg chg="add del">
        <pc:chgData name="Bob Nyberg" userId="0e727507-ed2e-4bcc-959e-5701196a4431" providerId="ADAL" clId="{6F48D043-C9C1-41C6-8F54-3299A0F95A0F}" dt="2023-12-20T14:29:10.610" v="987" actId="47"/>
        <pc:sldMkLst>
          <pc:docMk/>
          <pc:sldMk cId="3946404114" sldId="618"/>
        </pc:sldMkLst>
      </pc:sldChg>
      <pc:sldChg chg="add del">
        <pc:chgData name="Bob Nyberg" userId="0e727507-ed2e-4bcc-959e-5701196a4431" providerId="ADAL" clId="{6F48D043-C9C1-41C6-8F54-3299A0F95A0F}" dt="2023-12-20T14:29:10.610" v="987" actId="47"/>
        <pc:sldMkLst>
          <pc:docMk/>
          <pc:sldMk cId="2653109267" sldId="619"/>
        </pc:sldMkLst>
      </pc:sldChg>
      <pc:sldChg chg="add modAnim modNotesTx">
        <pc:chgData name="Bob Nyberg" userId="0e727507-ed2e-4bcc-959e-5701196a4431" providerId="ADAL" clId="{6F48D043-C9C1-41C6-8F54-3299A0F95A0F}" dt="2024-01-05T19:14:46.713" v="2206" actId="6549"/>
        <pc:sldMkLst>
          <pc:docMk/>
          <pc:sldMk cId="401150571" sldId="620"/>
        </pc:sldMkLst>
      </pc:sldChg>
      <pc:sldChg chg="delSp modSp mod delAnim modNotesTx">
        <pc:chgData name="Bob Nyberg" userId="0e727507-ed2e-4bcc-959e-5701196a4431" providerId="ADAL" clId="{6F48D043-C9C1-41C6-8F54-3299A0F95A0F}" dt="2024-01-01T01:23:40.729" v="2163" actId="20577"/>
        <pc:sldMkLst>
          <pc:docMk/>
          <pc:sldMk cId="3772906761" sldId="621"/>
        </pc:sldMkLst>
        <pc:spChg chg="mod">
          <ac:chgData name="Bob Nyberg" userId="0e727507-ed2e-4bcc-959e-5701196a4431" providerId="ADAL" clId="{6F48D043-C9C1-41C6-8F54-3299A0F95A0F}" dt="2024-01-01T01:22:11.041" v="2144" actId="20577"/>
          <ac:spMkLst>
            <pc:docMk/>
            <pc:sldMk cId="3772906761" sldId="621"/>
            <ac:spMk id="2" creationId="{4E736CB9-97CC-4D29-BB62-5C0663D288D6}"/>
          </ac:spMkLst>
        </pc:spChg>
        <pc:spChg chg="mod">
          <ac:chgData name="Bob Nyberg" userId="0e727507-ed2e-4bcc-959e-5701196a4431" providerId="ADAL" clId="{6F48D043-C9C1-41C6-8F54-3299A0F95A0F}" dt="2024-01-01T01:23:25.377" v="2160" actId="20577"/>
          <ac:spMkLst>
            <pc:docMk/>
            <pc:sldMk cId="3772906761" sldId="621"/>
            <ac:spMk id="3" creationId="{6551DF72-B4CD-4D1B-B2C1-3349FAA3D7BB}"/>
          </ac:spMkLst>
        </pc:spChg>
        <pc:picChg chg="del">
          <ac:chgData name="Bob Nyberg" userId="0e727507-ed2e-4bcc-959e-5701196a4431" providerId="ADAL" clId="{6F48D043-C9C1-41C6-8F54-3299A0F95A0F}" dt="2024-01-01T00:58:13.823" v="2092" actId="478"/>
          <ac:picMkLst>
            <pc:docMk/>
            <pc:sldMk cId="3772906761" sldId="621"/>
            <ac:picMk id="4" creationId="{253A9BC6-F761-DB4A-B41C-F060411D023C}"/>
          </ac:picMkLst>
        </pc:picChg>
      </pc:sldChg>
      <pc:sldChg chg="add">
        <pc:chgData name="Bob Nyberg" userId="0e727507-ed2e-4bcc-959e-5701196a4431" providerId="ADAL" clId="{6F48D043-C9C1-41C6-8F54-3299A0F95A0F}" dt="2024-01-01T01:22:00.075" v="2133"/>
        <pc:sldMkLst>
          <pc:docMk/>
          <pc:sldMk cId="2671122471" sldId="622"/>
        </pc:sldMkLst>
      </pc:sldChg>
      <pc:sldChg chg="addSp modSp add mod modAnim modNotesTx">
        <pc:chgData name="Bob Nyberg" userId="0e727507-ed2e-4bcc-959e-5701196a4431" providerId="ADAL" clId="{6F48D043-C9C1-41C6-8F54-3299A0F95A0F}" dt="2024-01-01T01:27:29.708" v="2194"/>
        <pc:sldMkLst>
          <pc:docMk/>
          <pc:sldMk cId="3357700374" sldId="623"/>
        </pc:sldMkLst>
        <pc:spChg chg="mod">
          <ac:chgData name="Bob Nyberg" userId="0e727507-ed2e-4bcc-959e-5701196a4431" providerId="ADAL" clId="{6F48D043-C9C1-41C6-8F54-3299A0F95A0F}" dt="2024-01-01T01:24:47.911" v="2180" actId="20577"/>
          <ac:spMkLst>
            <pc:docMk/>
            <pc:sldMk cId="3357700374" sldId="623"/>
            <ac:spMk id="2" creationId="{4E736CB9-97CC-4D29-BB62-5C0663D288D6}"/>
          </ac:spMkLst>
        </pc:spChg>
        <pc:spChg chg="mod">
          <ac:chgData name="Bob Nyberg" userId="0e727507-ed2e-4bcc-959e-5701196a4431" providerId="ADAL" clId="{6F48D043-C9C1-41C6-8F54-3299A0F95A0F}" dt="2024-01-01T01:25:02.258" v="2181"/>
          <ac:spMkLst>
            <pc:docMk/>
            <pc:sldMk cId="3357700374" sldId="623"/>
            <ac:spMk id="3" creationId="{6551DF72-B4CD-4D1B-B2C1-3349FAA3D7BB}"/>
          </ac:spMkLst>
        </pc:spChg>
        <pc:picChg chg="add mod">
          <ac:chgData name="Bob Nyberg" userId="0e727507-ed2e-4bcc-959e-5701196a4431" providerId="ADAL" clId="{6F48D043-C9C1-41C6-8F54-3299A0F95A0F}" dt="2024-01-01T01:27:05.481" v="2185" actId="1440"/>
          <ac:picMkLst>
            <pc:docMk/>
            <pc:sldMk cId="3357700374" sldId="623"/>
            <ac:picMk id="5" creationId="{9B335FEB-38B5-5E4D-1B7A-257F95B542AA}"/>
          </ac:picMkLst>
        </pc:picChg>
      </pc:sldChg>
      <pc:sldChg chg="add del setBg">
        <pc:chgData name="Bob Nyberg" userId="0e727507-ed2e-4bcc-959e-5701196a4431" providerId="ADAL" clId="{6F48D043-C9C1-41C6-8F54-3299A0F95A0F}" dt="2024-01-06T00:21:01.290" v="3065"/>
        <pc:sldMkLst>
          <pc:docMk/>
          <pc:sldMk cId="1211644182" sldId="624"/>
        </pc:sldMkLst>
      </pc:sldChg>
      <pc:sldChg chg="modNotesTx">
        <pc:chgData name="Bob Nyberg" userId="0e727507-ed2e-4bcc-959e-5701196a4431" providerId="ADAL" clId="{6F48D043-C9C1-41C6-8F54-3299A0F95A0F}" dt="2024-01-06T00:22:13.185" v="3127" actId="20577"/>
        <pc:sldMkLst>
          <pc:docMk/>
          <pc:sldMk cId="1974216667" sldId="624"/>
        </pc:sldMkLst>
      </pc:sldChg>
      <pc:sldChg chg="modNotesTx">
        <pc:chgData name="Bob Nyberg" userId="0e727507-ed2e-4bcc-959e-5701196a4431" providerId="ADAL" clId="{6F48D043-C9C1-41C6-8F54-3299A0F95A0F}" dt="2024-01-06T00:23:55.753" v="3141" actId="6549"/>
        <pc:sldMkLst>
          <pc:docMk/>
          <pc:sldMk cId="1118932029" sldId="625"/>
        </pc:sldMkLst>
      </pc:sldChg>
    </pc:docChg>
  </pc:docChgLst>
  <pc:docChgLst>
    <pc:chgData name="Bob Nyberg" userId="0e727507-ed2e-4bcc-959e-5701196a4431" providerId="ADAL" clId="{2DD4DC68-C03C-4DCD-A74B-8CDA15CC4F91}"/>
    <pc:docChg chg="addSld modSld">
      <pc:chgData name="Bob Nyberg" userId="0e727507-ed2e-4bcc-959e-5701196a4431" providerId="ADAL" clId="{2DD4DC68-C03C-4DCD-A74B-8CDA15CC4F91}" dt="2023-02-14T11:16:17.611" v="58"/>
      <pc:docMkLst>
        <pc:docMk/>
      </pc:docMkLst>
      <pc:sldChg chg="modSp mod">
        <pc:chgData name="Bob Nyberg" userId="0e727507-ed2e-4bcc-959e-5701196a4431" providerId="ADAL" clId="{2DD4DC68-C03C-4DCD-A74B-8CDA15CC4F91}" dt="2023-02-14T11:16:05.106" v="44" actId="692"/>
        <pc:sldMkLst>
          <pc:docMk/>
          <pc:sldMk cId="197365961" sldId="259"/>
        </pc:sldMkLst>
        <pc:spChg chg="mod">
          <ac:chgData name="Bob Nyberg" userId="0e727507-ed2e-4bcc-959e-5701196a4431" providerId="ADAL" clId="{2DD4DC68-C03C-4DCD-A74B-8CDA15CC4F91}" dt="2023-02-14T11:16:05.106" v="44" actId="692"/>
          <ac:spMkLst>
            <pc:docMk/>
            <pc:sldMk cId="197365961" sldId="259"/>
            <ac:spMk id="3" creationId="{6551DF72-B4CD-4D1B-B2C1-3349FAA3D7BB}"/>
          </ac:spMkLst>
        </pc:spChg>
      </pc:sldChg>
      <pc:sldChg chg="add">
        <pc:chgData name="Bob Nyberg" userId="0e727507-ed2e-4bcc-959e-5701196a4431" providerId="ADAL" clId="{2DD4DC68-C03C-4DCD-A74B-8CDA15CC4F91}" dt="2023-02-14T11:16:14.856" v="45"/>
        <pc:sldMkLst>
          <pc:docMk/>
          <pc:sldMk cId="3676389216" sldId="271"/>
        </pc:sldMkLst>
      </pc:sldChg>
      <pc:sldChg chg="add">
        <pc:chgData name="Bob Nyberg" userId="0e727507-ed2e-4bcc-959e-5701196a4431" providerId="ADAL" clId="{2DD4DC68-C03C-4DCD-A74B-8CDA15CC4F91}" dt="2023-02-14T11:16:15.353" v="46"/>
        <pc:sldMkLst>
          <pc:docMk/>
          <pc:sldMk cId="2855171224" sldId="272"/>
        </pc:sldMkLst>
      </pc:sldChg>
      <pc:sldChg chg="add">
        <pc:chgData name="Bob Nyberg" userId="0e727507-ed2e-4bcc-959e-5701196a4431" providerId="ADAL" clId="{2DD4DC68-C03C-4DCD-A74B-8CDA15CC4F91}" dt="2023-02-14T11:16:15.391" v="47"/>
        <pc:sldMkLst>
          <pc:docMk/>
          <pc:sldMk cId="2017572787" sldId="273"/>
        </pc:sldMkLst>
      </pc:sldChg>
      <pc:sldChg chg="add">
        <pc:chgData name="Bob Nyberg" userId="0e727507-ed2e-4bcc-959e-5701196a4431" providerId="ADAL" clId="{2DD4DC68-C03C-4DCD-A74B-8CDA15CC4F91}" dt="2023-02-14T11:16:15.422" v="48"/>
        <pc:sldMkLst>
          <pc:docMk/>
          <pc:sldMk cId="3290596376" sldId="274"/>
        </pc:sldMkLst>
      </pc:sldChg>
      <pc:sldChg chg="add">
        <pc:chgData name="Bob Nyberg" userId="0e727507-ed2e-4bcc-959e-5701196a4431" providerId="ADAL" clId="{2DD4DC68-C03C-4DCD-A74B-8CDA15CC4F91}" dt="2023-02-14T11:16:15.451" v="49"/>
        <pc:sldMkLst>
          <pc:docMk/>
          <pc:sldMk cId="1874905004" sldId="275"/>
        </pc:sldMkLst>
      </pc:sldChg>
      <pc:sldChg chg="add">
        <pc:chgData name="Bob Nyberg" userId="0e727507-ed2e-4bcc-959e-5701196a4431" providerId="ADAL" clId="{2DD4DC68-C03C-4DCD-A74B-8CDA15CC4F91}" dt="2023-02-14T11:16:15.484" v="50"/>
        <pc:sldMkLst>
          <pc:docMk/>
          <pc:sldMk cId="492454146" sldId="276"/>
        </pc:sldMkLst>
      </pc:sldChg>
      <pc:sldChg chg="add">
        <pc:chgData name="Bob Nyberg" userId="0e727507-ed2e-4bcc-959e-5701196a4431" providerId="ADAL" clId="{2DD4DC68-C03C-4DCD-A74B-8CDA15CC4F91}" dt="2023-02-14T11:16:15.851" v="51"/>
        <pc:sldMkLst>
          <pc:docMk/>
          <pc:sldMk cId="2984423405" sldId="277"/>
        </pc:sldMkLst>
      </pc:sldChg>
      <pc:sldChg chg="add">
        <pc:chgData name="Bob Nyberg" userId="0e727507-ed2e-4bcc-959e-5701196a4431" providerId="ADAL" clId="{2DD4DC68-C03C-4DCD-A74B-8CDA15CC4F91}" dt="2023-02-14T11:16:16.133" v="52"/>
        <pc:sldMkLst>
          <pc:docMk/>
          <pc:sldMk cId="2711047108" sldId="278"/>
        </pc:sldMkLst>
      </pc:sldChg>
      <pc:sldChg chg="add">
        <pc:chgData name="Bob Nyberg" userId="0e727507-ed2e-4bcc-959e-5701196a4431" providerId="ADAL" clId="{2DD4DC68-C03C-4DCD-A74B-8CDA15CC4F91}" dt="2023-02-14T11:16:16.373" v="53"/>
        <pc:sldMkLst>
          <pc:docMk/>
          <pc:sldMk cId="50199979" sldId="279"/>
        </pc:sldMkLst>
      </pc:sldChg>
      <pc:sldChg chg="add">
        <pc:chgData name="Bob Nyberg" userId="0e727507-ed2e-4bcc-959e-5701196a4431" providerId="ADAL" clId="{2DD4DC68-C03C-4DCD-A74B-8CDA15CC4F91}" dt="2023-02-14T11:16:16.581" v="54"/>
        <pc:sldMkLst>
          <pc:docMk/>
          <pc:sldMk cId="1783252321" sldId="280"/>
        </pc:sldMkLst>
      </pc:sldChg>
      <pc:sldChg chg="add">
        <pc:chgData name="Bob Nyberg" userId="0e727507-ed2e-4bcc-959e-5701196a4431" providerId="ADAL" clId="{2DD4DC68-C03C-4DCD-A74B-8CDA15CC4F91}" dt="2023-02-14T11:16:16.826" v="55"/>
        <pc:sldMkLst>
          <pc:docMk/>
          <pc:sldMk cId="3660378013" sldId="281"/>
        </pc:sldMkLst>
      </pc:sldChg>
      <pc:sldChg chg="add">
        <pc:chgData name="Bob Nyberg" userId="0e727507-ed2e-4bcc-959e-5701196a4431" providerId="ADAL" clId="{2DD4DC68-C03C-4DCD-A74B-8CDA15CC4F91}" dt="2023-02-14T11:16:17.108" v="56"/>
        <pc:sldMkLst>
          <pc:docMk/>
          <pc:sldMk cId="2524461153" sldId="282"/>
        </pc:sldMkLst>
      </pc:sldChg>
      <pc:sldChg chg="add">
        <pc:chgData name="Bob Nyberg" userId="0e727507-ed2e-4bcc-959e-5701196a4431" providerId="ADAL" clId="{2DD4DC68-C03C-4DCD-A74B-8CDA15CC4F91}" dt="2023-02-14T11:16:17.348" v="57"/>
        <pc:sldMkLst>
          <pc:docMk/>
          <pc:sldMk cId="3381449378" sldId="283"/>
        </pc:sldMkLst>
      </pc:sldChg>
      <pc:sldChg chg="add">
        <pc:chgData name="Bob Nyberg" userId="0e727507-ed2e-4bcc-959e-5701196a4431" providerId="ADAL" clId="{2DD4DC68-C03C-4DCD-A74B-8CDA15CC4F91}" dt="2023-02-14T11:16:17.611" v="58"/>
        <pc:sldMkLst>
          <pc:docMk/>
          <pc:sldMk cId="3661265049"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E0AD3-E1B5-4201-9F5A-7C44F5D451E6}" type="datetimeFigureOut">
              <a:rPr lang="en-US" smtClean="0"/>
              <a:t>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AD137-9B2E-45AE-BCED-BE8662DCCD35}" type="slidenum">
              <a:rPr lang="en-US" smtClean="0"/>
              <a:t>‹#›</a:t>
            </a:fld>
            <a:endParaRPr lang="en-US"/>
          </a:p>
        </p:txBody>
      </p:sp>
    </p:spTree>
    <p:extLst>
      <p:ext uri="{BB962C8B-B14F-4D97-AF65-F5344CB8AC3E}">
        <p14:creationId xmlns:p14="http://schemas.microsoft.com/office/powerpoint/2010/main" val="264345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panose="02020603050405020304" pitchFamily="18" charset="0"/>
              </a:rPr>
              <a:t>Jesus Our Sacrificial Lamb</a:t>
            </a:r>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1</a:t>
            </a:fld>
            <a:endParaRPr lang="en-US"/>
          </a:p>
        </p:txBody>
      </p:sp>
    </p:spTree>
    <p:extLst>
      <p:ext uri="{BB962C8B-B14F-4D97-AF65-F5344CB8AC3E}">
        <p14:creationId xmlns:p14="http://schemas.microsoft.com/office/powerpoint/2010/main" val="293166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panose="02020603050405020304" pitchFamily="18" charset="0"/>
              </a:rPr>
              <a:t>A substantial number of angels chose to join Satan’s rebellion and placed themselves under his authority. Satan became the leader of these fallen angels. Scripture refers to Satan “and his angels” and calls him “the prince of the power of the air” (Eph. 2:2).</a:t>
            </a:r>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10</a:t>
            </a:fld>
            <a:endParaRPr lang="en-US"/>
          </a:p>
        </p:txBody>
      </p:sp>
    </p:spTree>
    <p:extLst>
      <p:ext uri="{BB962C8B-B14F-4D97-AF65-F5344CB8AC3E}">
        <p14:creationId xmlns:p14="http://schemas.microsoft.com/office/powerpoint/2010/main" val="112394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panose="02020603050405020304" pitchFamily="18" charset="0"/>
              </a:rPr>
              <a:t>Although many angels switched their loyalty from God’s kingdom to Satan’s, a vast host of angels remained faithful to God. These are referred to as the “holy” and “elect” angels. Therefore, God’s kingdom retained a multitude of angelic subjects who remained loyal to Him.</a:t>
            </a:r>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11</a:t>
            </a:fld>
            <a:endParaRPr lang="en-US"/>
          </a:p>
        </p:txBody>
      </p:sp>
    </p:spTree>
    <p:extLst>
      <p:ext uri="{BB962C8B-B14F-4D97-AF65-F5344CB8AC3E}">
        <p14:creationId xmlns:p14="http://schemas.microsoft.com/office/powerpoint/2010/main" val="320725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Conflict of the Ages</a:t>
            </a:r>
          </a:p>
          <a:p>
            <a:r>
              <a:rPr lang="en-US" i="1" dirty="0"/>
              <a:t>The Rebellion of Mankind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panose="02020603050405020304" pitchFamily="18" charset="0"/>
                <a:cs typeface="Times New Roman" panose="02020603050405020304" pitchFamily="18" charset="0"/>
              </a:rPr>
              <a:t>Satan infiltrated the perfect environment on earth where humans lived. He enticed them to violate a specific command given to them by God. Satan lied to them, saying that if they disobeyed God’s command, then they would become like God (Gen. 3:15). In other words, he insinuated that humans could be in charge of their own lives and be their own rulers if they rebelled against God. Ignoring God’s warning, our first parents chose to disobey the command of their Creator. As a result, the ones who were responsible for overseeing the earthly part of God’s kingdom joined the rebellion against God.</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12</a:t>
            </a:fld>
            <a:endParaRPr lang="en-US"/>
          </a:p>
        </p:txBody>
      </p:sp>
    </p:spTree>
    <p:extLst>
      <p:ext uri="{BB962C8B-B14F-4D97-AF65-F5344CB8AC3E}">
        <p14:creationId xmlns:p14="http://schemas.microsoft.com/office/powerpoint/2010/main" val="3770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Conflict of the Ages</a:t>
            </a:r>
          </a:p>
          <a:p>
            <a:r>
              <a:rPr lang="en-US" i="1" dirty="0"/>
              <a:t>The Consequences of Rebellion</a:t>
            </a:r>
          </a:p>
          <a:p>
            <a:endParaRPr lang="en-US" dirty="0"/>
          </a:p>
          <a:p>
            <a:r>
              <a:rPr lang="en-US" dirty="0"/>
              <a:t>Man’s rebellion had catastrophic consequences. </a:t>
            </a:r>
          </a:p>
          <a:p>
            <a:r>
              <a:rPr lang="en-US" dirty="0"/>
              <a:t>When our first parents violated God’s command, they experienced a spiritual death at that moment of disobedience (Gen. 2:16-17). They acquired a sin nature resulting in hostility toward God (Rom. 8:7). Their relationship with God, who is the source of life, was severed.</a:t>
            </a:r>
          </a:p>
          <a:p>
            <a:r>
              <a:rPr lang="en-US" dirty="0"/>
              <a:t>Besides experiencing a spiritual death, physical death eventually became a reality for humans. Their rebellion began a process of physical decay in their bodies. </a:t>
            </a:r>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13</a:t>
            </a:fld>
            <a:endParaRPr lang="en-US"/>
          </a:p>
        </p:txBody>
      </p:sp>
    </p:spTree>
    <p:extLst>
      <p:ext uri="{BB962C8B-B14F-4D97-AF65-F5344CB8AC3E}">
        <p14:creationId xmlns:p14="http://schemas.microsoft.com/office/powerpoint/2010/main" val="300910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caretakers of God’s earthly dominion, man’s rebellion brought disaster to their domain. The earth’s fertility was greatly reduced (Gen. 3:17), and thorns and thistles emerged for the first time (Gen. 3:18). God’s earthly creation suffered from vanity and corruption due to human rebellion, leading to ongoing suffering and distress (Rom. 8:19-22). Through their sin, humans forfeited their once perfect environment.</a:t>
            </a:r>
          </a:p>
        </p:txBody>
      </p:sp>
      <p:sp>
        <p:nvSpPr>
          <p:cNvPr id="4" name="Slide Number Placeholder 3"/>
          <p:cNvSpPr>
            <a:spLocks noGrp="1"/>
          </p:cNvSpPr>
          <p:nvPr>
            <p:ph type="sldNum" sz="quarter" idx="5"/>
          </p:nvPr>
        </p:nvSpPr>
        <p:spPr/>
        <p:txBody>
          <a:bodyPr/>
          <a:lstStyle/>
          <a:p>
            <a:fld id="{70AAD137-9B2E-45AE-BCED-BE8662DCCD35}" type="slidenum">
              <a:rPr lang="en-US" smtClean="0"/>
              <a:t>14</a:t>
            </a:fld>
            <a:endParaRPr lang="en-US"/>
          </a:p>
        </p:txBody>
      </p:sp>
    </p:spTree>
    <p:extLst>
      <p:ext uri="{BB962C8B-B14F-4D97-AF65-F5344CB8AC3E}">
        <p14:creationId xmlns:p14="http://schemas.microsoft.com/office/powerpoint/2010/main" val="131957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Mankind was transferred from members of God’s kingdom to members of Satan’s dominion. This had ramifications for the entire human race as Adam’s sin nature was passed down to succeeding generations. </a:t>
            </a:r>
          </a:p>
        </p:txBody>
      </p:sp>
      <p:sp>
        <p:nvSpPr>
          <p:cNvPr id="4" name="Slide Number Placeholder 3"/>
          <p:cNvSpPr>
            <a:spLocks noGrp="1"/>
          </p:cNvSpPr>
          <p:nvPr>
            <p:ph type="sldNum" sz="quarter" idx="5"/>
          </p:nvPr>
        </p:nvSpPr>
        <p:spPr/>
        <p:txBody>
          <a:bodyPr/>
          <a:lstStyle/>
          <a:p>
            <a:fld id="{70AAD137-9B2E-45AE-BCED-BE8662DCCD35}" type="slidenum">
              <a:rPr lang="en-US" smtClean="0"/>
              <a:t>15</a:t>
            </a:fld>
            <a:endParaRPr lang="en-US"/>
          </a:p>
        </p:txBody>
      </p:sp>
    </p:spTree>
    <p:extLst>
      <p:ext uri="{BB962C8B-B14F-4D97-AF65-F5344CB8AC3E}">
        <p14:creationId xmlns:p14="http://schemas.microsoft.com/office/powerpoint/2010/main" val="4176372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Adam was the theocratic administrator of God’s earthly territory. However, when he rebelled against God, the theocracy ceased. Satan took control of the world system. The Earth’s governance shifted from a theocracy (rule by God) to a “</a:t>
            </a:r>
            <a:r>
              <a:rPr lang="en-US" dirty="0" err="1"/>
              <a:t>satanocracy</a:t>
            </a:r>
            <a:r>
              <a:rPr lang="en-US" dirty="0"/>
              <a:t>” (rule by Satan). For this reason, Christ referred to Satan as “the prince of this world” (Jn. 12:31; 14:30; 16:11), as Satan had the authority to offer all the kingdoms of the world to Christ (Lk. 4:5-6). </a:t>
            </a:r>
          </a:p>
        </p:txBody>
      </p:sp>
      <p:sp>
        <p:nvSpPr>
          <p:cNvPr id="4" name="Slide Number Placeholder 3"/>
          <p:cNvSpPr>
            <a:spLocks noGrp="1"/>
          </p:cNvSpPr>
          <p:nvPr>
            <p:ph type="sldNum" sz="quarter" idx="5"/>
          </p:nvPr>
        </p:nvSpPr>
        <p:spPr/>
        <p:txBody>
          <a:bodyPr/>
          <a:lstStyle/>
          <a:p>
            <a:fld id="{70AAD137-9B2E-45AE-BCED-BE8662DCCD35}" type="slidenum">
              <a:rPr lang="en-US" smtClean="0"/>
              <a:t>16</a:t>
            </a:fld>
            <a:endParaRPr lang="en-US"/>
          </a:p>
        </p:txBody>
      </p:sp>
    </p:spTree>
    <p:extLst>
      <p:ext uri="{BB962C8B-B14F-4D97-AF65-F5344CB8AC3E}">
        <p14:creationId xmlns:p14="http://schemas.microsoft.com/office/powerpoint/2010/main" val="108228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parents were deceived by Satan into believing a lie (Jn. 8:44). Instead of becoming sovereign over their own lives, humans found themselves under the dominion of a new ruler. Their original King offered them life, peace, happiness, and fulfillment in exchange for willing obedience. Their new king became a harsh, self-serving taskmaster who inflicted upon them death, illness, conflict, sorrow, and frustration while demanding their service. </a:t>
            </a:r>
          </a:p>
        </p:txBody>
      </p:sp>
      <p:sp>
        <p:nvSpPr>
          <p:cNvPr id="4" name="Slide Number Placeholder 3"/>
          <p:cNvSpPr>
            <a:spLocks noGrp="1"/>
          </p:cNvSpPr>
          <p:nvPr>
            <p:ph type="sldNum" sz="quarter" idx="5"/>
          </p:nvPr>
        </p:nvSpPr>
        <p:spPr/>
        <p:txBody>
          <a:bodyPr/>
          <a:lstStyle/>
          <a:p>
            <a:fld id="{70AAD137-9B2E-45AE-BCED-BE8662DCCD35}" type="slidenum">
              <a:rPr lang="en-US" smtClean="0"/>
              <a:t>17</a:t>
            </a:fld>
            <a:endParaRPr lang="en-US"/>
          </a:p>
        </p:txBody>
      </p:sp>
    </p:spTree>
    <p:extLst>
      <p:ext uri="{BB962C8B-B14F-4D97-AF65-F5344CB8AC3E}">
        <p14:creationId xmlns:p14="http://schemas.microsoft.com/office/powerpoint/2010/main" val="3080734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fall of humanity, Satan succeeded in usurping God’s theocratic kingdom. He had succeeded in persuading numerous angels to join his realm and by deceit brought all of humanity into it also. He assumed control over the world system. In this challenge to God’s sovereignty, Satan appeared to be victorious over God.</a:t>
            </a:r>
          </a:p>
        </p:txBody>
      </p:sp>
      <p:sp>
        <p:nvSpPr>
          <p:cNvPr id="4" name="Slide Number Placeholder 3"/>
          <p:cNvSpPr>
            <a:spLocks noGrp="1"/>
          </p:cNvSpPr>
          <p:nvPr>
            <p:ph type="sldNum" sz="quarter" idx="5"/>
          </p:nvPr>
        </p:nvSpPr>
        <p:spPr/>
        <p:txBody>
          <a:bodyPr/>
          <a:lstStyle/>
          <a:p>
            <a:fld id="{70AAD137-9B2E-45AE-BCED-BE8662DCCD35}" type="slidenum">
              <a:rPr lang="en-US" smtClean="0"/>
              <a:t>18</a:t>
            </a:fld>
            <a:endParaRPr lang="en-US"/>
          </a:p>
        </p:txBody>
      </p:sp>
    </p:spTree>
    <p:extLst>
      <p:ext uri="{BB962C8B-B14F-4D97-AF65-F5344CB8AC3E}">
        <p14:creationId xmlns:p14="http://schemas.microsoft.com/office/powerpoint/2010/main" val="3579409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panose="02020603050405020304" pitchFamily="18" charset="0"/>
              </a:rPr>
              <a:t>The Promise of a Redeemer</a:t>
            </a:r>
            <a:endParaRPr lang="en-US" dirty="0"/>
          </a:p>
          <a:p>
            <a:endParaRPr lang="en-US" dirty="0"/>
          </a:p>
          <a:p>
            <a:r>
              <a:rPr lang="en-US" dirty="0"/>
              <a:t>Almost immediately after Satan took control of the world system for his kingdom, God delivered a prophecy about Satan’s ultimate defeat. </a:t>
            </a:r>
          </a:p>
          <a:p>
            <a:r>
              <a:rPr lang="en-US" dirty="0"/>
              <a:t>Gen. 3:14-15 So the LORD God said to the serpent: “Because you have done this, You are cursed more than all cattle, And more than every beast of the field; On your belly you shall go, And you shall eat dust All the days of your life. And I will put enmity Between you and the woman, And between your seed and her Seed; He shall bruise your head, And you shall bruise His heel.”</a:t>
            </a:r>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19</a:t>
            </a:fld>
            <a:endParaRPr lang="en-US"/>
          </a:p>
        </p:txBody>
      </p:sp>
    </p:spTree>
    <p:extLst>
      <p:ext uri="{BB962C8B-B14F-4D97-AF65-F5344CB8AC3E}">
        <p14:creationId xmlns:p14="http://schemas.microsoft.com/office/powerpoint/2010/main" val="56573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The apostle John called Jesus, the Lamb of God.</a:t>
            </a:r>
          </a:p>
          <a:p>
            <a:r>
              <a:rPr lang="en-US" dirty="0"/>
              <a:t>John 1:29 The next day John saw Jesus coming toward him, and said, “Behold! The Lamb of God who takes away the sin of the world!</a:t>
            </a:r>
          </a:p>
          <a:p>
            <a:r>
              <a:rPr lang="en-US" dirty="0"/>
              <a:t>John 1:36 And looking at Jesus as He walked, he said, “Behold the Lamb of God!”</a:t>
            </a:r>
          </a:p>
          <a:p>
            <a:r>
              <a:rPr lang="en-US" dirty="0"/>
              <a:t>What did John mean by this? To fully grasp John’s meaning, we need to go back in time before the beginning of creation.</a:t>
            </a:r>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2</a:t>
            </a:fld>
            <a:endParaRPr lang="en-US"/>
          </a:p>
        </p:txBody>
      </p:sp>
    </p:spTree>
    <p:extLst>
      <p:ext uri="{BB962C8B-B14F-4D97-AF65-F5344CB8AC3E}">
        <p14:creationId xmlns:p14="http://schemas.microsoft.com/office/powerpoint/2010/main" val="788730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prophecy, God addressed Satan in the deceptive form of a serpent which he had assumed to tempt humanity. God warned Satan that, in the future, a man born of a woman would deliver a powerful blow to him. Later scriptures revealed that this prophecy marked God’s initial promise that a Redeemer would be born into the world. This Redeemer would undertake the necessary work to defeat Satan’s kingdom and plans. In other words, the Redeemer would be God’s Counterrevolutionary, enabling the overthrow of the great revolutionary, Satan. Therefore, the Redeemer was to play a pivotal role in fulfilling God’s purpose for history.</a:t>
            </a:r>
          </a:p>
        </p:txBody>
      </p:sp>
      <p:sp>
        <p:nvSpPr>
          <p:cNvPr id="4" name="Slide Number Placeholder 3"/>
          <p:cNvSpPr>
            <a:spLocks noGrp="1"/>
          </p:cNvSpPr>
          <p:nvPr>
            <p:ph type="sldNum" sz="quarter" idx="5"/>
          </p:nvPr>
        </p:nvSpPr>
        <p:spPr/>
        <p:txBody>
          <a:bodyPr/>
          <a:lstStyle/>
          <a:p>
            <a:fld id="{70AAD137-9B2E-45AE-BCED-BE8662DCCD35}" type="slidenum">
              <a:rPr lang="en-US" smtClean="0"/>
              <a:t>20</a:t>
            </a:fld>
            <a:endParaRPr lang="en-US"/>
          </a:p>
        </p:txBody>
      </p:sp>
    </p:spTree>
    <p:extLst>
      <p:ext uri="{BB962C8B-B14F-4D97-AF65-F5344CB8AC3E}">
        <p14:creationId xmlns:p14="http://schemas.microsoft.com/office/powerpoint/2010/main" val="3374390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reverse the consequences of human sin, it was crucial to address the root cause, which was human sin itself. This meant dealing with human sinfulness. Later scriptures clarified that only the payment of an appropriate penalty to satisfy divine justice could eradicate human sin. It also revealed that death was the sole adequate penalty (Rom. 5:12; 6:23). In the Genesis 3:15 prophecy, God predicted that the Redeemer would ultimately defeat Satan, even though Satan would inflict harm upon Him. This was God’s way of conveying that, as a result of Satan’s actions, the promised Redeemer would experience death as a means to conquer Satan. Later scriptures further revealed that through His sacrificial death, the Redeemer would pay for humanity’s sin, leading to the removal of sin (Is. 53:4-6, 10-12; Jn. 1:29; 1 Pet. 2:24). This, in turn, made it possible for God to reverse the consequences of human rebellion.</a:t>
            </a:r>
          </a:p>
        </p:txBody>
      </p:sp>
      <p:sp>
        <p:nvSpPr>
          <p:cNvPr id="4" name="Slide Number Placeholder 3"/>
          <p:cNvSpPr>
            <a:spLocks noGrp="1"/>
          </p:cNvSpPr>
          <p:nvPr>
            <p:ph type="sldNum" sz="quarter" idx="5"/>
          </p:nvPr>
        </p:nvSpPr>
        <p:spPr/>
        <p:txBody>
          <a:bodyPr/>
          <a:lstStyle/>
          <a:p>
            <a:fld id="{70AAD137-9B2E-45AE-BCED-BE8662DCCD35}" type="slidenum">
              <a:rPr lang="en-US" smtClean="0"/>
              <a:t>21</a:t>
            </a:fld>
            <a:endParaRPr lang="en-US"/>
          </a:p>
        </p:txBody>
      </p:sp>
    </p:spTree>
    <p:extLst>
      <p:ext uri="{BB962C8B-B14F-4D97-AF65-F5344CB8AC3E}">
        <p14:creationId xmlns:p14="http://schemas.microsoft.com/office/powerpoint/2010/main" val="320179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panose="02020603050405020304" pitchFamily="18" charset="0"/>
              </a:rPr>
              <a:t>Some Portraits of this Redeemer</a:t>
            </a:r>
            <a:endParaRPr lang="en-US" dirty="0"/>
          </a:p>
          <a:p>
            <a:r>
              <a:rPr lang="en-US" i="1" dirty="0"/>
              <a:t>Garments of Skin</a:t>
            </a:r>
          </a:p>
          <a:p>
            <a:endParaRPr lang="en-US" dirty="0"/>
          </a:p>
          <a:p>
            <a:r>
              <a:rPr lang="en-US" dirty="0"/>
              <a:t>In the Old Testament God gave us some pictures of this Redeemer.</a:t>
            </a:r>
          </a:p>
          <a:p>
            <a:r>
              <a:rPr lang="en-US" dirty="0"/>
              <a:t>Garments of Skin</a:t>
            </a:r>
          </a:p>
          <a:p>
            <a:r>
              <a:rPr lang="en-US" dirty="0"/>
              <a:t>Gen. 3:21 </a:t>
            </a:r>
            <a:r>
              <a:rPr lang="en-US" sz="1800" dirty="0">
                <a:effectLst/>
                <a:latin typeface="Arial Narrow" panose="020B0606020202030204" pitchFamily="34" charset="0"/>
                <a:ea typeface="Times" panose="02020603050405020304" pitchFamily="18" charset="0"/>
                <a:cs typeface="Times New Roman" panose="02020603050405020304" pitchFamily="18" charset="0"/>
              </a:rPr>
              <a:t>The LORD God made garments of skin for Adam and his wife, and clothed them</a:t>
            </a:r>
            <a:r>
              <a:rPr lang="en-US" dirty="0"/>
              <a:t>.</a:t>
            </a:r>
          </a:p>
          <a:p>
            <a:r>
              <a:rPr lang="en-US" dirty="0"/>
              <a:t>God provided them with “garments of skin” that were adequate for their needs. Their own provision of fig leaves was not adequate. God did for them what they could not do for themselves.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22</a:t>
            </a:fld>
            <a:endParaRPr lang="en-US"/>
          </a:p>
        </p:txBody>
      </p:sp>
    </p:spTree>
    <p:extLst>
      <p:ext uri="{BB962C8B-B14F-4D97-AF65-F5344CB8AC3E}">
        <p14:creationId xmlns:p14="http://schemas.microsoft.com/office/powerpoint/2010/main" val="2161260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 could not be covered up by a bunch of leaves taken from a bush. Sin required the death penalty. An animal had to be killed as a substitute. This does not seem fair. What did the animal do to deserve being killed? Nothing. But God used this as a picture of the sacrifice that Jesus would make on behalf of the sins of mankind.</a:t>
            </a:r>
          </a:p>
          <a:p>
            <a:r>
              <a:rPr lang="en-US" dirty="0"/>
              <a:t>It reasonable to assume that when God provided animal skins for Adam and Eve to wear that He also instructed them about the significance of the substitutionary sacrifice of the animal. No doubt they passed this understanding on to Cain and Abel.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23</a:t>
            </a:fld>
            <a:endParaRPr lang="en-US"/>
          </a:p>
        </p:txBody>
      </p:sp>
    </p:spTree>
    <p:extLst>
      <p:ext uri="{BB962C8B-B14F-4D97-AF65-F5344CB8AC3E}">
        <p14:creationId xmlns:p14="http://schemas.microsoft.com/office/powerpoint/2010/main" val="602071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panose="02020603050405020304" pitchFamily="18" charset="0"/>
              </a:rPr>
              <a:t>Some Portraits of this Redeemer</a:t>
            </a:r>
            <a:endParaRPr lang="en-US" dirty="0"/>
          </a:p>
          <a:p>
            <a:r>
              <a:rPr lang="en-US" i="1" dirty="0"/>
              <a:t>Cain and Abel</a:t>
            </a:r>
          </a:p>
          <a:p>
            <a:endParaRPr lang="en-US" dirty="0"/>
          </a:p>
          <a:p>
            <a:r>
              <a:rPr lang="en-US" dirty="0"/>
              <a:t>Gen. 4:2b-7 Now Adam knew Eve his wife, and she conceived and bore Cain, and said, “I have acquired a man from the LORD.” Then she bore again, this time his brother Abel. Now Abel was a keeper of sheep, but Cain was a tiller of the ground. And in the process of time it came to pass that Cain brought an offering of the fruit of the ground to the LORD. Abel also brought of the firstborn of his flock and of their fat. And the LORD respected Abel and his offering, but He did not respect Cain and his offering. And Cain was very angry, and his countenance fell. So the LORD said to Cain, “Why are you angry? And why has your countenance fallen? If you do well, will you not be accepted? And if you do not do well, sin lies at the door. And its desire is for you, but you should rule over it.”</a:t>
            </a:r>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24</a:t>
            </a:fld>
            <a:endParaRPr lang="en-US"/>
          </a:p>
        </p:txBody>
      </p:sp>
    </p:spTree>
    <p:extLst>
      <p:ext uri="{BB962C8B-B14F-4D97-AF65-F5344CB8AC3E}">
        <p14:creationId xmlns:p14="http://schemas.microsoft.com/office/powerpoint/2010/main" val="4222674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God accept Abel’s offering and not Cain’s offering? Scripture does not say. But they must have known about the substitutionary sacrifice of animal, or this passage would make no sense.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25</a:t>
            </a:fld>
            <a:endParaRPr lang="en-US"/>
          </a:p>
        </p:txBody>
      </p:sp>
    </p:spTree>
    <p:extLst>
      <p:ext uri="{BB962C8B-B14F-4D97-AF65-F5344CB8AC3E}">
        <p14:creationId xmlns:p14="http://schemas.microsoft.com/office/powerpoint/2010/main" val="286129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 Andy Woods:</a:t>
            </a:r>
          </a:p>
          <a:p>
            <a:r>
              <a:rPr lang="en-US" dirty="0"/>
              <a:t>Abel’s sacrifice is accepted; Cain’s sacrifice is rejected. Why in the world would that happen? I think the answer is very simple. Cain came through the route of religion. He came to God through the route of good works. In fact, what Cain is doing here is no different than what Adam and Eve originally did after the fall.</a:t>
            </a:r>
          </a:p>
        </p:txBody>
      </p:sp>
      <p:sp>
        <p:nvSpPr>
          <p:cNvPr id="4" name="Slide Number Placeholder 3"/>
          <p:cNvSpPr>
            <a:spLocks noGrp="1"/>
          </p:cNvSpPr>
          <p:nvPr>
            <p:ph type="sldNum" sz="quarter" idx="5"/>
          </p:nvPr>
        </p:nvSpPr>
        <p:spPr/>
        <p:txBody>
          <a:bodyPr/>
          <a:lstStyle/>
          <a:p>
            <a:fld id="{70AAD137-9B2E-45AE-BCED-BE8662DCCD35}" type="slidenum">
              <a:rPr lang="en-US" smtClean="0"/>
              <a:t>26</a:t>
            </a:fld>
            <a:endParaRPr lang="en-US"/>
          </a:p>
        </p:txBody>
      </p:sp>
    </p:spTree>
    <p:extLst>
      <p:ext uri="{BB962C8B-B14F-4D97-AF65-F5344CB8AC3E}">
        <p14:creationId xmlns:p14="http://schemas.microsoft.com/office/powerpoint/2010/main" val="1201887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 Andy Woods:</a:t>
            </a:r>
          </a:p>
          <a:p>
            <a:r>
              <a:rPr lang="en-US" dirty="0"/>
              <a:t>Remember what they did in Genesis 3:7? It’s the first act of religion found anywhere in the Bible. It says, “Then the eyes of both of them were opened, and they knew they were naked; and they sewed fig leaves together and made themselves loin coverings.” They knew they had a problem and they tried to fix it through their own power. And that’s what religion is. It’s a system of works by which man tries to earn his way into God’s presence through his own “righteous,” deeds.</a:t>
            </a:r>
          </a:p>
        </p:txBody>
      </p:sp>
      <p:sp>
        <p:nvSpPr>
          <p:cNvPr id="4" name="Slide Number Placeholder 3"/>
          <p:cNvSpPr>
            <a:spLocks noGrp="1"/>
          </p:cNvSpPr>
          <p:nvPr>
            <p:ph type="sldNum" sz="quarter" idx="5"/>
          </p:nvPr>
        </p:nvSpPr>
        <p:spPr/>
        <p:txBody>
          <a:bodyPr/>
          <a:lstStyle/>
          <a:p>
            <a:fld id="{70AAD137-9B2E-45AE-BCED-BE8662DCCD35}" type="slidenum">
              <a:rPr lang="en-US" smtClean="0"/>
              <a:t>27</a:t>
            </a:fld>
            <a:endParaRPr lang="en-US"/>
          </a:p>
        </p:txBody>
      </p:sp>
    </p:spTree>
    <p:extLst>
      <p:ext uri="{BB962C8B-B14F-4D97-AF65-F5344CB8AC3E}">
        <p14:creationId xmlns:p14="http://schemas.microsoft.com/office/powerpoint/2010/main" val="2863898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 Andy Woods:</a:t>
            </a:r>
          </a:p>
          <a:p>
            <a:r>
              <a:rPr lang="en-US" dirty="0"/>
              <a:t>And that, in essence, is what Cain is doing when it talks here about how he brought to the LORD from the ground. Probably what Cain brought unto the LORD looked attractive. I would also think that Cain put a lot of effort into that, whatever it was from the ground. And despite the attractiveness of what he brought to the LORD, despite the energy that he put into this religious project, God simply did not look on it with favor, but with Abel’s sacrifice or worship, God looked on it with favor. </a:t>
            </a:r>
          </a:p>
        </p:txBody>
      </p:sp>
      <p:sp>
        <p:nvSpPr>
          <p:cNvPr id="4" name="Slide Number Placeholder 3"/>
          <p:cNvSpPr>
            <a:spLocks noGrp="1"/>
          </p:cNvSpPr>
          <p:nvPr>
            <p:ph type="sldNum" sz="quarter" idx="5"/>
          </p:nvPr>
        </p:nvSpPr>
        <p:spPr/>
        <p:txBody>
          <a:bodyPr/>
          <a:lstStyle/>
          <a:p>
            <a:fld id="{70AAD137-9B2E-45AE-BCED-BE8662DCCD35}" type="slidenum">
              <a:rPr lang="en-US" smtClean="0"/>
              <a:t>28</a:t>
            </a:fld>
            <a:endParaRPr lang="en-US"/>
          </a:p>
        </p:txBody>
      </p:sp>
    </p:spTree>
    <p:extLst>
      <p:ext uri="{BB962C8B-B14F-4D97-AF65-F5344CB8AC3E}">
        <p14:creationId xmlns:p14="http://schemas.microsoft.com/office/powerpoint/2010/main" val="1387983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 Andy Woods:</a:t>
            </a:r>
          </a:p>
          <a:p>
            <a:r>
              <a:rPr lang="en-US" dirty="0"/>
              <a:t>Why is that? Because Cain brought to the LORD what was of the ground. Abel brought to the LORD from the flocks. See the difference? What comes from the ground does not constitute a blood sacrifice. What comes from the flocks does constitute a blood sacrifice.</a:t>
            </a:r>
          </a:p>
          <a:p>
            <a:r>
              <a:rPr lang="en-US" dirty="0"/>
              <a:t>The book of Hebrews 9:22 could not be clearer, it says, “…without the shedding of blood there is no forgiveness.”</a:t>
            </a:r>
          </a:p>
        </p:txBody>
      </p:sp>
      <p:sp>
        <p:nvSpPr>
          <p:cNvPr id="4" name="Slide Number Placeholder 3"/>
          <p:cNvSpPr>
            <a:spLocks noGrp="1"/>
          </p:cNvSpPr>
          <p:nvPr>
            <p:ph type="sldNum" sz="quarter" idx="5"/>
          </p:nvPr>
        </p:nvSpPr>
        <p:spPr/>
        <p:txBody>
          <a:bodyPr/>
          <a:lstStyle/>
          <a:p>
            <a:fld id="{70AAD137-9B2E-45AE-BCED-BE8662DCCD35}" type="slidenum">
              <a:rPr lang="en-US" smtClean="0"/>
              <a:t>29</a:t>
            </a:fld>
            <a:endParaRPr lang="en-US"/>
          </a:p>
        </p:txBody>
      </p:sp>
    </p:spTree>
    <p:extLst>
      <p:ext uri="{BB962C8B-B14F-4D97-AF65-F5344CB8AC3E}">
        <p14:creationId xmlns:p14="http://schemas.microsoft.com/office/powerpoint/2010/main" val="330305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Conflict of the Ages</a:t>
            </a:r>
          </a:p>
          <a:p>
            <a:r>
              <a:rPr lang="en-US" i="1" dirty="0"/>
              <a:t>The Establishment of the Kingdom</a:t>
            </a:r>
          </a:p>
          <a:p>
            <a:endParaRPr lang="en-US" dirty="0"/>
          </a:p>
          <a:p>
            <a:r>
              <a:rPr lang="en-US" sz="1800" dirty="0">
                <a:effectLst/>
                <a:latin typeface="Times New Roman" panose="02020603050405020304" pitchFamily="18" charset="0"/>
                <a:ea typeface="Times" panose="02020603050405020304" pitchFamily="18" charset="0"/>
              </a:rPr>
              <a:t>In eternity past, God decided to establish a kingdom in which He would rule as sovereign King. Besides having a king to rule, a kingdom requires two other things. First there must be a realm, or a kingdom over which to rule. Moses described the created universe like this: “In six days God created the heavens, the earth, the sea, and all that is in them (Ex. 20:11).” Secondly, a kingdom requires subjects over which to rule. So, God created the beings He would govern. God created two categories of beings—angels and humans. </a:t>
            </a:r>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a:t>
            </a:fld>
            <a:endParaRPr lang="en-US"/>
          </a:p>
        </p:txBody>
      </p:sp>
    </p:spTree>
    <p:extLst>
      <p:ext uri="{BB962C8B-B14F-4D97-AF65-F5344CB8AC3E}">
        <p14:creationId xmlns:p14="http://schemas.microsoft.com/office/powerpoint/2010/main" val="523843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 Andy Woods:</a:t>
            </a:r>
          </a:p>
          <a:p>
            <a:r>
              <a:rPr lang="en-US" dirty="0"/>
              <a:t>Abel’s sacrifice involved the shedding of innocent blood. Cain’s sacrifice did not. Cain did not come to God the way God had ordained. Abel did. Abel’s sacrifice is accepted. Cain’s sacrifice is rejected. Cain did not come the way God said. Abel did. Cain came through religion. Abel came through the … blood-sacrifice.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30</a:t>
            </a:fld>
            <a:endParaRPr lang="en-US"/>
          </a:p>
        </p:txBody>
      </p:sp>
    </p:spTree>
    <p:extLst>
      <p:ext uri="{BB962C8B-B14F-4D97-AF65-F5344CB8AC3E}">
        <p14:creationId xmlns:p14="http://schemas.microsoft.com/office/powerpoint/2010/main" val="2687577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panose="02020603050405020304" pitchFamily="18" charset="0"/>
              </a:rPr>
              <a:t>Some Portraits of this Redeemer</a:t>
            </a:r>
            <a:endParaRPr lang="en-US" dirty="0"/>
          </a:p>
          <a:p>
            <a:r>
              <a:rPr lang="en-US" i="1" dirty="0"/>
              <a:t>Abraham and Isaac</a:t>
            </a:r>
          </a:p>
          <a:p>
            <a:endParaRPr lang="en-US" dirty="0"/>
          </a:p>
          <a:p>
            <a:r>
              <a:rPr lang="en-US" dirty="0"/>
              <a:t>Genesis 22:1-14 describes the account of Abraham’s faith when he was asked to sacrifice his son, Isaac, as a burnt offering on a mountain in the land of Moriah. Abraham and Isaac journey for 3 days until they reach the designated mountain. Isaac questions his father about the absence of a lamb for the offering. Abraham reassures Isaac that God will provide the lamb.</a:t>
            </a:r>
          </a:p>
          <a:p>
            <a:r>
              <a:rPr lang="en-US" dirty="0"/>
              <a:t>After reaching the mountain, Abraham builds an altar and binds Isaac, preparing to sacrifice him. However, just as Abraham is about to slay his son, an angel of the Lord intervenes, instructing him not to harm Isaac.</a:t>
            </a:r>
          </a:p>
          <a:p>
            <a:r>
              <a:rPr lang="en-US" dirty="0"/>
              <a:t>Looking up, Abraham sees a ram caught in a nearby thicket and offers it as a sacrifice instead of Isaac.</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31</a:t>
            </a:fld>
            <a:endParaRPr lang="en-US"/>
          </a:p>
        </p:txBody>
      </p:sp>
    </p:spTree>
    <p:extLst>
      <p:ext uri="{BB962C8B-B14F-4D97-AF65-F5344CB8AC3E}">
        <p14:creationId xmlns:p14="http://schemas.microsoft.com/office/powerpoint/2010/main" val="110310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account is a powerful demonstration to Abraham’s unwavering faith and obedience to God, even when faced with an unimaginable task. It also shows the need for a substitutionary sacrifice. The ultimate substitutionary sacrifice was Jesus’ death on the cross. Just as the ram took Isaac’s place on the altar, Jesus took our place on the cross, bearing the punishment for sin that we deserved. This underscores the idea that a loving and merciful God would provide a substitute to bear the consequences of our sins. It’s a powerful illustration of the concept of grace and redemption through a substitutionary sacrifice.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32</a:t>
            </a:fld>
            <a:endParaRPr lang="en-US"/>
          </a:p>
        </p:txBody>
      </p:sp>
    </p:spTree>
    <p:extLst>
      <p:ext uri="{BB962C8B-B14F-4D97-AF65-F5344CB8AC3E}">
        <p14:creationId xmlns:p14="http://schemas.microsoft.com/office/powerpoint/2010/main" val="1430142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22:2 “… go to the land of Moriah, and offer him there as a burnt offering on one of the mountains of which I shall tell you.”</a:t>
            </a:r>
          </a:p>
          <a:p>
            <a:r>
              <a:rPr lang="en-US" dirty="0"/>
              <a:t>MORIAH—Mount Moriah was the name of the hill just north of the City of David on which Solomon built the temple. And the temple was where animals were sacrificed for the sins of the people of Israel.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33</a:t>
            </a:fld>
            <a:endParaRPr lang="en-US"/>
          </a:p>
        </p:txBody>
      </p:sp>
    </p:spTree>
    <p:extLst>
      <p:ext uri="{BB962C8B-B14F-4D97-AF65-F5344CB8AC3E}">
        <p14:creationId xmlns:p14="http://schemas.microsoft.com/office/powerpoint/2010/main" val="2178563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panose="02020603050405020304" pitchFamily="18" charset="0"/>
              </a:rPr>
              <a:t>Some Portraits of this Redeemer</a:t>
            </a:r>
            <a:endParaRPr lang="en-US" dirty="0"/>
          </a:p>
          <a:p>
            <a:r>
              <a:rPr lang="en-US" i="1" dirty="0"/>
              <a:t>The Passover</a:t>
            </a:r>
          </a:p>
          <a:p>
            <a:endParaRPr lang="en-US" dirty="0"/>
          </a:p>
          <a:p>
            <a:r>
              <a:rPr lang="en-US" dirty="0"/>
              <a:t>Paul wrote: 1 Corinthians 5:7b … Christ, our Passover, was sacrificed for us.</a:t>
            </a:r>
          </a:p>
          <a:p>
            <a:r>
              <a:rPr lang="en-US" dirty="0"/>
              <a:t>The account of the Passover lamb is found in Exodus 12. </a:t>
            </a:r>
          </a:p>
          <a:p>
            <a:r>
              <a:rPr lang="en-US" dirty="0"/>
              <a:t>In Exodus 12, we find the account of Passover when God delivered the Children of Israel out of Egyptian bondage. Bible scholars have noted a beautiful progression in this passage of Scripture regarding the Passover lamb.</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34</a:t>
            </a:fld>
            <a:endParaRPr lang="en-US"/>
          </a:p>
        </p:txBody>
      </p:sp>
    </p:spTree>
    <p:extLst>
      <p:ext uri="{BB962C8B-B14F-4D97-AF65-F5344CB8AC3E}">
        <p14:creationId xmlns:p14="http://schemas.microsoft.com/office/powerpoint/2010/main" val="1622192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lamb is described with the indefinite article “a”. </a:t>
            </a:r>
          </a:p>
          <a:p>
            <a:endParaRPr lang="en-US" dirty="0"/>
          </a:p>
          <a:p>
            <a:r>
              <a:rPr lang="en-US" dirty="0"/>
              <a:t>Ex. 12:3 Speak to all the congregation of Israel, saying: “On the tenth of this month every man shall take for himself </a:t>
            </a:r>
            <a:r>
              <a:rPr lang="en-US" b="1" u="sng" dirty="0"/>
              <a:t>a lamb</a:t>
            </a:r>
            <a:r>
              <a:rPr lang="en-US" dirty="0"/>
              <a:t>, according to the house of his father, </a:t>
            </a:r>
            <a:r>
              <a:rPr lang="en-US" b="1" u="sng" dirty="0"/>
              <a:t>a lamb </a:t>
            </a:r>
            <a:r>
              <a:rPr lang="en-US" dirty="0"/>
              <a:t>for a household.”</a:t>
            </a:r>
          </a:p>
          <a:p>
            <a:r>
              <a:rPr lang="en-US" dirty="0"/>
              <a:t>An indefinite article does not specify the identity of the word it modifies. </a:t>
            </a:r>
          </a:p>
          <a:p>
            <a:endParaRPr lang="en-US" dirty="0"/>
          </a:p>
          <a:p>
            <a:r>
              <a:rPr lang="en-US" dirty="0"/>
              <a:t>In verse 3, the Passover lamb was referred to as simply “a lamb.” It was one of many lambs that could be chosen for the purpose at hand.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35</a:t>
            </a:fld>
            <a:endParaRPr lang="en-US"/>
          </a:p>
        </p:txBody>
      </p:sp>
    </p:spTree>
    <p:extLst>
      <p:ext uri="{BB962C8B-B14F-4D97-AF65-F5344CB8AC3E}">
        <p14:creationId xmlns:p14="http://schemas.microsoft.com/office/powerpoint/2010/main" val="2345412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claim that Christianity is just one of many roads the lead to heaven. In other words, Jesus is just “a” path to God. But that is not what the Word of God says.</a:t>
            </a:r>
          </a:p>
          <a:p>
            <a:r>
              <a:rPr lang="en-US" dirty="0"/>
              <a:t>• John: Behold </a:t>
            </a:r>
            <a:r>
              <a:rPr lang="en-US" b="1" i="0" u="sng" dirty="0"/>
              <a:t>the</a:t>
            </a:r>
            <a:r>
              <a:rPr lang="en-US" dirty="0"/>
              <a:t> Lamb of God… (Jn. 1:29, 36)</a:t>
            </a:r>
          </a:p>
          <a:p>
            <a:r>
              <a:rPr lang="en-US" dirty="0"/>
              <a:t>• Jesus: I am </a:t>
            </a:r>
            <a:r>
              <a:rPr lang="en-US" b="1" u="sng" dirty="0"/>
              <a:t>the</a:t>
            </a:r>
            <a:r>
              <a:rPr lang="en-US" dirty="0"/>
              <a:t> way, </a:t>
            </a:r>
            <a:r>
              <a:rPr lang="en-US" b="1" u="sng" dirty="0"/>
              <a:t>the</a:t>
            </a:r>
            <a:r>
              <a:rPr lang="en-US" dirty="0"/>
              <a:t> truth, </a:t>
            </a:r>
            <a:r>
              <a:rPr lang="en-US" b="1" u="sng" dirty="0"/>
              <a:t>the</a:t>
            </a:r>
            <a:r>
              <a:rPr lang="en-US" dirty="0"/>
              <a:t> life… (Jn. 14:6)</a:t>
            </a:r>
          </a:p>
          <a:p>
            <a:r>
              <a:rPr lang="en-US" dirty="0"/>
              <a:t>• Peter: There is salvation in no one else, for there is no other name under heaven given to people by which we must be saved. (Acts 4:12)</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36</a:t>
            </a:fld>
            <a:endParaRPr lang="en-US"/>
          </a:p>
        </p:txBody>
      </p:sp>
    </p:spTree>
    <p:extLst>
      <p:ext uri="{BB962C8B-B14F-4D97-AF65-F5344CB8AC3E}">
        <p14:creationId xmlns:p14="http://schemas.microsoft.com/office/powerpoint/2010/main" val="3452121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lamb is designated with the definite article “the”. </a:t>
            </a:r>
          </a:p>
          <a:p>
            <a:endParaRPr lang="en-US" dirty="0"/>
          </a:p>
          <a:p>
            <a:r>
              <a:rPr lang="en-US" dirty="0"/>
              <a:t>Ex. 12:4 And if the household is too small for </a:t>
            </a:r>
            <a:r>
              <a:rPr lang="en-US" b="1" u="sng" dirty="0"/>
              <a:t>the lamb</a:t>
            </a:r>
            <a:r>
              <a:rPr lang="en-US" dirty="0"/>
              <a:t>, let him and his neighbor next to his house take it according to the number of the persons; according to each man's need you shall make your count for </a:t>
            </a:r>
            <a:r>
              <a:rPr lang="en-US" b="1" u="sng" dirty="0"/>
              <a:t>the lamb</a:t>
            </a:r>
            <a:r>
              <a:rPr lang="en-US" dirty="0"/>
              <a:t>.</a:t>
            </a:r>
          </a:p>
          <a:p>
            <a:r>
              <a:rPr lang="en-US" dirty="0"/>
              <a:t>The lamb was not simply one of many lambs. It is now singled out as the specific lamb which was selected for the purpose at hand. That purpose was to be the Passover sacrifice.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37</a:t>
            </a:fld>
            <a:endParaRPr lang="en-US"/>
          </a:p>
        </p:txBody>
      </p:sp>
    </p:spTree>
    <p:extLst>
      <p:ext uri="{BB962C8B-B14F-4D97-AF65-F5344CB8AC3E}">
        <p14:creationId xmlns:p14="http://schemas.microsoft.com/office/powerpoint/2010/main" val="4069193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the lamb is personalized with the possessive pronoun “your”.</a:t>
            </a:r>
          </a:p>
          <a:p>
            <a:endParaRPr lang="en-US" dirty="0"/>
          </a:p>
          <a:p>
            <a:r>
              <a:rPr lang="en-US" dirty="0"/>
              <a:t>Ex. 12:5 </a:t>
            </a:r>
            <a:r>
              <a:rPr lang="en-US" b="1" u="sng" dirty="0"/>
              <a:t>Your lamb</a:t>
            </a:r>
            <a:r>
              <a:rPr lang="en-US" dirty="0"/>
              <a:t> shall be without blemish, a male of the first year. You may take it from the sheep or from the goats.</a:t>
            </a:r>
          </a:p>
          <a:p>
            <a:endParaRPr lang="en-US" dirty="0"/>
          </a:p>
          <a:p>
            <a:r>
              <a:rPr lang="en-US" dirty="0"/>
              <a:t>God’s free gift of salvation is personal.  </a:t>
            </a:r>
          </a:p>
          <a:p>
            <a:endParaRPr lang="en-US" dirty="0"/>
          </a:p>
          <a:p>
            <a:r>
              <a:rPr lang="en-US" dirty="0"/>
              <a:t>Jn. 1:12 But as many as received Him, to them He gave the right to become children of God, to those who believe in His name.</a:t>
            </a:r>
          </a:p>
          <a:p>
            <a:endParaRPr lang="en-US" dirty="0"/>
          </a:p>
          <a:p>
            <a:r>
              <a:rPr lang="en-US" dirty="0"/>
              <a:t>The moment we believe in His name, we receive Christ as our personal Savior. What does it mean to “believe in His name?” It simply means to trust in who He is and what He accomplished on the cross by dying in our place as a substitutionary sacrifice for our sins.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panose="02020603050405020304" pitchFamily="18" charset="0"/>
              </a:rPr>
              <a:t>The Bible says that whoever believes in Jesus has everlasting life. That means you can be sure of your salvation and never lose it. Jesus did everything for you when He died and rose again. He paid the full price for your sins and offers you forgiveness and eternal life as a free gift. You don’t have to do anything to earn it or keep it. You just have to accept it by faith. </a:t>
            </a:r>
            <a:r>
              <a:rPr lang="en-US" dirty="0"/>
              <a:t>You don’t have to join a church, give money, or sign a card. It’s a matter of privacy between you and the Lord. When you place your trust Christ and what He did for you by dying in your place, then you receive His gift of </a:t>
            </a:r>
            <a:r>
              <a:rPr lang="en-US"/>
              <a:t>eternal life.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38</a:t>
            </a:fld>
            <a:endParaRPr lang="en-US"/>
          </a:p>
        </p:txBody>
      </p:sp>
    </p:spTree>
    <p:extLst>
      <p:ext uri="{BB962C8B-B14F-4D97-AF65-F5344CB8AC3E}">
        <p14:creationId xmlns:p14="http://schemas.microsoft.com/office/powerpoint/2010/main" val="2702280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panose="02020603050405020304" pitchFamily="18" charset="0"/>
              </a:rPr>
              <a:t>The Table of Our Redeemer</a:t>
            </a:r>
            <a:endParaRPr lang="en-US" dirty="0"/>
          </a:p>
          <a:p>
            <a:r>
              <a:rPr lang="en-US" dirty="0"/>
              <a:t>Luke 22:14–20 When the hour had come, He sat down, and the twelve apostles with Him. Then He said to them, “With fervent desire I have desired to eat this Passover with you before I suffer; for I say to you, I will no longer eat of it until it is fulfilled in the kingdom of God.” Then He took the cup, and gave thanks, and said, “Take this and divide it among yourselves; for I say to you, I will not drink of the fruit of the vine until the kingdom of God comes.” And He took bread, gave thanks and broke it, and gave it to them, saying, “This is My body which is given for you; do this in remembrance of Me.” Likewise He also took the cup after supper, saying, “This cup is the new covenant in My blood, which is shed for you.</a:t>
            </a:r>
          </a:p>
        </p:txBody>
      </p:sp>
      <p:sp>
        <p:nvSpPr>
          <p:cNvPr id="4" name="Slide Number Placeholder 3"/>
          <p:cNvSpPr>
            <a:spLocks noGrp="1"/>
          </p:cNvSpPr>
          <p:nvPr>
            <p:ph type="sldNum" sz="quarter" idx="5"/>
          </p:nvPr>
        </p:nvSpPr>
        <p:spPr/>
        <p:txBody>
          <a:bodyPr/>
          <a:lstStyle/>
          <a:p>
            <a:fld id="{70AAD137-9B2E-45AE-BCED-BE8662DCCD35}" type="slidenum">
              <a:rPr lang="en-US" smtClean="0"/>
              <a:t>39</a:t>
            </a:fld>
            <a:endParaRPr lang="en-US"/>
          </a:p>
        </p:txBody>
      </p:sp>
    </p:spTree>
    <p:extLst>
      <p:ext uri="{BB962C8B-B14F-4D97-AF65-F5344CB8AC3E}">
        <p14:creationId xmlns:p14="http://schemas.microsoft.com/office/powerpoint/2010/main" val="147739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panose="02020603050405020304" pitchFamily="18" charset="0"/>
              </a:rPr>
              <a:t>God created angelic beings who were more powerful than any other created thing. Some angels were given greater power and authority than others. The Bible doesn’t specify the exact number of angels created by God, but it does mention a vast number.</a:t>
            </a:r>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4</a:t>
            </a:fld>
            <a:endParaRPr lang="en-US"/>
          </a:p>
        </p:txBody>
      </p:sp>
    </p:spTree>
    <p:extLst>
      <p:ext uri="{BB962C8B-B14F-4D97-AF65-F5344CB8AC3E}">
        <p14:creationId xmlns:p14="http://schemas.microsoft.com/office/powerpoint/2010/main" val="1198234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panose="02020603050405020304" pitchFamily="18" charset="0"/>
              </a:rPr>
              <a:t>In verse 15, Jesus said: </a:t>
            </a:r>
            <a:r>
              <a:rPr lang="en-US" sz="1800" dirty="0">
                <a:effectLst/>
                <a:latin typeface="Arial Narrow" panose="020B0606020202030204" pitchFamily="34" charset="0"/>
                <a:ea typeface="Times" panose="02020603050405020304" pitchFamily="18" charset="0"/>
                <a:cs typeface="Times New Roman" panose="02020603050405020304" pitchFamily="18" charset="0"/>
              </a:rPr>
              <a:t>“With </a:t>
            </a:r>
            <a:r>
              <a:rPr lang="en-US" sz="1800" b="1" i="1" u="sng" dirty="0">
                <a:effectLst/>
                <a:latin typeface="Arial Narrow" panose="020B0606020202030204" pitchFamily="34" charset="0"/>
                <a:ea typeface="Times" panose="02020603050405020304" pitchFamily="18" charset="0"/>
                <a:cs typeface="Times New Roman" panose="02020603050405020304" pitchFamily="18" charset="0"/>
              </a:rPr>
              <a:t>fervent desire I have desired</a:t>
            </a:r>
            <a:r>
              <a:rPr lang="en-US" sz="1800" dirty="0">
                <a:effectLst/>
                <a:latin typeface="Arial Narrow" panose="020B0606020202030204" pitchFamily="34" charset="0"/>
                <a:ea typeface="Times" panose="02020603050405020304" pitchFamily="18" charset="0"/>
                <a:cs typeface="Times New Roman" panose="02020603050405020304" pitchFamily="18" charset="0"/>
              </a:rPr>
              <a:t> to eat this Passover with you before I suffer…”</a:t>
            </a:r>
          </a:p>
          <a:p>
            <a:endParaRPr lang="en-US" sz="1800" dirty="0">
              <a:effectLst/>
              <a:latin typeface="Arial Narrow" panose="020B0606020202030204" pitchFamily="34" charset="0"/>
              <a:cs typeface="Times New Roman" panose="02020603050405020304" pitchFamily="18" charset="0"/>
            </a:endParaRPr>
          </a:p>
          <a:p>
            <a:r>
              <a:rPr lang="en-US" dirty="0"/>
              <a:t>A literal translation of the Greek phrase is “with desire I have desired.” It expresses intense desire.</a:t>
            </a:r>
          </a:p>
          <a:p>
            <a:endParaRPr lang="en-US" dirty="0"/>
          </a:p>
          <a:p>
            <a:r>
              <a:rPr lang="en-US" dirty="0"/>
              <a:t>&lt;click&gt;</a:t>
            </a:r>
          </a:p>
          <a:p>
            <a:endParaRPr lang="en-US" dirty="0"/>
          </a:p>
          <a:p>
            <a:r>
              <a:rPr lang="en-US" dirty="0"/>
              <a:t>(NLT) Jesus said, "I have looked forward to this hour with deep longing, anxious to eat this Passover meal with you before my suffering begins.”</a:t>
            </a:r>
          </a:p>
          <a:p>
            <a:endParaRPr lang="en-US" dirty="0"/>
          </a:p>
          <a:p>
            <a:r>
              <a:rPr lang="en-US" dirty="0"/>
              <a:t>Who were these men that Jesus desired to have one last meal with? What kind of characteristics were evident in their lives that caused Jesus to desire to have one last meal with them? </a:t>
            </a:r>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40</a:t>
            </a:fld>
            <a:endParaRPr lang="en-US"/>
          </a:p>
        </p:txBody>
      </p:sp>
    </p:spTree>
    <p:extLst>
      <p:ext uri="{BB962C8B-B14F-4D97-AF65-F5344CB8AC3E}">
        <p14:creationId xmlns:p14="http://schemas.microsoft.com/office/powerpoint/2010/main" val="327043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gives us a glimpse into the hearts of these men. immediately after the meal we read:</a:t>
            </a:r>
          </a:p>
          <a:p>
            <a:r>
              <a:rPr lang="en-US" dirty="0"/>
              <a:t>Luke 22:24 Now there was also a dispute among them, as to which of them should be considered the greatest. </a:t>
            </a:r>
          </a:p>
          <a:p>
            <a:endParaRPr lang="en-US" dirty="0"/>
          </a:p>
          <a:p>
            <a:r>
              <a:rPr lang="en-US" dirty="0"/>
              <a:t>The apostle John was at that Passover feast. He knew exactly what was in the hearts of his fellow disciples. And he added this nugget of truth which gives us a glimpse into the heart of Jesus.</a:t>
            </a:r>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41</a:t>
            </a:fld>
            <a:endParaRPr lang="en-US"/>
          </a:p>
        </p:txBody>
      </p:sp>
    </p:spTree>
    <p:extLst>
      <p:ext uri="{BB962C8B-B14F-4D97-AF65-F5344CB8AC3E}">
        <p14:creationId xmlns:p14="http://schemas.microsoft.com/office/powerpoint/2010/main" val="622525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Narrow" panose="020B0606020202030204" pitchFamily="34" charset="0"/>
                <a:ea typeface="Times" panose="02020603050405020304" pitchFamily="18" charset="0"/>
                <a:cs typeface="Times New Roman" panose="02020603050405020304" pitchFamily="18" charset="0"/>
              </a:rPr>
              <a:t>John 13:1 Now </a:t>
            </a:r>
            <a:r>
              <a:rPr lang="en-US" sz="1800" u="sng" dirty="0">
                <a:effectLst/>
                <a:latin typeface="Arial Narrow" panose="020B0606020202030204" pitchFamily="34" charset="0"/>
                <a:ea typeface="Times" panose="02020603050405020304" pitchFamily="18" charset="0"/>
                <a:cs typeface="Times New Roman" panose="02020603050405020304" pitchFamily="18" charset="0"/>
              </a:rPr>
              <a:t>before the Feast of the Passover</a:t>
            </a:r>
            <a:r>
              <a:rPr lang="en-US" sz="1800" dirty="0">
                <a:effectLst/>
                <a:latin typeface="Arial Narrow" panose="020B0606020202030204" pitchFamily="34" charset="0"/>
                <a:ea typeface="Times" panose="02020603050405020304" pitchFamily="18" charset="0"/>
                <a:cs typeface="Times New Roman" panose="02020603050405020304" pitchFamily="18" charset="0"/>
              </a:rPr>
              <a:t>, when </a:t>
            </a:r>
            <a:r>
              <a:rPr lang="en-US" sz="1800" u="sng" dirty="0">
                <a:effectLst/>
                <a:latin typeface="Arial Narrow" panose="020B0606020202030204" pitchFamily="34" charset="0"/>
                <a:ea typeface="Times" panose="02020603050405020304" pitchFamily="18" charset="0"/>
                <a:cs typeface="Times New Roman" panose="02020603050405020304" pitchFamily="18" charset="0"/>
              </a:rPr>
              <a:t>Jesus knew that His hour had come </a:t>
            </a:r>
            <a:r>
              <a:rPr lang="en-US" sz="1800" dirty="0">
                <a:effectLst/>
                <a:latin typeface="Arial Narrow" panose="020B0606020202030204" pitchFamily="34" charset="0"/>
                <a:ea typeface="Times" panose="02020603050405020304" pitchFamily="18" charset="0"/>
                <a:cs typeface="Times New Roman" panose="02020603050405020304" pitchFamily="18" charset="0"/>
              </a:rPr>
              <a:t>that He should depart from this world to the Father, having loved His own who were in the world, </a:t>
            </a:r>
            <a:r>
              <a:rPr lang="en-US" sz="1800" b="1" i="1" u="sng" dirty="0">
                <a:effectLst/>
                <a:latin typeface="Arial Narrow" panose="020B0606020202030204" pitchFamily="34" charset="0"/>
                <a:ea typeface="Times" panose="02020603050405020304" pitchFamily="18" charset="0"/>
                <a:cs typeface="Times New Roman" panose="02020603050405020304" pitchFamily="18" charset="0"/>
              </a:rPr>
              <a:t>He loved them to the end</a:t>
            </a:r>
            <a:r>
              <a:rPr lang="en-US" sz="1800" dirty="0">
                <a:effectLst/>
                <a:latin typeface="Arial Narrow" panose="020B0606020202030204" pitchFamily="34" charset="0"/>
                <a:ea typeface="Times" panose="02020603050405020304" pitchFamily="18" charset="0"/>
                <a:cs typeface="Times New Roman" panose="02020603050405020304" pitchFamily="18" charset="0"/>
              </a:rPr>
              <a:t>.</a:t>
            </a:r>
            <a:endParaRPr lang="en-US" dirty="0"/>
          </a:p>
          <a:p>
            <a:endParaRPr lang="en-US" dirty="0"/>
          </a:p>
          <a:p>
            <a:r>
              <a:rPr lang="en-US" dirty="0"/>
              <a:t>Jesus knew that:</a:t>
            </a:r>
          </a:p>
          <a:p>
            <a:r>
              <a:rPr lang="en-US" dirty="0"/>
              <a:t>• After the meal His disciples would argue about which one of them would be the greatest.</a:t>
            </a:r>
          </a:p>
          <a:p>
            <a:r>
              <a:rPr lang="en-US" dirty="0"/>
              <a:t>• Peter would deny Him.</a:t>
            </a:r>
          </a:p>
          <a:p>
            <a:r>
              <a:rPr lang="en-US" dirty="0"/>
              <a:t>• His disciples would all forsake Him.</a:t>
            </a:r>
          </a:p>
          <a:p>
            <a:endParaRPr lang="en-US" dirty="0"/>
          </a:p>
          <a:p>
            <a:r>
              <a:rPr lang="en-US" dirty="0"/>
              <a:t>In spite of all that, He loved them to the end. And knowing all that would take place, He still desired to have this last meal with them.</a:t>
            </a:r>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42</a:t>
            </a:fld>
            <a:endParaRPr lang="en-US"/>
          </a:p>
        </p:txBody>
      </p:sp>
    </p:spTree>
    <p:extLst>
      <p:ext uri="{BB962C8B-B14F-4D97-AF65-F5344CB8AC3E}">
        <p14:creationId xmlns:p14="http://schemas.microsoft.com/office/powerpoint/2010/main" val="772490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long time, I viewed communion as a time of morbid introspection. It seemed as if the preacher was asking us to make a list of every unconfessed sin that we had ever committed. You needed to confess everything and promise to make things right before you could take communion. </a:t>
            </a:r>
          </a:p>
        </p:txBody>
      </p:sp>
      <p:sp>
        <p:nvSpPr>
          <p:cNvPr id="4" name="Slide Number Placeholder 3"/>
          <p:cNvSpPr>
            <a:spLocks noGrp="1"/>
          </p:cNvSpPr>
          <p:nvPr>
            <p:ph type="sldNum" sz="quarter" idx="5"/>
          </p:nvPr>
        </p:nvSpPr>
        <p:spPr/>
        <p:txBody>
          <a:bodyPr/>
          <a:lstStyle/>
          <a:p>
            <a:fld id="{70AAD137-9B2E-45AE-BCED-BE8662DCCD35}" type="slidenum">
              <a:rPr lang="en-US" smtClean="0"/>
              <a:t>43</a:t>
            </a:fld>
            <a:endParaRPr lang="en-US"/>
          </a:p>
        </p:txBody>
      </p:sp>
    </p:spTree>
    <p:extLst>
      <p:ext uri="{BB962C8B-B14F-4D97-AF65-F5344CB8AC3E}">
        <p14:creationId xmlns:p14="http://schemas.microsoft.com/office/powerpoint/2010/main" val="1495407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dirty="0">
                <a:effectLst/>
                <a:latin typeface="Times New Roman" panose="02020603050405020304" pitchFamily="18" charset="0"/>
                <a:ea typeface="Times" panose="02020603050405020304" pitchFamily="18" charset="0"/>
                <a:cs typeface="Times New Roman" panose="02020603050405020304" pitchFamily="18" charset="0"/>
              </a:rPr>
              <a:t>You better not take communion if there is unconfessed in your life or God will strike you dead. After all, Paul wrote:</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600"/>
              </a:spcBef>
              <a:spcAft>
                <a:spcPts val="600"/>
              </a:spcAft>
            </a:pPr>
            <a:r>
              <a:rPr lang="en-US" sz="1800" dirty="0">
                <a:effectLst/>
                <a:latin typeface="Arial Narrow" panose="020B0606020202030204" pitchFamily="34" charset="0"/>
                <a:ea typeface="Times" panose="02020603050405020304" pitchFamily="18" charset="0"/>
                <a:cs typeface="Times New Roman" panose="02020603050405020304" pitchFamily="18" charset="0"/>
              </a:rPr>
              <a:t>1 Cor. 11:28 But let a man examine himself, </a:t>
            </a:r>
            <a:r>
              <a:rPr lang="en-US" sz="1800" i="1" dirty="0">
                <a:effectLst/>
                <a:latin typeface="Arial Narrow" panose="020B0606020202030204" pitchFamily="34" charset="0"/>
                <a:ea typeface="Times" panose="02020603050405020304" pitchFamily="18" charset="0"/>
                <a:cs typeface="Times New Roman" panose="02020603050405020304" pitchFamily="18" charset="0"/>
              </a:rPr>
              <a:t>and if he has any unconfessed sin he better not</a:t>
            </a:r>
            <a:r>
              <a:rPr lang="en-US" sz="1800" dirty="0">
                <a:effectLst/>
                <a:latin typeface="Arial Narrow" panose="020B0606020202030204" pitchFamily="34" charset="0"/>
                <a:ea typeface="Times" panose="02020603050405020304" pitchFamily="18" charset="0"/>
                <a:cs typeface="Times New Roman" panose="02020603050405020304" pitchFamily="18" charset="0"/>
              </a:rPr>
              <a:t> eat of the bread and drink of the cup.</a:t>
            </a:r>
          </a:p>
          <a:p>
            <a:pPr marL="0" marR="0">
              <a:spcBef>
                <a:spcPts val="600"/>
              </a:spcBef>
              <a:spcAft>
                <a:spcPts val="600"/>
              </a:spcAft>
            </a:pPr>
            <a:endParaRPr lang="en-US" sz="1800" dirty="0">
              <a:effectLst/>
              <a:latin typeface="Arial Narrow" panose="020B0606020202030204" pitchFamily="34" charset="0"/>
              <a:ea typeface="Times" panose="02020603050405020304" pitchFamily="18" charset="0"/>
              <a:cs typeface="Times New Roman" panose="02020603050405020304" pitchFamily="18" charset="0"/>
            </a:endParaRPr>
          </a:p>
          <a:p>
            <a:pPr marL="0" marR="0">
              <a:spcBef>
                <a:spcPts val="600"/>
              </a:spcBef>
              <a:spcAft>
                <a:spcPts val="600"/>
              </a:spcAft>
            </a:pPr>
            <a:r>
              <a:rPr lang="en-US" sz="1800" dirty="0">
                <a:effectLst/>
                <a:latin typeface="Arial Narrow" panose="020B0606020202030204" pitchFamily="34" charset="0"/>
                <a:ea typeface="Times" panose="02020603050405020304" pitchFamily="18" charset="0"/>
                <a:cs typeface="Times New Roman" panose="02020603050405020304" pitchFamily="18" charset="0"/>
              </a:rPr>
              <a:t>No, that’s not what he said.</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494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a:effectLst/>
                <a:latin typeface="Times New Roman" panose="02020603050405020304" pitchFamily="18" charset="0"/>
                <a:ea typeface="Times" panose="02020603050405020304" pitchFamily="18" charset="0"/>
                <a:cs typeface="Times New Roman" panose="02020603050405020304" pitchFamily="18" charset="0"/>
              </a:rPr>
              <a:t>He actually said:</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600"/>
              </a:spcBef>
              <a:spcAft>
                <a:spcPts val="600"/>
              </a:spcAft>
            </a:pPr>
            <a:r>
              <a:rPr lang="en-US" sz="1800" dirty="0">
                <a:effectLst/>
                <a:latin typeface="Arial Narrow" panose="020B0606020202030204" pitchFamily="34" charset="0"/>
                <a:ea typeface="Times" panose="02020603050405020304" pitchFamily="18" charset="0"/>
                <a:cs typeface="Times New Roman" panose="02020603050405020304" pitchFamily="18" charset="0"/>
              </a:rPr>
              <a:t>1 Cor. 11:28 But let a man examine himself, </a:t>
            </a:r>
            <a:r>
              <a:rPr lang="en-US" sz="1800" b="1" i="1" u="sng" dirty="0">
                <a:effectLst/>
                <a:latin typeface="Arial Narrow" panose="020B0606020202030204" pitchFamily="34" charset="0"/>
                <a:ea typeface="Times" panose="02020603050405020304" pitchFamily="18" charset="0"/>
                <a:cs typeface="Times New Roman" panose="02020603050405020304" pitchFamily="18" charset="0"/>
              </a:rPr>
              <a:t>and so let him eat</a:t>
            </a:r>
            <a:r>
              <a:rPr lang="en-US" sz="1800" dirty="0">
                <a:effectLst/>
                <a:latin typeface="Arial Narrow" panose="020B0606020202030204" pitchFamily="34" charset="0"/>
                <a:ea typeface="Times" panose="02020603050405020304" pitchFamily="18" charset="0"/>
                <a:cs typeface="Times New Roman" panose="02020603050405020304" pitchFamily="18" charset="0"/>
              </a:rPr>
              <a:t> of the bread and drink of the cup.</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396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Ketcham: Many of us grew up in environments that were very performance based. You perform and you get the attention. You perform and you get the honors. Many of us grew up in MK schools (missionary kid schools), which were a performance-based environment.</a:t>
            </a:r>
          </a:p>
          <a:p>
            <a:endParaRPr lang="en-US" dirty="0"/>
          </a:p>
          <a:p>
            <a:r>
              <a:rPr lang="en-US" dirty="0"/>
              <a:t>Here’s the problem: NTM, is a mission that is known for clearly teaching the gospel of grace. But somehow that grace did not seem to translate to our MK schools.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971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comment at worker’s conference: “We should only give grace where grace is due.”</a:t>
            </a:r>
          </a:p>
          <a:p>
            <a:r>
              <a:rPr lang="en-US" dirty="0"/>
              <a:t>&lt;click&gt;</a:t>
            </a:r>
          </a:p>
          <a:p>
            <a:r>
              <a:rPr lang="en-US" dirty="0"/>
              <a:t>By definition, grace is unmerited favor. You can never earn grace. It is undeserved. If you say that you only give grace when someone deserves grace, then you have effectively destroyed grace.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677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from an MK: I remember when I was growing up … it was really pounded into us that we had to have all sin confessed before taking communion or we might be struck dead like Ananias and Sapphira. I made a mental list of everyone I thought I may have offended and made sure to talk to each one and ask them to forgive me. Then, I would take communion with fear and trembling, hoping I hadn’t forgotten to confess anything, and wondering if God was going to strike me dead because I’d forgotten something. I surreptitiously peeked at others that I was sure were going to die because I felt like they should have apologized to me, but they didn’t. If we weren’t sure we’d apologized to everyone and didn’t take communion, then someone would come and talk to us. Even sometimes when we thought we’d apologized to everyone and took communion, someone would talk to us afterwards and ask us if we’d apologized to so-and-so for such-and-such.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024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a:effectLst/>
                <a:latin typeface="Times New Roman" panose="02020603050405020304" pitchFamily="18" charset="0"/>
                <a:ea typeface="Times" panose="02020603050405020304" pitchFamily="18" charset="0"/>
                <a:cs typeface="Times New Roman" panose="02020603050405020304" pitchFamily="18" charset="0"/>
              </a:rPr>
              <a:t>I have been in a number of churches that viewed communion just like that. You better not take communion if there is unconfessed in your life or God will strike you dead. After all, Paul wrote:</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600"/>
              </a:spcBef>
              <a:spcAft>
                <a:spcPts val="600"/>
              </a:spcAft>
            </a:pPr>
            <a:endParaRPr lang="en-US" sz="1800" dirty="0">
              <a:effectLst/>
              <a:latin typeface="Arial Narrow" panose="020B0606020202030204" pitchFamily="34" charset="0"/>
              <a:ea typeface="Times" panose="02020603050405020304" pitchFamily="18" charset="0"/>
              <a:cs typeface="Times New Roman" panose="02020603050405020304" pitchFamily="18" charset="0"/>
            </a:endParaRPr>
          </a:p>
          <a:p>
            <a:pPr marL="0" marR="0">
              <a:spcBef>
                <a:spcPts val="600"/>
              </a:spcBef>
              <a:spcAft>
                <a:spcPts val="600"/>
              </a:spcAft>
            </a:pPr>
            <a:r>
              <a:rPr lang="en-US" sz="1800" dirty="0">
                <a:effectLst/>
                <a:latin typeface="Arial Narrow" panose="020B0606020202030204" pitchFamily="34" charset="0"/>
                <a:ea typeface="Times" panose="02020603050405020304" pitchFamily="18" charset="0"/>
                <a:cs typeface="Times New Roman" panose="02020603050405020304" pitchFamily="18" charset="0"/>
              </a:rPr>
              <a:t>1 Cor. 11:28 But let a man examine himself, </a:t>
            </a:r>
            <a:r>
              <a:rPr lang="en-US" sz="1800" i="1" dirty="0">
                <a:effectLst/>
                <a:latin typeface="Arial Narrow" panose="020B0606020202030204" pitchFamily="34" charset="0"/>
                <a:ea typeface="Times" panose="02020603050405020304" pitchFamily="18" charset="0"/>
                <a:cs typeface="Times New Roman" panose="02020603050405020304" pitchFamily="18" charset="0"/>
              </a:rPr>
              <a:t>and if he has any unconfessed sin he better not</a:t>
            </a:r>
            <a:r>
              <a:rPr lang="en-US" sz="1800" dirty="0">
                <a:effectLst/>
                <a:latin typeface="Arial Narrow" panose="020B0606020202030204" pitchFamily="34" charset="0"/>
                <a:ea typeface="Times" panose="02020603050405020304" pitchFamily="18" charset="0"/>
                <a:cs typeface="Times New Roman" panose="02020603050405020304" pitchFamily="18" charset="0"/>
              </a:rPr>
              <a:t> eat of the bread and drink of the cup.</a:t>
            </a:r>
          </a:p>
          <a:p>
            <a:pPr marL="0" marR="0">
              <a:spcBef>
                <a:spcPts val="600"/>
              </a:spcBef>
              <a:spcAft>
                <a:spcPts val="600"/>
              </a:spcAft>
            </a:pPr>
            <a:endParaRPr lang="en-US" sz="1800" dirty="0">
              <a:effectLst/>
              <a:latin typeface="Arial Narrow" panose="020B0606020202030204" pitchFamily="34" charset="0"/>
              <a:ea typeface="Times" panose="02020603050405020304" pitchFamily="18" charset="0"/>
              <a:cs typeface="Times New Roman" panose="02020603050405020304" pitchFamily="18" charset="0"/>
            </a:endParaRPr>
          </a:p>
          <a:p>
            <a:pPr marL="0" marR="0">
              <a:spcBef>
                <a:spcPts val="600"/>
              </a:spcBef>
              <a:spcAft>
                <a:spcPts val="600"/>
              </a:spcAft>
            </a:pPr>
            <a:r>
              <a:rPr lang="en-US" sz="1800" dirty="0">
                <a:effectLst/>
                <a:latin typeface="Arial Narrow" panose="020B0606020202030204" pitchFamily="34" charset="0"/>
                <a:ea typeface="Times" panose="02020603050405020304" pitchFamily="18" charset="0"/>
                <a:cs typeface="Times New Roman" panose="02020603050405020304" pitchFamily="18" charset="0"/>
              </a:rPr>
              <a:t>Again, that’s not what he said.</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22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panose="02020603050405020304" pitchFamily="18" charset="0"/>
              </a:rPr>
              <a:t>God also created human beings for His kingdom. Since Earth was part of God’s domain, He created a being in His own likeness who would administer His rule over everything else on the planet. God created man and gave him dominion over the entire earthly province of His universal kingdom. Placing them as overseers of the Earth, He held them responsible for managing the planet on His behalf.</a:t>
            </a:r>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5</a:t>
            </a:fld>
            <a:endParaRPr lang="en-US"/>
          </a:p>
        </p:txBody>
      </p:sp>
    </p:spTree>
    <p:extLst>
      <p:ext uri="{BB962C8B-B14F-4D97-AF65-F5344CB8AC3E}">
        <p14:creationId xmlns:p14="http://schemas.microsoft.com/office/powerpoint/2010/main" val="65003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dirty="0">
                <a:effectLst/>
                <a:latin typeface="Arial Narrow" panose="020B0606020202030204" pitchFamily="34" charset="0"/>
                <a:ea typeface="Times" panose="02020603050405020304" pitchFamily="18" charset="0"/>
                <a:cs typeface="Times New Roman" panose="02020603050405020304" pitchFamily="18" charset="0"/>
              </a:rPr>
              <a:t>Paul </a:t>
            </a:r>
            <a:r>
              <a:rPr lang="en-US" sz="1800">
                <a:effectLst/>
                <a:latin typeface="Arial Narrow" panose="020B0606020202030204" pitchFamily="34" charset="0"/>
                <a:ea typeface="Times" panose="02020603050405020304" pitchFamily="18" charset="0"/>
                <a:cs typeface="Times New Roman" panose="02020603050405020304" pitchFamily="18" charset="0"/>
              </a:rPr>
              <a:t>actually said:</a:t>
            </a:r>
            <a:endParaRPr lang="en-US" sz="1800" dirty="0">
              <a:effectLst/>
              <a:latin typeface="Arial Narrow" panose="020B0606020202030204" pitchFamily="34" charset="0"/>
              <a:ea typeface="Times" panose="02020603050405020304" pitchFamily="18" charset="0"/>
              <a:cs typeface="Times New Roman" panose="02020603050405020304" pitchFamily="18" charset="0"/>
            </a:endParaRPr>
          </a:p>
          <a:p>
            <a:pPr marL="0" marR="0">
              <a:spcBef>
                <a:spcPts val="600"/>
              </a:spcBef>
              <a:spcAft>
                <a:spcPts val="600"/>
              </a:spcAft>
            </a:pPr>
            <a:endParaRPr lang="en-US" sz="1800" dirty="0">
              <a:effectLst/>
              <a:latin typeface="Arial Narrow" panose="020B0606020202030204" pitchFamily="34" charset="0"/>
              <a:ea typeface="Times" panose="02020603050405020304" pitchFamily="18" charset="0"/>
              <a:cs typeface="Times New Roman" panose="02020603050405020304" pitchFamily="18" charset="0"/>
            </a:endParaRPr>
          </a:p>
          <a:p>
            <a:pPr marL="0" marR="0">
              <a:spcBef>
                <a:spcPts val="600"/>
              </a:spcBef>
              <a:spcAft>
                <a:spcPts val="600"/>
              </a:spcAft>
            </a:pPr>
            <a:r>
              <a:rPr lang="en-US" sz="1800" dirty="0">
                <a:effectLst/>
                <a:latin typeface="Arial Narrow" panose="020B0606020202030204" pitchFamily="34" charset="0"/>
                <a:ea typeface="Times" panose="02020603050405020304" pitchFamily="18" charset="0"/>
                <a:cs typeface="Times New Roman" panose="02020603050405020304" pitchFamily="18" charset="0"/>
              </a:rPr>
              <a:t>1 Cor. 11:28 But let a man examine himself, </a:t>
            </a:r>
            <a:r>
              <a:rPr lang="en-US" sz="1800" b="1" i="1" u="sng" dirty="0">
                <a:effectLst/>
                <a:latin typeface="Arial Narrow" panose="020B0606020202030204" pitchFamily="34" charset="0"/>
                <a:ea typeface="Times" panose="02020603050405020304" pitchFamily="18" charset="0"/>
                <a:cs typeface="Times New Roman" panose="02020603050405020304" pitchFamily="18" charset="0"/>
              </a:rPr>
              <a:t>and so let him eat</a:t>
            </a:r>
            <a:r>
              <a:rPr lang="en-US" sz="1800" dirty="0">
                <a:effectLst/>
                <a:latin typeface="Arial Narrow" panose="020B0606020202030204" pitchFamily="34" charset="0"/>
                <a:ea typeface="Times" panose="02020603050405020304" pitchFamily="18" charset="0"/>
                <a:cs typeface="Times New Roman" panose="02020603050405020304" pitchFamily="18" charset="0"/>
              </a:rPr>
              <a:t> of the bread and drink of the cup.</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162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is that none of us are “worthy” to partake of the Lord’s table. We are all miserable sinners. If our “worthiness” were the requirement, then we should all go home.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403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wrote:</a:t>
            </a:r>
          </a:p>
          <a:p>
            <a:r>
              <a:rPr lang="en-US" dirty="0"/>
              <a:t>1 Cor. 11:29 For he who eats and drinks in an </a:t>
            </a:r>
            <a:r>
              <a:rPr lang="en-US" b="1" u="sng" dirty="0"/>
              <a:t>unworthy manner </a:t>
            </a:r>
            <a:r>
              <a:rPr lang="en-US" dirty="0"/>
              <a:t>eats and drinks judgment to himself, not discerning the Lord's body.</a:t>
            </a:r>
          </a:p>
          <a:p>
            <a:r>
              <a:rPr lang="en-US" dirty="0"/>
              <a:t>Some of the Corinthians were drunk and others were snubbing their brothers and sisters. The Lord’s table had turned into a frivolous social gathering.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363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was not addressing the unworthy character of the Corinthian believers. The Corinthian church was one of the most dysfunctional churches in the first century. What Paul was addressing was the unworthy manner in which they conducted themselves at the Lord’s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3316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the you are unworthy means that this table is for you. When we recognize that fact, then we come before the Lord in all humility. The fact is that we are ALL unworthy.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2746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looked forward with deep longing, anxious to eat one last meal with His disciples. He poured out His heart to them in this manner in spite of the fact that they would shortly forsake and deny Him! Were they worthy of receiving communion in light of what they were about to do to our Lord? Hardly!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4776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grace extends its invitation to partake regardless of the believer’s unworthiness! </a:t>
            </a:r>
          </a:p>
          <a:p>
            <a:r>
              <a:rPr lang="en-US" dirty="0"/>
              <a:t>With the same compassion, the Lord Jesus implored our Scottish brethren, “come and let us eat together”, yet sadly they turn their backs on our broken-hearted Savior!</a:t>
            </a:r>
          </a:p>
          <a:p>
            <a:r>
              <a:rPr lang="en-US" dirty="0"/>
              <a:t>This morning our Lord extends the same invitation to you and me. He says, “come and let us eat together.”</a:t>
            </a:r>
          </a:p>
          <a:p>
            <a:r>
              <a:rPr lang="en-US" dirty="0"/>
              <a:t>Are you unworthy? If so, then this table is for you.</a:t>
            </a:r>
          </a:p>
          <a:p>
            <a:r>
              <a:rPr lang="en-US" dirty="0"/>
              <a:t>Explain that we practice “open communion.” If you have trusted in Jesus Christ and His death on the cross for you, then we invite you to join us in eating and drinking of these elements. The elements are simply symbols of Jesus broken body and His shed blood. Some teach that the elements actually become the body and blood of Jesus. We do not believe that. Some teach that Jesus is present in these elements. We do not believe that either. They are merely symbols that help us remember what Jesus did for us at the cross.</a:t>
            </a:r>
          </a:p>
          <a:p>
            <a:r>
              <a:rPr lang="en-US" dirty="0"/>
              <a:t>Ask the men to come forward to pass out the elements.</a:t>
            </a:r>
          </a:p>
          <a:p>
            <a:r>
              <a:rPr lang="en-US" dirty="0"/>
              <a:t>Ask one of them to give thanks for the bread.</a:t>
            </a:r>
          </a:p>
          <a:p>
            <a:r>
              <a:rPr lang="en-US" dirty="0"/>
              <a:t>As they pass out the bread explain that we hold our portions and eat together.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AD137-9B2E-45AE-BCED-BE8662DCCD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5484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33B0C7-03C6-B7F4-BE7C-B4CF7BBCA7ED}"/>
              </a:ext>
            </a:extLst>
          </p:cNvPr>
          <p:cNvSpPr>
            <a:spLocks noGrp="1" noChangeArrowheads="1"/>
          </p:cNvSpPr>
          <p:nvPr>
            <p:ph type="sldNum" sz="quarter" idx="5"/>
          </p:nvPr>
        </p:nvSpPr>
        <p:spPr>
          <a:ln/>
        </p:spPr>
        <p:txBody>
          <a:bodyPr/>
          <a:lstStyle/>
          <a:p>
            <a:fld id="{CD077F24-CF4A-4141-B298-5D51EB2B4612}" type="slidenum">
              <a:rPr lang="en-US" altLang="en-US"/>
              <a:pPr/>
              <a:t>57</a:t>
            </a:fld>
            <a:endParaRPr lang="en-US" altLang="en-US"/>
          </a:p>
        </p:txBody>
      </p:sp>
      <p:sp>
        <p:nvSpPr>
          <p:cNvPr id="113666" name="Rectangle 2">
            <a:extLst>
              <a:ext uri="{FF2B5EF4-FFF2-40B4-BE49-F238E27FC236}">
                <a16:creationId xmlns:a16="http://schemas.microsoft.com/office/drawing/2014/main" id="{E786D819-A0EE-1EC3-1B97-486D4ADC1569}"/>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D81C4CFE-5CB9-2DBC-1E2A-2D01ED032D5E}"/>
              </a:ext>
            </a:extLst>
          </p:cNvPr>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1 Cor. 11:23-24 For I received from the Lord that which I also delivered to you: that the Lord Jesus on the same night in which He was betrayed took bread; and when He had given thanks, He broke it and said, "Take, eat; this is My body which is broken for you; do this in remembrance of Me."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Let’s partake.</a:t>
            </a:r>
            <a:endParaRPr lang="en-US" sz="1800" dirty="0">
              <a:effectLst/>
              <a:latin typeface="CG Times (WN)"/>
              <a:ea typeface="Times New Roman" panose="02020603050405020304" pitchFamily="18" charset="0"/>
              <a:cs typeface="Times New Roman" panose="02020603050405020304" pitchFamily="18" charset="0"/>
            </a:endParaRPr>
          </a:p>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226E84-4C2E-B85F-C162-9F1825776BA3}"/>
              </a:ext>
            </a:extLst>
          </p:cNvPr>
          <p:cNvSpPr>
            <a:spLocks noGrp="1" noChangeArrowheads="1"/>
          </p:cNvSpPr>
          <p:nvPr>
            <p:ph type="sldNum" sz="quarter" idx="5"/>
          </p:nvPr>
        </p:nvSpPr>
        <p:spPr>
          <a:ln/>
        </p:spPr>
        <p:txBody>
          <a:bodyPr/>
          <a:lstStyle/>
          <a:p>
            <a:fld id="{D44CAB70-416C-4444-91B1-98E6378849F4}" type="slidenum">
              <a:rPr lang="en-US" altLang="en-US"/>
              <a:pPr/>
              <a:t>58</a:t>
            </a:fld>
            <a:endParaRPr lang="en-US" altLang="en-US"/>
          </a:p>
        </p:txBody>
      </p:sp>
      <p:sp>
        <p:nvSpPr>
          <p:cNvPr id="115714" name="Rectangle 2">
            <a:extLst>
              <a:ext uri="{FF2B5EF4-FFF2-40B4-BE49-F238E27FC236}">
                <a16:creationId xmlns:a16="http://schemas.microsoft.com/office/drawing/2014/main" id="{BA8560EC-6C02-C5B7-FCD0-51F704ED1DEB}"/>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AA08FF77-4C79-4E63-5C2F-89CCC9557369}"/>
              </a:ext>
            </a:extLst>
          </p:cNvPr>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1 Cor. 11:25-26 In the same manner He also took the cup after supper, saying, "This cup is the new covenant in My blood. This do, as often as you drink it, in remembrance of Me." For as often as you eat this bread and drink this cup, you proclaim the Lord's death till He comes. </a:t>
            </a:r>
            <a:endParaRPr lang="en-US" sz="1800" dirty="0">
              <a:effectLst/>
              <a:latin typeface="CG Times (WN)"/>
              <a:ea typeface="Times New Roman" panose="02020603050405020304" pitchFamily="18" charset="0"/>
              <a:cs typeface="Times New Roman" panose="02020603050405020304" pitchFamily="18" charset="0"/>
            </a:endParaRPr>
          </a:p>
          <a:p>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Give thanks for the cup.</a:t>
            </a:r>
          </a:p>
          <a:p>
            <a:r>
              <a:rPr lang="en-US" altLang="en-US" dirty="0"/>
              <a:t>Hold your cup until everyone is served and we will drink together.</a:t>
            </a:r>
          </a:p>
          <a:p>
            <a:endParaRPr lang="en-US" altLang="en-US" dirty="0"/>
          </a:p>
          <a:p>
            <a:r>
              <a:rPr lang="en-US" altLang="en-US" dirty="0"/>
              <a:t>Before we drink, I want to share one more thought with you.</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226E84-4C2E-B85F-C162-9F1825776BA3}"/>
              </a:ext>
            </a:extLst>
          </p:cNvPr>
          <p:cNvSpPr>
            <a:spLocks noGrp="1" noChangeArrowheads="1"/>
          </p:cNvSpPr>
          <p:nvPr>
            <p:ph type="sldNum" sz="quarter" idx="5"/>
          </p:nvPr>
        </p:nvSpPr>
        <p:spPr>
          <a:ln/>
        </p:spPr>
        <p:txBody>
          <a:bodyPr/>
          <a:lstStyle/>
          <a:p>
            <a:fld id="{D44CAB70-416C-4444-91B1-98E6378849F4}" type="slidenum">
              <a:rPr lang="en-US" altLang="en-US"/>
              <a:pPr/>
              <a:t>59</a:t>
            </a:fld>
            <a:endParaRPr lang="en-US" altLang="en-US"/>
          </a:p>
        </p:txBody>
      </p:sp>
      <p:sp>
        <p:nvSpPr>
          <p:cNvPr id="115714" name="Rectangle 2">
            <a:extLst>
              <a:ext uri="{FF2B5EF4-FFF2-40B4-BE49-F238E27FC236}">
                <a16:creationId xmlns:a16="http://schemas.microsoft.com/office/drawing/2014/main" id="{BA8560EC-6C02-C5B7-FCD0-51F704ED1DEB}"/>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AA08FF77-4C79-4E63-5C2F-89CCC9557369}"/>
              </a:ext>
            </a:extLst>
          </p:cNvPr>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Mat. 26:29 But I say to you, I will not drink of this fruit of the vine from now on until that day when I drink it new with you in My Father's kingdom.“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The next time that Jesus drinks this cup, it will be with us in His Father’s Kingdom.</a:t>
            </a:r>
            <a:endParaRPr lang="en-US" sz="1800" dirty="0">
              <a:effectLst/>
              <a:latin typeface="CG Times (WN)"/>
              <a:ea typeface="Times New Roman" panose="02020603050405020304" pitchFamily="18" charset="0"/>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424141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Andy Woods explains:</a:t>
            </a:r>
          </a:p>
          <a:p>
            <a:r>
              <a:rPr lang="en-US" dirty="0"/>
              <a:t>The biblical story of the kingdom begins as early as the Garden of Eden. Here, God placed Adam and Eve in a position of authority over God’s creation. … It should be noted that Adam and Eve were given authority over the physical realm (fish, birds, living things that move on the earth). Here, God arranged for humanity’s first couple to govern God’s creation on God’s behalf.</a:t>
            </a:r>
          </a:p>
        </p:txBody>
      </p:sp>
      <p:sp>
        <p:nvSpPr>
          <p:cNvPr id="4" name="Slide Number Placeholder 3"/>
          <p:cNvSpPr>
            <a:spLocks noGrp="1"/>
          </p:cNvSpPr>
          <p:nvPr>
            <p:ph type="sldNum" sz="quarter" idx="5"/>
          </p:nvPr>
        </p:nvSpPr>
        <p:spPr/>
        <p:txBody>
          <a:bodyPr/>
          <a:lstStyle/>
          <a:p>
            <a:fld id="{70AAD137-9B2E-45AE-BCED-BE8662DCCD35}" type="slidenum">
              <a:rPr lang="en-US" smtClean="0"/>
              <a:t>6</a:t>
            </a:fld>
            <a:endParaRPr lang="en-US"/>
          </a:p>
        </p:txBody>
      </p:sp>
    </p:spTree>
    <p:extLst>
      <p:ext uri="{BB962C8B-B14F-4D97-AF65-F5344CB8AC3E}">
        <p14:creationId xmlns:p14="http://schemas.microsoft.com/office/powerpoint/2010/main" val="40340184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55F28D-04F1-0C29-AB71-CDE743907A85}"/>
              </a:ext>
            </a:extLst>
          </p:cNvPr>
          <p:cNvSpPr>
            <a:spLocks noGrp="1" noChangeArrowheads="1"/>
          </p:cNvSpPr>
          <p:nvPr>
            <p:ph type="sldNum" sz="quarter" idx="5"/>
          </p:nvPr>
        </p:nvSpPr>
        <p:spPr>
          <a:ln/>
        </p:spPr>
        <p:txBody>
          <a:bodyPr/>
          <a:lstStyle/>
          <a:p>
            <a:fld id="{0F95A1C5-7DAB-4971-BBDE-7DE664F6AAB1}" type="slidenum">
              <a:rPr lang="en-US" altLang="en-US"/>
              <a:pPr/>
              <a:t>60</a:t>
            </a:fld>
            <a:endParaRPr lang="en-US" altLang="en-US"/>
          </a:p>
        </p:txBody>
      </p:sp>
      <p:sp>
        <p:nvSpPr>
          <p:cNvPr id="117762" name="Rectangle 2">
            <a:extLst>
              <a:ext uri="{FF2B5EF4-FFF2-40B4-BE49-F238E27FC236}">
                <a16:creationId xmlns:a16="http://schemas.microsoft.com/office/drawing/2014/main" id="{ADF67FC6-A8E9-1577-C6C0-239AFC96A156}"/>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05BF8F86-8639-C017-5BFC-087AB73286D7}"/>
              </a:ext>
            </a:extLst>
          </p:cNvPr>
          <p:cNvSpPr>
            <a:spLocks noGrp="1" noChangeArrowheads="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A small country church in Wisconsin has a special tradition that they have used at the close of their communion services for a number of years. It is adapted from an ancient Jewish closing of the Passover meal. </a:t>
            </a:r>
            <a:endParaRPr lang="en-US" altLang="en-US" dirty="0"/>
          </a:p>
        </p:txBody>
      </p:sp>
    </p:spTree>
    <p:extLst>
      <p:ext uri="{BB962C8B-B14F-4D97-AF65-F5344CB8AC3E}">
        <p14:creationId xmlns:p14="http://schemas.microsoft.com/office/powerpoint/2010/main" val="28693744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D6867D-4EA5-B89D-D8AC-A4EB952B7C20}"/>
              </a:ext>
            </a:extLst>
          </p:cNvPr>
          <p:cNvSpPr>
            <a:spLocks noGrp="1" noChangeArrowheads="1"/>
          </p:cNvSpPr>
          <p:nvPr>
            <p:ph type="sldNum" sz="quarter" idx="5"/>
          </p:nvPr>
        </p:nvSpPr>
        <p:spPr>
          <a:ln/>
        </p:spPr>
        <p:txBody>
          <a:bodyPr/>
          <a:lstStyle/>
          <a:p>
            <a:fld id="{E72F476F-9FCC-48AA-A673-97B54CAE06AD}" type="slidenum">
              <a:rPr lang="en-US" altLang="en-US"/>
              <a:pPr/>
              <a:t>61</a:t>
            </a:fld>
            <a:endParaRPr lang="en-US" altLang="en-US"/>
          </a:p>
        </p:txBody>
      </p:sp>
      <p:sp>
        <p:nvSpPr>
          <p:cNvPr id="121858" name="Rectangle 2">
            <a:extLst>
              <a:ext uri="{FF2B5EF4-FFF2-40B4-BE49-F238E27FC236}">
                <a16:creationId xmlns:a16="http://schemas.microsoft.com/office/drawing/2014/main" id="{21AE1186-ADCD-731F-341D-ED94E681E519}"/>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CBF28DE9-10F8-A607-7945-D933A48D3100}"/>
              </a:ext>
            </a:extLst>
          </p:cNvPr>
          <p:cNvSpPr>
            <a:spLocks noGrp="1" noChangeArrowheads="1"/>
          </p:cNvSpPr>
          <p:nvPr>
            <p:ph type="body" idx="1"/>
          </p:nvPr>
        </p:nvSpPr>
        <p:spPr/>
        <p:txBody>
          <a:bodyPr/>
          <a:lstStyle/>
          <a:p>
            <a:pPr marL="0" marR="0" hangingPunct="0">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Jewish custom is to end the Passover meal with a toast. Passover participants raise the cup and say, “Next year, in Jerusalem!”</a:t>
            </a:r>
            <a:endParaRPr lang="en-US" sz="1800" dirty="0">
              <a:effectLst/>
              <a:latin typeface="CG Times (WN)"/>
              <a:ea typeface="Times New Roman" panose="02020603050405020304" pitchFamily="18" charset="0"/>
              <a:cs typeface="Times New Roman" panose="02020603050405020304" pitchFamily="18" charset="0"/>
            </a:endParaRPr>
          </a:p>
          <a:p>
            <a:pPr marL="0" marR="0" lvl="0" indent="0" algn="l" defTabSz="914400" rtl="0" eaLnBrk="1" fontAlgn="base" latinLnBrk="0" hangingPunct="0">
              <a:lnSpc>
                <a:spcPct val="100000"/>
              </a:lnSpc>
              <a:spcBef>
                <a:spcPts val="60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Orthodox Jews express this messianic hope at the end of the Passover meal. Jerusalem refers to the future city and its rebuilt Temple when the Messiah comes. </a:t>
            </a:r>
            <a:endParaRPr lang="en-US" sz="1800" dirty="0">
              <a:effectLst/>
              <a:latin typeface="CG Times (WN)"/>
              <a:ea typeface="Times New Roman" panose="02020603050405020304" pitchFamily="18" charset="0"/>
              <a:cs typeface="Times New Roman" panose="02020603050405020304" pitchFamily="18" charset="0"/>
            </a:endParaRPr>
          </a:p>
          <a:p>
            <a:pPr marL="0" marR="0" hangingPunct="0">
              <a:spcBef>
                <a:spcPts val="600"/>
              </a:spcBef>
              <a:spcAft>
                <a:spcPts val="0"/>
              </a:spcAft>
            </a:pPr>
            <a:endParaRPr lang="en-US" sz="1800" dirty="0">
              <a:effectLst/>
              <a:latin typeface="CG Times (WN)"/>
              <a:ea typeface="Times New Roman" panose="02020603050405020304" pitchFamily="18" charset="0"/>
              <a:cs typeface="Times New Roman" panose="02020603050405020304" pitchFamily="18" charset="0"/>
            </a:endParaRPr>
          </a:p>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55F28D-04F1-0C29-AB71-CDE743907A85}"/>
              </a:ext>
            </a:extLst>
          </p:cNvPr>
          <p:cNvSpPr>
            <a:spLocks noGrp="1" noChangeArrowheads="1"/>
          </p:cNvSpPr>
          <p:nvPr>
            <p:ph type="sldNum" sz="quarter" idx="5"/>
          </p:nvPr>
        </p:nvSpPr>
        <p:spPr>
          <a:ln/>
        </p:spPr>
        <p:txBody>
          <a:bodyPr/>
          <a:lstStyle/>
          <a:p>
            <a:fld id="{0F95A1C5-7DAB-4971-BBDE-7DE664F6AAB1}" type="slidenum">
              <a:rPr lang="en-US" altLang="en-US"/>
              <a:pPr/>
              <a:t>62</a:t>
            </a:fld>
            <a:endParaRPr lang="en-US" altLang="en-US"/>
          </a:p>
        </p:txBody>
      </p:sp>
      <p:sp>
        <p:nvSpPr>
          <p:cNvPr id="117762" name="Rectangle 2">
            <a:extLst>
              <a:ext uri="{FF2B5EF4-FFF2-40B4-BE49-F238E27FC236}">
                <a16:creationId xmlns:a16="http://schemas.microsoft.com/office/drawing/2014/main" id="{ADF67FC6-A8E9-1577-C6C0-239AFC96A156}"/>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05BF8F86-8639-C017-5BFC-087AB73286D7}"/>
              </a:ext>
            </a:extLst>
          </p:cNvPr>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the close of communion, the members of this church raise their cups in anticipation and say, “Next time, with Christ!”</a:t>
            </a:r>
            <a:endParaRPr lang="en-US" sz="1800" dirty="0">
              <a:effectLst/>
              <a:latin typeface="CG Times (WN)"/>
              <a:ea typeface="Times New Roman" panose="02020603050405020304" pitchFamily="18" charset="0"/>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40041651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4D0614-37A6-FBBF-C905-A0BE9CA10676}"/>
              </a:ext>
            </a:extLst>
          </p:cNvPr>
          <p:cNvSpPr>
            <a:spLocks noGrp="1" noChangeArrowheads="1"/>
          </p:cNvSpPr>
          <p:nvPr>
            <p:ph type="sldNum" sz="quarter" idx="5"/>
          </p:nvPr>
        </p:nvSpPr>
        <p:spPr>
          <a:ln/>
        </p:spPr>
        <p:txBody>
          <a:bodyPr/>
          <a:lstStyle/>
          <a:p>
            <a:fld id="{8111A562-F713-4B71-8242-A45BC6DD7379}" type="slidenum">
              <a:rPr lang="en-US" altLang="en-US"/>
              <a:pPr/>
              <a:t>63</a:t>
            </a:fld>
            <a:endParaRPr lang="en-US" altLang="en-US"/>
          </a:p>
        </p:txBody>
      </p:sp>
      <p:sp>
        <p:nvSpPr>
          <p:cNvPr id="119810" name="Rectangle 2">
            <a:extLst>
              <a:ext uri="{FF2B5EF4-FFF2-40B4-BE49-F238E27FC236}">
                <a16:creationId xmlns:a16="http://schemas.microsoft.com/office/drawing/2014/main" id="{844B5968-5B8B-C40D-8230-B8B1E6C0612E}"/>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0B176541-CA29-2B62-5D05-D3BC980A8E66}"/>
              </a:ext>
            </a:extLst>
          </p:cNvPr>
          <p:cNvSpPr>
            <a:spLocks noGrp="1" noChangeArrowheads="1"/>
          </p:cNvSpPr>
          <p:nvPr>
            <p:ph type="body" idx="1"/>
          </p:nvPr>
        </p:nvSpPr>
        <p:spPr/>
        <p:txBody>
          <a:bodyPr/>
          <a:lstStyle/>
          <a:p>
            <a:pPr marL="0" marR="0" hangingPunct="0">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Please stand and join me in a toast to our coming Messiah.</a:t>
            </a:r>
            <a:endParaRPr lang="en-US" sz="1800" dirty="0">
              <a:effectLst/>
              <a:latin typeface="CG Times (WN)"/>
              <a:ea typeface="Times New Roman" panose="02020603050405020304" pitchFamily="18" charset="0"/>
              <a:cs typeface="Times New Roman" panose="02020603050405020304" pitchFamily="18" charset="0"/>
            </a:endParaRPr>
          </a:p>
          <a:p>
            <a:pPr marL="0" marR="0" hangingPunct="0">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Please raise your cups and join me for a toast of blessing: “Next time, with Christ!”</a:t>
            </a:r>
            <a:endParaRPr lang="en-US" sz="1800" dirty="0">
              <a:effectLst/>
              <a:latin typeface="CG Times (WN)"/>
              <a:ea typeface="Times New Roman" panose="02020603050405020304" pitchFamily="18" charset="0"/>
              <a:cs typeface="Times New Roman" panose="02020603050405020304" pitchFamily="18" charset="0"/>
            </a:endParaRPr>
          </a:p>
          <a:p>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1E976C-A7E3-0DA0-91F2-3FEE464FC333}"/>
              </a:ext>
            </a:extLst>
          </p:cNvPr>
          <p:cNvSpPr>
            <a:spLocks noGrp="1" noChangeArrowheads="1"/>
          </p:cNvSpPr>
          <p:nvPr>
            <p:ph type="sldNum" sz="quarter" idx="5"/>
          </p:nvPr>
        </p:nvSpPr>
        <p:spPr>
          <a:ln/>
        </p:spPr>
        <p:txBody>
          <a:bodyPr/>
          <a:lstStyle/>
          <a:p>
            <a:fld id="{CC0B7402-3F6F-4B79-AA71-5AB556376A56}" type="slidenum">
              <a:rPr lang="en-US" altLang="en-US"/>
              <a:pPr/>
              <a:t>64</a:t>
            </a:fld>
            <a:endParaRPr lang="en-US" altLang="en-US"/>
          </a:p>
        </p:txBody>
      </p:sp>
      <p:sp>
        <p:nvSpPr>
          <p:cNvPr id="95234" name="Rectangle 2">
            <a:extLst>
              <a:ext uri="{FF2B5EF4-FFF2-40B4-BE49-F238E27FC236}">
                <a16:creationId xmlns:a16="http://schemas.microsoft.com/office/drawing/2014/main" id="{985BFB9A-A471-30B6-0511-0260457B4DAB}"/>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4431C521-57FB-F187-8F83-F073B6A634F2}"/>
              </a:ext>
            </a:extLst>
          </p:cNvPr>
          <p:cNvSpPr>
            <a:spLocks noGrp="1" noChangeArrowheads="1"/>
          </p:cNvSpPr>
          <p:nvPr>
            <p:ph type="body" idx="1"/>
          </p:nvPr>
        </p:nvSpPr>
        <p:spPr/>
        <p:txBody>
          <a:bodyPr/>
          <a:lstStyle/>
          <a:p>
            <a:r>
              <a:rPr lang="en-US" altLang="en-US" dirty="0"/>
              <a:t>Maranatha!</a:t>
            </a:r>
          </a:p>
          <a:p>
            <a:r>
              <a:rPr lang="en-US" altLang="en-US" dirty="0"/>
              <a:t>Even so, Lord Jesus, come!</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Andy Woods explains:</a:t>
            </a:r>
          </a:p>
          <a:p>
            <a:r>
              <a:rPr lang="en-US" dirty="0"/>
              <a:t>The technical term for this hierarchy, where God rules over a man who in turn governs creation on God’s behalf, is the office of Theocratic Administrator. This term simply refers to someone who governs for God. In other words, God ruled the world indirectly through the first Adam.</a:t>
            </a:r>
          </a:p>
          <a:p>
            <a:endParaRPr lang="en-US" dirty="0"/>
          </a:p>
        </p:txBody>
      </p:sp>
      <p:sp>
        <p:nvSpPr>
          <p:cNvPr id="4" name="Slide Number Placeholder 3"/>
          <p:cNvSpPr>
            <a:spLocks noGrp="1"/>
          </p:cNvSpPr>
          <p:nvPr>
            <p:ph type="sldNum" sz="quarter" idx="5"/>
          </p:nvPr>
        </p:nvSpPr>
        <p:spPr/>
        <p:txBody>
          <a:bodyPr/>
          <a:lstStyle/>
          <a:p>
            <a:fld id="{70AAD137-9B2E-45AE-BCED-BE8662DCCD35}" type="slidenum">
              <a:rPr lang="en-US" smtClean="0"/>
              <a:t>7</a:t>
            </a:fld>
            <a:endParaRPr lang="en-US"/>
          </a:p>
        </p:txBody>
      </p:sp>
    </p:spTree>
    <p:extLst>
      <p:ext uri="{BB962C8B-B14F-4D97-AF65-F5344CB8AC3E}">
        <p14:creationId xmlns:p14="http://schemas.microsoft.com/office/powerpoint/2010/main" val="60777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Conflict of the Ages</a:t>
            </a:r>
          </a:p>
          <a:p>
            <a:r>
              <a:rPr lang="en-US" i="1" dirty="0"/>
              <a:t>The Rebellion of Satan</a:t>
            </a:r>
          </a:p>
          <a:p>
            <a:endParaRPr lang="en-US" dirty="0"/>
          </a:p>
          <a:p>
            <a:r>
              <a:rPr lang="en-US" dirty="0"/>
              <a:t>One of the chief angels of God became extremely arrogant. He deluded himself into believing that he could challenge God’s supreme authority. He wanted to become the ruler of the entire universe by establishing his own kingdom. His goal was to wage war against God and ultimately overthrow His kingdom. Because of this angel’s rebellion against God, his name was changed to “Satan,” which means “adversary.” He became a rebel, the enemy of God and adversary of every member of God’s kingdom.</a:t>
            </a:r>
          </a:p>
        </p:txBody>
      </p:sp>
      <p:sp>
        <p:nvSpPr>
          <p:cNvPr id="4" name="Slide Number Placeholder 3"/>
          <p:cNvSpPr>
            <a:spLocks noGrp="1"/>
          </p:cNvSpPr>
          <p:nvPr>
            <p:ph type="sldNum" sz="quarter" idx="5"/>
          </p:nvPr>
        </p:nvSpPr>
        <p:spPr/>
        <p:txBody>
          <a:bodyPr/>
          <a:lstStyle/>
          <a:p>
            <a:fld id="{70AAD137-9B2E-45AE-BCED-BE8662DCCD35}" type="slidenum">
              <a:rPr lang="en-US" smtClean="0"/>
              <a:t>8</a:t>
            </a:fld>
            <a:endParaRPr lang="en-US"/>
          </a:p>
        </p:txBody>
      </p:sp>
    </p:spTree>
    <p:extLst>
      <p:ext uri="{BB962C8B-B14F-4D97-AF65-F5344CB8AC3E}">
        <p14:creationId xmlns:p14="http://schemas.microsoft.com/office/powerpoint/2010/main" val="165229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Conflict of the Ages</a:t>
            </a:r>
          </a:p>
          <a:p>
            <a:r>
              <a:rPr lang="en-US" i="1" dirty="0"/>
              <a:t>The Rebellion of Other Angels</a:t>
            </a:r>
          </a:p>
          <a:p>
            <a:endParaRPr lang="en-US" dirty="0"/>
          </a:p>
          <a:p>
            <a:r>
              <a:rPr lang="en-US" dirty="0"/>
              <a:t>To establish his own kingdom, Satan needed to have subjects to rule over. Since he was created being, he did not have the ability to create other beings. His only option was to convince God’s other creatures to join him in his rebellion. For his kingdom to include both heavenly and earthly dominions, he had to persuade other angels and humans to join him in his rebellion.</a:t>
            </a:r>
          </a:p>
        </p:txBody>
      </p:sp>
      <p:sp>
        <p:nvSpPr>
          <p:cNvPr id="4" name="Slide Number Placeholder 3"/>
          <p:cNvSpPr>
            <a:spLocks noGrp="1"/>
          </p:cNvSpPr>
          <p:nvPr>
            <p:ph type="sldNum" sz="quarter" idx="5"/>
          </p:nvPr>
        </p:nvSpPr>
        <p:spPr/>
        <p:txBody>
          <a:bodyPr/>
          <a:lstStyle/>
          <a:p>
            <a:fld id="{70AAD137-9B2E-45AE-BCED-BE8662DCCD35}" type="slidenum">
              <a:rPr lang="en-US" smtClean="0"/>
              <a:t>9</a:t>
            </a:fld>
            <a:endParaRPr lang="en-US"/>
          </a:p>
        </p:txBody>
      </p:sp>
    </p:spTree>
    <p:extLst>
      <p:ext uri="{BB962C8B-B14F-4D97-AF65-F5344CB8AC3E}">
        <p14:creationId xmlns:p14="http://schemas.microsoft.com/office/powerpoint/2010/main" val="306599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2B27-D00B-4581-929F-104CD3252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14FB19-7C09-48CE-9EEC-7A654CD64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EE6A5A-0F73-4639-852A-64E518DDAF74}"/>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5" name="Footer Placeholder 4">
            <a:extLst>
              <a:ext uri="{FF2B5EF4-FFF2-40B4-BE49-F238E27FC236}">
                <a16:creationId xmlns:a16="http://schemas.microsoft.com/office/drawing/2014/main" id="{899BBB51-E03F-4133-8DD1-3583905F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CD6E9-5D28-4BB7-85E1-4E59E56C5878}"/>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37414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D3AF-59F9-4E55-9476-7A9B248D35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EDA3C6-73E7-4378-9271-238EB48904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CB630-432B-4B9E-A083-F4B1CF655D17}"/>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5" name="Footer Placeholder 4">
            <a:extLst>
              <a:ext uri="{FF2B5EF4-FFF2-40B4-BE49-F238E27FC236}">
                <a16:creationId xmlns:a16="http://schemas.microsoft.com/office/drawing/2014/main" id="{C97D8A07-FC68-4DF3-923E-8F5F3E1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5EDE9-D2A1-4229-A1B5-2DA159A42B23}"/>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1045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5527A-522E-4A41-A3E5-C9C0DF6675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C8DB5C-23E3-4228-8DA6-5D8601471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FE32-A391-4195-B624-607C0A403B81}"/>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5" name="Footer Placeholder 4">
            <a:extLst>
              <a:ext uri="{FF2B5EF4-FFF2-40B4-BE49-F238E27FC236}">
                <a16:creationId xmlns:a16="http://schemas.microsoft.com/office/drawing/2014/main" id="{06AC0310-A36F-47ED-87A3-F02C4316C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2BE08-CADA-4D5C-A89B-FCBD231CEE50}"/>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400875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501A-89CC-4414-AD9B-8B2B83E1D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140B6-0409-4DFC-9345-D5A69E0C4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56DF6-FC97-4073-83D9-2CC47ABE3290}"/>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5" name="Footer Placeholder 4">
            <a:extLst>
              <a:ext uri="{FF2B5EF4-FFF2-40B4-BE49-F238E27FC236}">
                <a16:creationId xmlns:a16="http://schemas.microsoft.com/office/drawing/2014/main" id="{00CB4A23-8963-4166-ACE9-6D4AD0BD0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409CB-3B95-4A7C-BF97-287F537D9DBE}"/>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352957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EC10-3CDD-42B4-9F8F-89FA27259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7944A5-ECDD-4AA6-8EB7-15B378D1D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B6349C-C7F6-4112-B1E8-3849A3523EDC}"/>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5" name="Footer Placeholder 4">
            <a:extLst>
              <a:ext uri="{FF2B5EF4-FFF2-40B4-BE49-F238E27FC236}">
                <a16:creationId xmlns:a16="http://schemas.microsoft.com/office/drawing/2014/main" id="{3AEB2F9D-DBFF-4F5D-81A2-BFE84A646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FA0AB-4B72-4C3B-B452-2B23DFCC2DD5}"/>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239184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825D-E014-4A6C-9A14-B2A80D2E9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FA958-186F-46F9-96B1-EE5BD91018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008E03-8546-4013-AAD3-7A9F203F7B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68157-96B8-4023-85B5-666CCAFB1041}"/>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6" name="Footer Placeholder 5">
            <a:extLst>
              <a:ext uri="{FF2B5EF4-FFF2-40B4-BE49-F238E27FC236}">
                <a16:creationId xmlns:a16="http://schemas.microsoft.com/office/drawing/2014/main" id="{EE0CB113-F121-4E6A-9EEB-23F8CFC71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F0F65-CF5C-4573-B035-DE6A3A2F208B}"/>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293449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0C4C-83CF-409F-89A6-565F97F099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CCF3EF-6690-466C-90C9-986B590C6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61572F-918B-4305-A09A-0B2EB6CF67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82929-ED83-4F1D-8B31-1F6C042C4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46AC8-CE03-4ECC-B1B1-470E6A8EB3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4C807D-113C-4DBD-BEE9-6B7E7B7FC6C2}"/>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8" name="Footer Placeholder 7">
            <a:extLst>
              <a:ext uri="{FF2B5EF4-FFF2-40B4-BE49-F238E27FC236}">
                <a16:creationId xmlns:a16="http://schemas.microsoft.com/office/drawing/2014/main" id="{5BEDFB6D-B046-4D15-9CF0-753933840B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01AC08-D984-4365-8056-BFAFBDB1BCC8}"/>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385753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5BC2-470F-43E9-9521-4D9BDD383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DE3142-ACB5-495C-8DFC-F77AB437F382}"/>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4" name="Footer Placeholder 3">
            <a:extLst>
              <a:ext uri="{FF2B5EF4-FFF2-40B4-BE49-F238E27FC236}">
                <a16:creationId xmlns:a16="http://schemas.microsoft.com/office/drawing/2014/main" id="{7E7110C4-914C-44EE-AC9A-039F2E0A59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467A1D-A9A0-467D-AE8D-4C8B0793EC41}"/>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86585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8A630-E503-41A6-9BFD-2DE4E8400F0D}"/>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3" name="Footer Placeholder 2">
            <a:extLst>
              <a:ext uri="{FF2B5EF4-FFF2-40B4-BE49-F238E27FC236}">
                <a16:creationId xmlns:a16="http://schemas.microsoft.com/office/drawing/2014/main" id="{C543E4A9-69AE-4BA9-8129-98C393AE8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D17796-D4BC-4416-9F49-293A7C7AD3A3}"/>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412818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2FAB-751D-4E33-82DD-5EC9A16DB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4C0B0D-471A-4782-BF68-D75ADB306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11E37F-4A7D-47BE-9020-EB190E4E7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54096-EC14-4328-B1D9-DF5B5D686CC0}"/>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6" name="Footer Placeholder 5">
            <a:extLst>
              <a:ext uri="{FF2B5EF4-FFF2-40B4-BE49-F238E27FC236}">
                <a16:creationId xmlns:a16="http://schemas.microsoft.com/office/drawing/2014/main" id="{2CBFDB60-E133-4F84-BCCB-B19E716B0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25D36-410A-4FB1-924B-A01F4D185E13}"/>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388307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9D4B-A68F-458F-A54F-6B156618B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F45477-5653-4899-BB1E-7C38FAFDB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1A22D2-D40A-44A4-81A8-72F2F55A9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61C53-E371-4F36-ACF6-FD4DA4A098D1}"/>
              </a:ext>
            </a:extLst>
          </p:cNvPr>
          <p:cNvSpPr>
            <a:spLocks noGrp="1"/>
          </p:cNvSpPr>
          <p:nvPr>
            <p:ph type="dt" sz="half" idx="10"/>
          </p:nvPr>
        </p:nvSpPr>
        <p:spPr/>
        <p:txBody>
          <a:bodyPr/>
          <a:lstStyle/>
          <a:p>
            <a:fld id="{ADBE7B55-1BA1-4E22-BD1E-88038DAA35CD}" type="datetimeFigureOut">
              <a:rPr lang="en-US" smtClean="0"/>
              <a:t>1/7/2024</a:t>
            </a:fld>
            <a:endParaRPr lang="en-US"/>
          </a:p>
        </p:txBody>
      </p:sp>
      <p:sp>
        <p:nvSpPr>
          <p:cNvPr id="6" name="Footer Placeholder 5">
            <a:extLst>
              <a:ext uri="{FF2B5EF4-FFF2-40B4-BE49-F238E27FC236}">
                <a16:creationId xmlns:a16="http://schemas.microsoft.com/office/drawing/2014/main" id="{3D42C307-7407-4F35-B1C8-46EE2C1C0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057E6D-4AF8-491C-89B4-EDE924712F25}"/>
              </a:ext>
            </a:extLst>
          </p:cNvPr>
          <p:cNvSpPr>
            <a:spLocks noGrp="1"/>
          </p:cNvSpPr>
          <p:nvPr>
            <p:ph type="sldNum" sz="quarter" idx="12"/>
          </p:nvPr>
        </p:nvSpPr>
        <p:spPr/>
        <p:txBody>
          <a:bodyPr/>
          <a:lstStyle/>
          <a:p>
            <a:fld id="{37DBE99D-848A-420B-8785-CEC129212D8B}" type="slidenum">
              <a:rPr lang="en-US" smtClean="0"/>
              <a:t>‹#›</a:t>
            </a:fld>
            <a:endParaRPr lang="en-US"/>
          </a:p>
        </p:txBody>
      </p:sp>
    </p:spTree>
    <p:extLst>
      <p:ext uri="{BB962C8B-B14F-4D97-AF65-F5344CB8AC3E}">
        <p14:creationId xmlns:p14="http://schemas.microsoft.com/office/powerpoint/2010/main" val="185551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435385-78C1-47D4-9160-B8D42E8F5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DD810-F649-4D44-820E-BDF6009D6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313BB-538E-4E4A-A4EB-34DDF2FC1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E7B55-1BA1-4E22-BD1E-88038DAA35CD}" type="datetimeFigureOut">
              <a:rPr lang="en-US" smtClean="0"/>
              <a:t>1/7/2024</a:t>
            </a:fld>
            <a:endParaRPr lang="en-US"/>
          </a:p>
        </p:txBody>
      </p:sp>
      <p:sp>
        <p:nvSpPr>
          <p:cNvPr id="5" name="Footer Placeholder 4">
            <a:extLst>
              <a:ext uri="{FF2B5EF4-FFF2-40B4-BE49-F238E27FC236}">
                <a16:creationId xmlns:a16="http://schemas.microsoft.com/office/drawing/2014/main" id="{83E22EF6-6BC1-401F-BB3E-C629AD710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FE3D1-7E84-4822-BA39-4E1CEECFE5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BE99D-848A-420B-8785-CEC129212D8B}" type="slidenum">
              <a:rPr lang="en-US" smtClean="0"/>
              <a:t>‹#›</a:t>
            </a:fld>
            <a:endParaRPr lang="en-US"/>
          </a:p>
        </p:txBody>
      </p:sp>
    </p:spTree>
    <p:extLst>
      <p:ext uri="{BB962C8B-B14F-4D97-AF65-F5344CB8AC3E}">
        <p14:creationId xmlns:p14="http://schemas.microsoft.com/office/powerpoint/2010/main" val="2356916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706581" y="364276"/>
            <a:ext cx="10963564" cy="830997"/>
          </a:xfrm>
          <a:prstGeom prst="rect">
            <a:avLst/>
          </a:prstGeom>
          <a:noFill/>
        </p:spPr>
        <p:txBody>
          <a:bodyPr wrap="square" rtlCol="0" anchor="ctr">
            <a:spAutoFit/>
          </a:bodyPr>
          <a:lstStyle/>
          <a:p>
            <a:pPr algn="ctr">
              <a:spcAft>
                <a:spcPts val="2400"/>
              </a:spcAft>
            </a:pPr>
            <a:r>
              <a:rPr lang="en-US" sz="4800" b="1" dirty="0">
                <a:effectLst>
                  <a:outerShdw blurRad="38100" dist="38100" dir="2700000" algn="tl">
                    <a:srgbClr val="000000">
                      <a:alpha val="43137"/>
                    </a:srgbClr>
                  </a:outerShdw>
                </a:effectLst>
              </a:rPr>
              <a:t>Jesus Our Sacrificial Lamb</a:t>
            </a:r>
            <a:endParaRPr lang="en-US" sz="3200" b="1" dirty="0">
              <a:effectLst>
                <a:outerShdw blurRad="38100" dist="38100" dir="2700000" algn="tl">
                  <a:srgbClr val="000000">
                    <a:alpha val="43137"/>
                  </a:srgbClr>
                </a:outerShdw>
              </a:effectLst>
            </a:endParaRPr>
          </a:p>
        </p:txBody>
      </p:sp>
      <p:pic>
        <p:nvPicPr>
          <p:cNvPr id="1026" name="Picture 2" descr="Jesus, the Passover Lamb - The Light of Christ Journey">
            <a:extLst>
              <a:ext uri="{FF2B5EF4-FFF2-40B4-BE49-F238E27FC236}">
                <a16:creationId xmlns:a16="http://schemas.microsoft.com/office/drawing/2014/main" id="{EBC9B016-162E-81D2-B856-9D92F349D3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59363" y="1603321"/>
            <a:ext cx="685800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8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Rebellion of Other Angels</a:t>
            </a:r>
            <a:endParaRPr lang="en-US" sz="3200" i="1" dirty="0">
              <a:effectLst>
                <a:outerShdw blurRad="38100" dist="38100" dir="2700000" algn="tl">
                  <a:srgbClr val="000000">
                    <a:alpha val="43137"/>
                  </a:srgbClr>
                </a:outerShdw>
              </a:effectLst>
            </a:endParaRPr>
          </a:p>
        </p:txBody>
      </p:sp>
      <p:grpSp>
        <p:nvGrpSpPr>
          <p:cNvPr id="7" name="Group 6">
            <a:extLst>
              <a:ext uri="{FF2B5EF4-FFF2-40B4-BE49-F238E27FC236}">
                <a16:creationId xmlns:a16="http://schemas.microsoft.com/office/drawing/2014/main" id="{3B44A477-2CEA-4459-FBE1-3326ACAB8BC1}"/>
              </a:ext>
            </a:extLst>
          </p:cNvPr>
          <p:cNvGrpSpPr/>
          <p:nvPr/>
        </p:nvGrpSpPr>
        <p:grpSpPr>
          <a:xfrm>
            <a:off x="614218" y="1596378"/>
            <a:ext cx="10963564" cy="4895630"/>
            <a:chOff x="614218" y="1596378"/>
            <a:chExt cx="10963564" cy="4895630"/>
          </a:xfrm>
        </p:grpSpPr>
        <p:sp>
          <p:nvSpPr>
            <p:cNvPr id="6" name="Rectangle 5">
              <a:extLst>
                <a:ext uri="{FF2B5EF4-FFF2-40B4-BE49-F238E27FC236}">
                  <a16:creationId xmlns:a16="http://schemas.microsoft.com/office/drawing/2014/main" id="{3F0AE2F1-F7DB-36F7-4A05-3F7824F1D7CC}"/>
                </a:ext>
              </a:extLst>
            </p:cNvPr>
            <p:cNvSpPr/>
            <p:nvPr/>
          </p:nvSpPr>
          <p:spPr>
            <a:xfrm>
              <a:off x="614218" y="1596378"/>
              <a:ext cx="10963564" cy="48956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96378"/>
              <a:ext cx="10963564" cy="584775"/>
            </a:xfrm>
            <a:prstGeom prst="rect">
              <a:avLst/>
            </a:prstGeom>
            <a:noFill/>
            <a:ln>
              <a:noFill/>
            </a:ln>
          </p:spPr>
          <p:txBody>
            <a:bodyPr wrap="square" rtlCol="0">
              <a:spAutoFit/>
            </a:bodyPr>
            <a:lstStyle/>
            <a:p>
              <a:pPr algn="ctr">
                <a:spcAft>
                  <a:spcPts val="2400"/>
                </a:spcAft>
              </a:pPr>
              <a:r>
                <a:rPr lang="en-US" sz="3200" b="1" dirty="0">
                  <a:solidFill>
                    <a:schemeClr val="bg1"/>
                  </a:solidFill>
                </a:rPr>
                <a:t>The prince of the power of the air” Eph. 2:2</a:t>
              </a:r>
            </a:p>
          </p:txBody>
        </p:sp>
        <p:pic>
          <p:nvPicPr>
            <p:cNvPr id="5" name="Picture 4">
              <a:extLst>
                <a:ext uri="{FF2B5EF4-FFF2-40B4-BE49-F238E27FC236}">
                  <a16:creationId xmlns:a16="http://schemas.microsoft.com/office/drawing/2014/main" id="{5C49A0AF-3910-C24B-62FC-87BFAB6EAF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7000" y="2174008"/>
              <a:ext cx="4318000" cy="4318000"/>
            </a:xfrm>
            <a:prstGeom prst="rect">
              <a:avLst/>
            </a:prstGeom>
          </p:spPr>
        </p:pic>
      </p:grpSp>
    </p:spTree>
    <p:extLst>
      <p:ext uri="{BB962C8B-B14F-4D97-AF65-F5344CB8AC3E}">
        <p14:creationId xmlns:p14="http://schemas.microsoft.com/office/powerpoint/2010/main" val="97636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DD858-F981-46BB-F997-9678A9BE3F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318" y="1566716"/>
            <a:ext cx="11577782" cy="5007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Rebellion of Other Angels</a:t>
            </a:r>
            <a:endParaRPr lang="en-US" sz="3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580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Rebellion of Mankind</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2275608"/>
            <a:ext cx="4757882" cy="3108543"/>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2800" dirty="0"/>
              <a:t>Now the serpent was more cunning than any beast of the field which the LORD God had made. And he said to the woman, “Has God indeed said, ‘You shall not eat of every tree of the garden’?” –Gen. 3:1</a:t>
            </a:r>
          </a:p>
        </p:txBody>
      </p:sp>
      <p:pic>
        <p:nvPicPr>
          <p:cNvPr id="8194" name="Picture 2" descr="The First Temptation">
            <a:extLst>
              <a:ext uri="{FF2B5EF4-FFF2-40B4-BE49-F238E27FC236}">
                <a16:creationId xmlns:a16="http://schemas.microsoft.com/office/drawing/2014/main" id="{AC0EB970-11AD-E742-B70A-810DC75822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1782" y="2305879"/>
            <a:ext cx="6096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95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Consequences of Rebellion</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631549"/>
            <a:ext cx="6352639" cy="3170099"/>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4000" dirty="0"/>
              <a:t>Adam and his wife hid themselves from the presence of the LORD God among the trees of the garden. –Gen. 3:8b</a:t>
            </a:r>
          </a:p>
        </p:txBody>
      </p:sp>
      <p:pic>
        <p:nvPicPr>
          <p:cNvPr id="1026" name="Picture 2" descr="Gerald Whitely: Genesis 3:2-7">
            <a:extLst>
              <a:ext uri="{FF2B5EF4-FFF2-40B4-BE49-F238E27FC236}">
                <a16:creationId xmlns:a16="http://schemas.microsoft.com/office/drawing/2014/main" id="{716DAEC1-CDBD-A9DA-669A-8B31B7D961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42743" y="3009900"/>
            <a:ext cx="73152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Consequences of Rebellion</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5757553" cy="3785652"/>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4000" dirty="0"/>
              <a:t>Cursed is the ground for your sake; In toil you shall eat of it All the days of your life. Both thorns and thistles it shall bring forth for you. –Gen. 3:17-18</a:t>
            </a:r>
          </a:p>
        </p:txBody>
      </p:sp>
      <p:pic>
        <p:nvPicPr>
          <p:cNvPr id="2050" name="Picture 2" descr="Matthew 7:16-20, with commentary">
            <a:extLst>
              <a:ext uri="{FF2B5EF4-FFF2-40B4-BE49-F238E27FC236}">
                <a16:creationId xmlns:a16="http://schemas.microsoft.com/office/drawing/2014/main" id="{49F8D2C4-E75E-803E-9007-7D1DAFFC1F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0246" y="1564408"/>
            <a:ext cx="5047536" cy="3785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Consequences of Rebellion</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2128652" y="6137208"/>
            <a:ext cx="7934697" cy="584775"/>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3200" dirty="0"/>
              <a:t>Adam &amp; Eve were banished to Satan’s domain</a:t>
            </a:r>
          </a:p>
        </p:txBody>
      </p:sp>
      <p:pic>
        <p:nvPicPr>
          <p:cNvPr id="3074" name="Picture 2" descr="Did Adam And Eve Eat Meat In The Garden : If Adam and Eve didn't eat ...">
            <a:extLst>
              <a:ext uri="{FF2B5EF4-FFF2-40B4-BE49-F238E27FC236}">
                <a16:creationId xmlns:a16="http://schemas.microsoft.com/office/drawing/2014/main" id="{029106B0-67EF-304C-08AA-762380962B3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28652" y="1553029"/>
            <a:ext cx="7934697" cy="458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19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Consequences of Rebellion</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956295"/>
            <a:ext cx="5176982" cy="1077218"/>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3200" dirty="0"/>
              <a:t>Before the fall earth was a theocracy—governed by God.</a:t>
            </a:r>
          </a:p>
        </p:txBody>
      </p:sp>
      <p:sp>
        <p:nvSpPr>
          <p:cNvPr id="4" name="TextBox 3">
            <a:extLst>
              <a:ext uri="{FF2B5EF4-FFF2-40B4-BE49-F238E27FC236}">
                <a16:creationId xmlns:a16="http://schemas.microsoft.com/office/drawing/2014/main" id="{26E458CB-274C-CD99-DE61-D4BF4B80BE64}"/>
              </a:ext>
            </a:extLst>
          </p:cNvPr>
          <p:cNvSpPr txBox="1"/>
          <p:nvPr/>
        </p:nvSpPr>
        <p:spPr>
          <a:xfrm>
            <a:off x="6400800" y="1956295"/>
            <a:ext cx="5176982" cy="1077218"/>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3200" dirty="0"/>
              <a:t>After the fall earth became a “</a:t>
            </a:r>
            <a:r>
              <a:rPr lang="en-US" sz="3200" dirty="0" err="1"/>
              <a:t>satanocracy</a:t>
            </a:r>
            <a:r>
              <a:rPr lang="en-US" sz="3200" dirty="0"/>
              <a:t>”—rule by Satan.</a:t>
            </a:r>
          </a:p>
        </p:txBody>
      </p:sp>
      <p:pic>
        <p:nvPicPr>
          <p:cNvPr id="4098" name="Picture 2" descr="Garden of Eden and the Kingdom of Heaven | Adam and eve, Garden of eden ...">
            <a:extLst>
              <a:ext uri="{FF2B5EF4-FFF2-40B4-BE49-F238E27FC236}">
                <a16:creationId xmlns:a16="http://schemas.microsoft.com/office/drawing/2014/main" id="{1D281EE3-1AEA-2C43-804F-58DEE53175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218" y="3184689"/>
            <a:ext cx="5176982" cy="3451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Matthew 7:16-20, with commentary">
            <a:extLst>
              <a:ext uri="{FF2B5EF4-FFF2-40B4-BE49-F238E27FC236}">
                <a16:creationId xmlns:a16="http://schemas.microsoft.com/office/drawing/2014/main" id="{BFB6D405-5354-61D9-222F-6C6C1DCAA7B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63805" y="3184689"/>
            <a:ext cx="5113977" cy="3451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43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Consequences of Rebellion</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2336800" y="6066352"/>
            <a:ext cx="7518400" cy="584775"/>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3200" dirty="0"/>
              <a:t>Satan said to Eve, “You will be like God.”</a:t>
            </a:r>
          </a:p>
        </p:txBody>
      </p:sp>
      <p:pic>
        <p:nvPicPr>
          <p:cNvPr id="5122" name="Picture 2" descr="6 MDE Génesis 3:5 - YouTube">
            <a:extLst>
              <a:ext uri="{FF2B5EF4-FFF2-40B4-BE49-F238E27FC236}">
                <a16:creationId xmlns:a16="http://schemas.microsoft.com/office/drawing/2014/main" id="{25955E2D-781B-1168-74D1-FB448662E0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6800" y="1721140"/>
            <a:ext cx="7518400" cy="422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9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Consequences of Rebellion</a:t>
            </a:r>
            <a:endParaRPr lang="en-US" sz="3200" i="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B2CD9E8E-50D6-548B-CF89-346709089D8B}"/>
              </a:ext>
            </a:extLst>
          </p:cNvPr>
          <p:cNvSpPr txBox="1"/>
          <p:nvPr/>
        </p:nvSpPr>
        <p:spPr>
          <a:xfrm>
            <a:off x="1074739" y="5006522"/>
            <a:ext cx="10234530" cy="646331"/>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3600" dirty="0"/>
              <a:t>Satan appeared to be victorious over God, however …</a:t>
            </a:r>
          </a:p>
        </p:txBody>
      </p:sp>
      <p:pic>
        <p:nvPicPr>
          <p:cNvPr id="5" name="Picture 4">
            <a:extLst>
              <a:ext uri="{FF2B5EF4-FFF2-40B4-BE49-F238E27FC236}">
                <a16:creationId xmlns:a16="http://schemas.microsoft.com/office/drawing/2014/main" id="{E1F83C5F-0B46-B2D7-32B4-E22DF43723BF}"/>
              </a:ext>
            </a:extLst>
          </p:cNvPr>
          <p:cNvPicPr>
            <a:picLocks noChangeAspect="1"/>
          </p:cNvPicPr>
          <p:nvPr/>
        </p:nvPicPr>
        <p:blipFill>
          <a:blip r:embed="rId3"/>
          <a:stretch>
            <a:fillRect/>
          </a:stretch>
        </p:blipFill>
        <p:spPr>
          <a:xfrm>
            <a:off x="5213268" y="1794328"/>
            <a:ext cx="6096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Fallen angels falling from the clouds at night with lightening in the background">
            <a:extLst>
              <a:ext uri="{FF2B5EF4-FFF2-40B4-BE49-F238E27FC236}">
                <a16:creationId xmlns:a16="http://schemas.microsoft.com/office/drawing/2014/main" id="{7192AE76-3D5C-50DB-43E2-FB0EF88167B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74739" y="1794328"/>
            <a:ext cx="4041547"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algn="ctr">
              <a:spcAft>
                <a:spcPts val="2400"/>
              </a:spcAft>
            </a:pPr>
            <a:r>
              <a:rPr lang="en-US" sz="4000" b="1" dirty="0">
                <a:effectLst>
                  <a:outerShdw blurRad="38100" dist="38100" dir="2700000" algn="tl">
                    <a:srgbClr val="000000">
                      <a:alpha val="43137"/>
                    </a:srgbClr>
                  </a:outerShdw>
                </a:effectLst>
              </a:rPr>
              <a:t>The Promise of a Redeemer</a:t>
            </a:r>
            <a:endParaRPr lang="en-US" sz="32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109023"/>
            <a:ext cx="10963564" cy="3908762"/>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600" b="1" i="1" dirty="0"/>
              <a:t>God delivered a prophecy about Satan’s defeat:</a:t>
            </a:r>
          </a:p>
          <a:p>
            <a:pPr>
              <a:spcAft>
                <a:spcPts val="2400"/>
              </a:spcAft>
            </a:pPr>
            <a:r>
              <a:rPr lang="en-US" sz="3200" dirty="0"/>
              <a:t>So the LORD God said to the serpent: “Because you have done this, You are cursed more than all cattle, And more than every beast of the field; On your belly you shall go, And you shall eat dust All the days of your life. And I will put enmity Between you and the woman, And between your seed and her Seed; He shall bruise your head, And you shall bruise His heel.” –Gen. 3:14-15</a:t>
            </a:r>
          </a:p>
        </p:txBody>
      </p:sp>
    </p:spTree>
    <p:extLst>
      <p:ext uri="{BB962C8B-B14F-4D97-AF65-F5344CB8AC3E}">
        <p14:creationId xmlns:p14="http://schemas.microsoft.com/office/powerpoint/2010/main" val="283160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algn="ctr">
              <a:spcAft>
                <a:spcPts val="2400"/>
              </a:spcAft>
            </a:pPr>
            <a:r>
              <a:rPr lang="en-US" sz="4000" b="1" dirty="0">
                <a:effectLst>
                  <a:outerShdw blurRad="38100" dist="38100" dir="2700000" algn="tl">
                    <a:srgbClr val="000000">
                      <a:alpha val="43137"/>
                    </a:srgbClr>
                  </a:outerShdw>
                </a:effectLst>
              </a:rPr>
              <a:t>Introduction</a:t>
            </a:r>
            <a:endParaRPr lang="en-US" sz="32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891308"/>
            <a:ext cx="5481782" cy="4108817"/>
          </a:xfrm>
          <a:prstGeom prst="rect">
            <a:avLst/>
          </a:prstGeom>
          <a:solidFill>
            <a:schemeClr val="bg1">
              <a:alpha val="61000"/>
            </a:schemeClr>
          </a:solidFill>
          <a:ln>
            <a:solidFill>
              <a:schemeClr val="tx1"/>
            </a:solidFill>
          </a:ln>
        </p:spPr>
        <p:txBody>
          <a:bodyPr wrap="square" rtlCol="0">
            <a:spAutoFit/>
          </a:bodyPr>
          <a:lstStyle/>
          <a:p>
            <a:pPr>
              <a:spcAft>
                <a:spcPts val="600"/>
              </a:spcAft>
            </a:pPr>
            <a:r>
              <a:rPr lang="en-US" sz="3200" dirty="0"/>
              <a:t>John 1:29 The next day John saw Jesus coming toward him, and said, “Behold! The Lamb of God who takes away the sin of the world!</a:t>
            </a:r>
          </a:p>
          <a:p>
            <a:pPr>
              <a:spcAft>
                <a:spcPts val="2400"/>
              </a:spcAft>
            </a:pPr>
            <a:r>
              <a:rPr lang="en-US" sz="3200" dirty="0"/>
              <a:t>John 1:36 And looking at Jesus as He walked, he said, “Behold the Lamb of God!”</a:t>
            </a:r>
          </a:p>
        </p:txBody>
      </p:sp>
      <p:pic>
        <p:nvPicPr>
          <p:cNvPr id="2050" name="Picture 2" descr="What Do You Seek? John 1:37-51 | God is Revealed">
            <a:extLst>
              <a:ext uri="{FF2B5EF4-FFF2-40B4-BE49-F238E27FC236}">
                <a16:creationId xmlns:a16="http://schemas.microsoft.com/office/drawing/2014/main" id="{3B26629B-B48C-01C4-F955-7E43DF21019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64166" y="1069984"/>
            <a:ext cx="5313616" cy="372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algn="ctr">
              <a:spcAft>
                <a:spcPts val="2400"/>
              </a:spcAft>
            </a:pPr>
            <a:r>
              <a:rPr lang="en-US" sz="4000" b="1" dirty="0">
                <a:effectLst>
                  <a:outerShdw blurRad="38100" dist="38100" dir="2700000" algn="tl">
                    <a:srgbClr val="000000">
                      <a:alpha val="43137"/>
                    </a:srgbClr>
                  </a:outerShdw>
                </a:effectLst>
              </a:rPr>
              <a:t>The Promise of a Redeemer</a:t>
            </a:r>
            <a:endParaRPr lang="en-US" sz="32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2286000" y="5410995"/>
            <a:ext cx="7620000" cy="1077218"/>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3200" dirty="0"/>
              <a:t>He shall bruise your head, And you shall bruise His heel. –Gen. 3:15b</a:t>
            </a:r>
          </a:p>
        </p:txBody>
      </p:sp>
      <p:pic>
        <p:nvPicPr>
          <p:cNvPr id="6146" name="Picture 2" descr="Prophecies by the Figure of a Serpent">
            <a:extLst>
              <a:ext uri="{FF2B5EF4-FFF2-40B4-BE49-F238E27FC236}">
                <a16:creationId xmlns:a16="http://schemas.microsoft.com/office/drawing/2014/main" id="{BCB501A3-3C96-11DF-10D0-F0999C4FFC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007423"/>
            <a:ext cx="7620000" cy="423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8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algn="ctr">
              <a:spcAft>
                <a:spcPts val="2400"/>
              </a:spcAft>
            </a:pPr>
            <a:r>
              <a:rPr lang="en-US" sz="4000" b="1" dirty="0">
                <a:effectLst>
                  <a:outerShdw blurRad="38100" dist="38100" dir="2700000" algn="tl">
                    <a:srgbClr val="000000">
                      <a:alpha val="43137"/>
                    </a:srgbClr>
                  </a:outerShdw>
                </a:effectLst>
              </a:rPr>
              <a:t>The Promise of a Redeemer</a:t>
            </a:r>
            <a:endParaRPr lang="en-US" sz="3200" b="1" dirty="0">
              <a:effectLst>
                <a:outerShdw blurRad="38100" dist="38100" dir="2700000" algn="tl">
                  <a:srgbClr val="000000">
                    <a:alpha val="43137"/>
                  </a:srgbClr>
                </a:outerShdw>
              </a:effectLst>
            </a:endParaRPr>
          </a:p>
        </p:txBody>
      </p:sp>
      <p:pic>
        <p:nvPicPr>
          <p:cNvPr id="7170" name="Picture 2" descr="Isaiah 53:5 He Was Wounded For Our Transgressions (maroon)">
            <a:extLst>
              <a:ext uri="{FF2B5EF4-FFF2-40B4-BE49-F238E27FC236}">
                <a16:creationId xmlns:a16="http://schemas.microsoft.com/office/drawing/2014/main" id="{38AC67B5-D9F4-F62D-09D0-38CA282BFA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961" y="1152565"/>
            <a:ext cx="7160079" cy="5370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6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Garments of Skin</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560456" y="1994863"/>
            <a:ext cx="5017325" cy="3477875"/>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4400" dirty="0"/>
              <a:t>The LORD God made garments of skin for Adam and his wife, and clothed them. </a:t>
            </a:r>
            <a:br>
              <a:rPr lang="en-US" sz="4400" dirty="0"/>
            </a:br>
            <a:r>
              <a:rPr lang="en-US" sz="4400" dirty="0"/>
              <a:t>–Gen. 3:21</a:t>
            </a:r>
          </a:p>
        </p:txBody>
      </p:sp>
      <p:pic>
        <p:nvPicPr>
          <p:cNvPr id="8194" name="Picture 2">
            <a:extLst>
              <a:ext uri="{FF2B5EF4-FFF2-40B4-BE49-F238E27FC236}">
                <a16:creationId xmlns:a16="http://schemas.microsoft.com/office/drawing/2014/main" id="{EE1F3BDB-C190-8375-EA39-50B33EF9458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4218" y="1905000"/>
            <a:ext cx="5715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5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Garments of Skin</a:t>
            </a:r>
            <a:endParaRPr lang="en-US" sz="3200" i="1" dirty="0">
              <a:effectLst>
                <a:outerShdw blurRad="38100" dist="38100" dir="2700000" algn="tl">
                  <a:srgbClr val="000000">
                    <a:alpha val="43137"/>
                  </a:srgbClr>
                </a:outerShdw>
              </a:effectLst>
            </a:endParaRPr>
          </a:p>
        </p:txBody>
      </p:sp>
      <p:pic>
        <p:nvPicPr>
          <p:cNvPr id="10242" name="Picture 2" descr="Dinosaurs On The Altar? Sacrificial Animals at the Ark Encounter ...">
            <a:extLst>
              <a:ext uri="{FF2B5EF4-FFF2-40B4-BE49-F238E27FC236}">
                <a16:creationId xmlns:a16="http://schemas.microsoft.com/office/drawing/2014/main" id="{E85BD000-638C-3B15-E212-47FF9EA9D8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3500" y="1437369"/>
            <a:ext cx="9525000" cy="5362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8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Cain and Abel</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561109" y="1564408"/>
            <a:ext cx="11069782" cy="5016758"/>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dirty="0"/>
              <a:t>Now Abel was a keeper of sheep, but Cain was a tiller of the ground. And in the process of time it came to pass that Cain brought an offering of the fruit of the ground to the LORD. Abel also brought of the firstborn of his flock and of their fat. And the LORD respected Abel and his offering, but He did not respect Cain and his offering. And Cain was very angry, and his countenance fell. So the LORD said to Cain, “Why are you angry? And why has your countenance fallen? If you do well, will you not be accepted? And if you do not do well, sin lies at the door. And its desire is for you, but you should rule over it.” –Gen. 4:2b-7</a:t>
            </a:r>
          </a:p>
        </p:txBody>
      </p:sp>
    </p:spTree>
    <p:extLst>
      <p:ext uri="{BB962C8B-B14F-4D97-AF65-F5344CB8AC3E}">
        <p14:creationId xmlns:p14="http://schemas.microsoft.com/office/powerpoint/2010/main" val="38424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Cain and Abel</a:t>
            </a:r>
            <a:endParaRPr lang="en-US" sz="3200"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5ECC27C-F303-F788-3602-646AA3AF02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8437" y="1539072"/>
            <a:ext cx="8475127" cy="5188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427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Cain and Abel</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13608"/>
            <a:ext cx="10963564" cy="3847207"/>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b="1" dirty="0"/>
              <a:t>Dr. Andy Woods:</a:t>
            </a:r>
          </a:p>
          <a:p>
            <a:pPr lvl="1">
              <a:spcAft>
                <a:spcPts val="2400"/>
              </a:spcAft>
            </a:pPr>
            <a:r>
              <a:rPr lang="en-US" sz="3200" dirty="0"/>
              <a:t>Abel’s sacrifice is accepted; Cain’s sacrifice is rejected. Why in the world would that happen? I think the answer is very simple. Cain came through the route of religion. He came to God through the route of good works. In fact, what Cain is doing here is no different than what Adam and Eve originally did after the fall.</a:t>
            </a:r>
          </a:p>
        </p:txBody>
      </p:sp>
    </p:spTree>
    <p:extLst>
      <p:ext uri="{BB962C8B-B14F-4D97-AF65-F5344CB8AC3E}">
        <p14:creationId xmlns:p14="http://schemas.microsoft.com/office/powerpoint/2010/main" val="223665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Cain and Abel</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13608"/>
            <a:ext cx="10963564" cy="4832092"/>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b="1" dirty="0"/>
              <a:t>Dr. Andy Woods:</a:t>
            </a:r>
          </a:p>
          <a:p>
            <a:pPr lvl="1">
              <a:spcAft>
                <a:spcPts val="2400"/>
              </a:spcAft>
            </a:pPr>
            <a:r>
              <a:rPr lang="en-US" sz="3200" dirty="0"/>
              <a:t>Remember what they did in Genesis 3:7? It’s the first act of religion found anywhere in the Bible. It says, “Then the eyes of both of them were opened, and they knew they were naked; and they sewed fig leaves together and made themselves loin coverings.” They knew they had a problem and they tried to fix it through their own power. And that’s what religion is. It’s a system of works by which man tries to earn his way into God’s presence through his own “righteous,” deeds.</a:t>
            </a:r>
          </a:p>
        </p:txBody>
      </p:sp>
    </p:spTree>
    <p:extLst>
      <p:ext uri="{BB962C8B-B14F-4D97-AF65-F5344CB8AC3E}">
        <p14:creationId xmlns:p14="http://schemas.microsoft.com/office/powerpoint/2010/main" val="425464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Cain and Abel</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13608"/>
            <a:ext cx="10963564" cy="5324535"/>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b="1" dirty="0"/>
              <a:t>Dr. Andy Woods:</a:t>
            </a:r>
          </a:p>
          <a:p>
            <a:pPr lvl="1">
              <a:spcAft>
                <a:spcPts val="2400"/>
              </a:spcAft>
            </a:pPr>
            <a:r>
              <a:rPr lang="en-US" sz="3200" dirty="0"/>
              <a:t>And that, in essence, is what Cain is doing when it talks here about how he brought to the LORD from the ground. Probably what Cain brought unto the LORD looked attractive. I would also think that Cain put a lot of effort into that, whatever it was from the ground. And despite the attractiveness of what he brought to the LORD, despite the energy that he put into this religious project, God simply did not look on it with favor, but with Abel’s sacrifice or worship, God looked on it with favor. </a:t>
            </a:r>
          </a:p>
        </p:txBody>
      </p:sp>
    </p:spTree>
    <p:extLst>
      <p:ext uri="{BB962C8B-B14F-4D97-AF65-F5344CB8AC3E}">
        <p14:creationId xmlns:p14="http://schemas.microsoft.com/office/powerpoint/2010/main" val="97893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Cain and Abel</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13608"/>
            <a:ext cx="10963564" cy="4647426"/>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b="1" dirty="0"/>
              <a:t>Dr. Andy Woods:</a:t>
            </a:r>
          </a:p>
          <a:p>
            <a:pPr lvl="1">
              <a:spcAft>
                <a:spcPts val="2400"/>
              </a:spcAft>
            </a:pPr>
            <a:r>
              <a:rPr lang="en-US" sz="3200" dirty="0"/>
              <a:t>Why is that? Because Cain brought to the LORD what was of the ground. Abel brought to the LORD from the flocks. See the difference? What comes from the ground does not constitute a blood sacrifice. What comes from the flocks does constitute a blood sacrifice.</a:t>
            </a:r>
          </a:p>
          <a:p>
            <a:pPr lvl="1">
              <a:spcAft>
                <a:spcPts val="2400"/>
              </a:spcAft>
            </a:pPr>
            <a:r>
              <a:rPr lang="en-US" sz="3200" dirty="0"/>
              <a:t>The book of Hebrews 9:22 could not be clearer, it says, “…without the shedding of blood there is no forgiveness.”</a:t>
            </a:r>
          </a:p>
        </p:txBody>
      </p:sp>
    </p:spTree>
    <p:extLst>
      <p:ext uri="{BB962C8B-B14F-4D97-AF65-F5344CB8AC3E}">
        <p14:creationId xmlns:p14="http://schemas.microsoft.com/office/powerpoint/2010/main" val="2033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Establishment of the Kingdom</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1780866" y="1722064"/>
            <a:ext cx="4640954" cy="2062103"/>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3200" dirty="0"/>
              <a:t>For in six days the LORD made the heavens and the earth, the sea, and all that is in them… –Ex. 20:11</a:t>
            </a:r>
          </a:p>
        </p:txBody>
      </p:sp>
      <p:pic>
        <p:nvPicPr>
          <p:cNvPr id="3074" name="Picture 2" descr="Garden of Eden and the Kingdom of Heaven | Adam and eve, Garden of eden ...">
            <a:extLst>
              <a:ext uri="{FF2B5EF4-FFF2-40B4-BE49-F238E27FC236}">
                <a16:creationId xmlns:a16="http://schemas.microsoft.com/office/drawing/2014/main" id="{F9EBF15D-9854-FC57-D7E1-B4A87CE861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4660" y="3971759"/>
            <a:ext cx="3665960" cy="2443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Walking in the Light : Do angels exist?">
            <a:extLst>
              <a:ext uri="{FF2B5EF4-FFF2-40B4-BE49-F238E27FC236}">
                <a16:creationId xmlns:a16="http://schemas.microsoft.com/office/drawing/2014/main" id="{E2E35C68-3685-344E-ADE8-1732010D76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44020" y="1722064"/>
            <a:ext cx="3665961" cy="2062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3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Cain and Abel</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13608"/>
            <a:ext cx="10963564" cy="3847207"/>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b="1" dirty="0"/>
              <a:t>Dr. Andy Woods:</a:t>
            </a:r>
          </a:p>
          <a:p>
            <a:pPr lvl="1">
              <a:spcAft>
                <a:spcPts val="2400"/>
              </a:spcAft>
            </a:pPr>
            <a:r>
              <a:rPr lang="en-US" sz="3200" dirty="0"/>
              <a:t>Abel’s sacrifice involved the shedding of innocent blood. Cain’s sacrifice did not. Cain did not come to God the way God had ordained. Abel did. Abel’s sacrifice is accepted. Cain’s sacrifice is rejected. Cain did not come the way God said. Abel did. Cain came through religion. Abel came through the … blood-sacrifice.</a:t>
            </a:r>
          </a:p>
        </p:txBody>
      </p:sp>
    </p:spTree>
    <p:extLst>
      <p:ext uri="{BB962C8B-B14F-4D97-AF65-F5344CB8AC3E}">
        <p14:creationId xmlns:p14="http://schemas.microsoft.com/office/powerpoint/2010/main" val="36898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Abraham and Isaac</a:t>
            </a:r>
            <a:endParaRPr lang="en-US" sz="3200" i="1" dirty="0">
              <a:effectLst>
                <a:outerShdw blurRad="38100" dist="38100" dir="2700000" algn="tl">
                  <a:srgbClr val="000000">
                    <a:alpha val="43137"/>
                  </a:srgbClr>
                </a:outerShdw>
              </a:effectLst>
            </a:endParaRPr>
          </a:p>
        </p:txBody>
      </p:sp>
      <p:pic>
        <p:nvPicPr>
          <p:cNvPr id="11266" name="Picture 2" descr="Where Is The Story Of Isaac In The Bible - HISTORY VKO">
            <a:extLst>
              <a:ext uri="{FF2B5EF4-FFF2-40B4-BE49-F238E27FC236}">
                <a16:creationId xmlns:a16="http://schemas.microsoft.com/office/drawing/2014/main" id="{54C3208E-052B-3229-49D1-516AF303DD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0946" y="1573936"/>
            <a:ext cx="8710107" cy="4899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50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Abraham and Isaac</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4117439" cy="5016758"/>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3200" dirty="0"/>
              <a:t>The ultimate substitutionary sacrifice was Jesus’ death on the cross. Just as the ram took Isaac’s place on the altar, Jesus took our place on the cross, bearing the punishment for sin that we deserved. </a:t>
            </a:r>
          </a:p>
        </p:txBody>
      </p:sp>
      <p:pic>
        <p:nvPicPr>
          <p:cNvPr id="13314" name="Picture 2" descr="Father, forgive them … « Burlington Gazette - Local News, Politics ...">
            <a:extLst>
              <a:ext uri="{FF2B5EF4-FFF2-40B4-BE49-F238E27FC236}">
                <a16:creationId xmlns:a16="http://schemas.microsoft.com/office/drawing/2014/main" id="{BA3F6AFD-783A-91FE-24F2-3B1F90B454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1211" y="1564408"/>
            <a:ext cx="6676571" cy="5007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6" name="Picture 4" descr="The Battle: Are you washed in the blood of the Lamb?">
            <a:extLst>
              <a:ext uri="{FF2B5EF4-FFF2-40B4-BE49-F238E27FC236}">
                <a16:creationId xmlns:a16="http://schemas.microsoft.com/office/drawing/2014/main" id="{E9720B86-4D94-46BF-DA26-6218C5B0447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92914" y="1651492"/>
            <a:ext cx="3479575" cy="3075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2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fade">
                                      <p:cBhvr>
                                        <p:cTn id="10" dur="500"/>
                                        <p:tgtEl>
                                          <p:spTgt spid="13314"/>
                                        </p:tgtEl>
                                      </p:cBhvr>
                                    </p:animEffect>
                                  </p:childTnLst>
                                </p:cTn>
                              </p:par>
                              <p:par>
                                <p:cTn id="11" presetID="10" presetClass="entr" presetSubtype="0"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fade">
                                      <p:cBhvr>
                                        <p:cTn id="13"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Abraham and Isaac</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10963564" cy="2939266"/>
          </a:xfrm>
          <a:prstGeom prst="rect">
            <a:avLst/>
          </a:prstGeom>
          <a:solidFill>
            <a:schemeClr val="bg1">
              <a:alpha val="61000"/>
            </a:schemeClr>
          </a:solidFill>
          <a:ln>
            <a:solidFill>
              <a:schemeClr val="tx1"/>
            </a:solidFill>
          </a:ln>
        </p:spPr>
        <p:txBody>
          <a:bodyPr wrap="square" rtlCol="0">
            <a:spAutoFit/>
          </a:bodyPr>
          <a:lstStyle/>
          <a:p>
            <a:r>
              <a:rPr lang="en-US" sz="3200" dirty="0"/>
              <a:t>“… go to the land of Moriah, and offer him there as a burnt offering on one of the mountains of which I shall tell you.” </a:t>
            </a:r>
          </a:p>
          <a:p>
            <a:pPr algn="r">
              <a:spcAft>
                <a:spcPts val="2400"/>
              </a:spcAft>
            </a:pPr>
            <a:r>
              <a:rPr lang="en-US" sz="3200" dirty="0"/>
              <a:t>–Gen. 22:2</a:t>
            </a:r>
          </a:p>
          <a:p>
            <a:pPr lvl="1">
              <a:spcAft>
                <a:spcPts val="2400"/>
              </a:spcAft>
            </a:pPr>
            <a:r>
              <a:rPr lang="en-US" sz="3200" i="1" dirty="0"/>
              <a:t>MORIAH—Mount Moriah was the name of the hill on which Solomon built the temple.</a:t>
            </a:r>
          </a:p>
        </p:txBody>
      </p:sp>
    </p:spTree>
    <p:extLst>
      <p:ext uri="{BB962C8B-B14F-4D97-AF65-F5344CB8AC3E}">
        <p14:creationId xmlns:p14="http://schemas.microsoft.com/office/powerpoint/2010/main" val="11514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The Passover</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10963564" cy="584775"/>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dirty="0"/>
              <a:t>… Christ, our Passover, was sacrificed for us. –1 Cor. 5:7b</a:t>
            </a:r>
          </a:p>
        </p:txBody>
      </p:sp>
      <p:pic>
        <p:nvPicPr>
          <p:cNvPr id="1026" name="Picture 2" descr="Jesus, the Passover Lamb - The Light of Christ Journey">
            <a:extLst>
              <a:ext uri="{FF2B5EF4-FFF2-40B4-BE49-F238E27FC236}">
                <a16:creationId xmlns:a16="http://schemas.microsoft.com/office/drawing/2014/main" id="{950E249E-E5EA-C3B1-BFD1-8CC274539A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2294733"/>
            <a:ext cx="6858000" cy="442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5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The Passover</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10963564" cy="3170099"/>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b="1" dirty="0"/>
              <a:t>First: “a lamb”</a:t>
            </a:r>
          </a:p>
          <a:p>
            <a:pPr lvl="1">
              <a:spcAft>
                <a:spcPts val="2400"/>
              </a:spcAft>
            </a:pPr>
            <a:r>
              <a:rPr lang="en-US" sz="3200" dirty="0"/>
              <a:t>Speak to all the congregation of Israel, saying: “On the tenth of this month every man shall take for himself </a:t>
            </a:r>
            <a:r>
              <a:rPr lang="en-US" sz="3200" b="1" u="sng" dirty="0"/>
              <a:t>a lamb</a:t>
            </a:r>
            <a:r>
              <a:rPr lang="en-US" sz="3200" dirty="0"/>
              <a:t>, according to the house of his father, </a:t>
            </a:r>
            <a:r>
              <a:rPr lang="en-US" sz="3200" b="1" u="sng" dirty="0"/>
              <a:t>a lamb</a:t>
            </a:r>
            <a:r>
              <a:rPr lang="en-US" sz="3200" dirty="0"/>
              <a:t> for a household.”</a:t>
            </a:r>
          </a:p>
          <a:p>
            <a:pPr lvl="1" algn="r">
              <a:spcAft>
                <a:spcPts val="2400"/>
              </a:spcAft>
            </a:pPr>
            <a:r>
              <a:rPr lang="en-US" sz="3200" dirty="0"/>
              <a:t>–Ex. 12:3</a:t>
            </a:r>
          </a:p>
        </p:txBody>
      </p:sp>
    </p:spTree>
    <p:extLst>
      <p:ext uri="{BB962C8B-B14F-4D97-AF65-F5344CB8AC3E}">
        <p14:creationId xmlns:p14="http://schemas.microsoft.com/office/powerpoint/2010/main" val="353257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The Passover</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10963564" cy="3970318"/>
          </a:xfrm>
          <a:prstGeom prst="rect">
            <a:avLst/>
          </a:prstGeom>
          <a:solidFill>
            <a:schemeClr val="bg1">
              <a:alpha val="61000"/>
            </a:schemeClr>
          </a:solidFill>
          <a:ln>
            <a:solidFill>
              <a:schemeClr val="tx1"/>
            </a:solidFill>
          </a:ln>
        </p:spPr>
        <p:txBody>
          <a:bodyPr wrap="square" rtlCol="0">
            <a:spAutoFit/>
          </a:bodyPr>
          <a:lstStyle/>
          <a:p>
            <a:pPr marL="457200" indent="-457200">
              <a:spcAft>
                <a:spcPts val="2400"/>
              </a:spcAft>
              <a:buFont typeface="Arial" panose="020B0604020202020204" pitchFamily="34" charset="0"/>
              <a:buChar char="•"/>
            </a:pPr>
            <a:r>
              <a:rPr lang="en-US" sz="3200" dirty="0"/>
              <a:t>John: Behold </a:t>
            </a:r>
            <a:r>
              <a:rPr lang="en-US" sz="3200" b="1" u="sng" dirty="0"/>
              <a:t>the</a:t>
            </a:r>
            <a:r>
              <a:rPr lang="en-US" sz="3200" dirty="0"/>
              <a:t> Lamb of God… (Jn. 1:29, 36)</a:t>
            </a:r>
          </a:p>
          <a:p>
            <a:pPr marL="457200" indent="-457200">
              <a:spcAft>
                <a:spcPts val="2400"/>
              </a:spcAft>
              <a:buFont typeface="Arial" panose="020B0604020202020204" pitchFamily="34" charset="0"/>
              <a:buChar char="•"/>
            </a:pPr>
            <a:r>
              <a:rPr lang="en-US" sz="3200" dirty="0"/>
              <a:t>Jesus: I am </a:t>
            </a:r>
            <a:r>
              <a:rPr lang="en-US" sz="3200" b="1" u="sng" dirty="0"/>
              <a:t>the</a:t>
            </a:r>
            <a:r>
              <a:rPr lang="en-US" sz="3200" dirty="0"/>
              <a:t> way, </a:t>
            </a:r>
            <a:r>
              <a:rPr lang="en-US" sz="3200" b="1" u="sng" dirty="0"/>
              <a:t>the</a:t>
            </a:r>
            <a:r>
              <a:rPr lang="en-US" sz="3200" dirty="0"/>
              <a:t> truth, </a:t>
            </a:r>
            <a:r>
              <a:rPr lang="en-US" sz="3200" b="1" u="sng" dirty="0"/>
              <a:t>the</a:t>
            </a:r>
            <a:r>
              <a:rPr lang="en-US" sz="3200" dirty="0"/>
              <a:t> life… (Jn. 14:6)</a:t>
            </a:r>
          </a:p>
          <a:p>
            <a:pPr marL="457200" indent="-457200">
              <a:spcAft>
                <a:spcPts val="2400"/>
              </a:spcAft>
              <a:buFont typeface="Arial" panose="020B0604020202020204" pitchFamily="34" charset="0"/>
              <a:buChar char="•"/>
            </a:pPr>
            <a:r>
              <a:rPr lang="en-US" sz="3200" dirty="0"/>
              <a:t>Peter: There is salvation in no one else, for there is no other name under heaven given to people by which we must be saved. (Acts 4:12)</a:t>
            </a:r>
          </a:p>
          <a:p>
            <a:pPr>
              <a:spcAft>
                <a:spcPts val="2400"/>
              </a:spcAft>
            </a:pPr>
            <a:endParaRPr lang="en-US" sz="3200" dirty="0"/>
          </a:p>
        </p:txBody>
      </p:sp>
    </p:spTree>
    <p:extLst>
      <p:ext uri="{BB962C8B-B14F-4D97-AF65-F5344CB8AC3E}">
        <p14:creationId xmlns:p14="http://schemas.microsoft.com/office/powerpoint/2010/main" val="37519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The Passover</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10963564" cy="2862322"/>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b="1" dirty="0"/>
              <a:t>Second: “the lamb”</a:t>
            </a:r>
          </a:p>
          <a:p>
            <a:pPr lvl="1">
              <a:spcAft>
                <a:spcPts val="2400"/>
              </a:spcAft>
            </a:pPr>
            <a:r>
              <a:rPr lang="en-US" sz="3200" dirty="0"/>
              <a:t>And if the household is too small for </a:t>
            </a:r>
            <a:r>
              <a:rPr lang="en-US" sz="3200" b="1" u="sng" dirty="0"/>
              <a:t>the lamb</a:t>
            </a:r>
            <a:r>
              <a:rPr lang="en-US" sz="3200" dirty="0"/>
              <a:t>, let him and his neighbor next to his house take it according to the number of the persons; according to each man's need you shall make your count for </a:t>
            </a:r>
            <a:r>
              <a:rPr lang="en-US" sz="3200" b="1" u="sng" dirty="0"/>
              <a:t>the lamb</a:t>
            </a:r>
            <a:r>
              <a:rPr lang="en-US" sz="3200" dirty="0"/>
              <a:t>. –Ex. 12:4</a:t>
            </a:r>
          </a:p>
        </p:txBody>
      </p:sp>
    </p:spTree>
    <p:extLst>
      <p:ext uri="{BB962C8B-B14F-4D97-AF65-F5344CB8AC3E}">
        <p14:creationId xmlns:p14="http://schemas.microsoft.com/office/powerpoint/2010/main" val="35607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Some Portraits of this Redeemer</a:t>
            </a:r>
          </a:p>
          <a:p>
            <a:pPr algn="ctr">
              <a:spcAft>
                <a:spcPts val="2400"/>
              </a:spcAft>
            </a:pPr>
            <a:r>
              <a:rPr lang="en-US" sz="4000" i="1" dirty="0">
                <a:effectLst>
                  <a:outerShdw blurRad="38100" dist="38100" dir="2700000" algn="tl">
                    <a:srgbClr val="000000">
                      <a:alpha val="43137"/>
                    </a:srgbClr>
                  </a:outerShdw>
                </a:effectLst>
              </a:rPr>
              <a:t>The Passover</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10963564" cy="3662541"/>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b="1" dirty="0"/>
              <a:t>Third: “your lamb”</a:t>
            </a:r>
          </a:p>
          <a:p>
            <a:pPr lvl="1">
              <a:spcAft>
                <a:spcPts val="2400"/>
              </a:spcAft>
            </a:pPr>
            <a:r>
              <a:rPr lang="en-US" sz="3200" b="1" u="sng" dirty="0"/>
              <a:t>Your lamb</a:t>
            </a:r>
            <a:r>
              <a:rPr lang="en-US" sz="3200" dirty="0"/>
              <a:t> shall be without blemish, a male of the first year. You may take it from the sheep or from the goats. –Ex. 12:5</a:t>
            </a:r>
          </a:p>
          <a:p>
            <a:pPr lvl="1"/>
            <a:r>
              <a:rPr lang="en-US" sz="3200" dirty="0"/>
              <a:t>But as many as received Him, to them He gave the right to become children of God, to those who believe in His name. </a:t>
            </a:r>
          </a:p>
          <a:p>
            <a:pPr lvl="1" algn="r">
              <a:spcAft>
                <a:spcPts val="2400"/>
              </a:spcAft>
            </a:pPr>
            <a:r>
              <a:rPr lang="en-US" sz="3200" dirty="0"/>
              <a:t>–Jn. 1:12</a:t>
            </a:r>
          </a:p>
        </p:txBody>
      </p:sp>
    </p:spTree>
    <p:extLst>
      <p:ext uri="{BB962C8B-B14F-4D97-AF65-F5344CB8AC3E}">
        <p14:creationId xmlns:p14="http://schemas.microsoft.com/office/powerpoint/2010/main" val="5367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algn="ctr">
              <a:spcAft>
                <a:spcPts val="2400"/>
              </a:spcAft>
            </a:pPr>
            <a:r>
              <a:rPr lang="en-US" sz="4000" b="1" dirty="0">
                <a:effectLst>
                  <a:outerShdw blurRad="38100" dist="38100" dir="2700000" algn="tl">
                    <a:srgbClr val="000000">
                      <a:alpha val="43137"/>
                    </a:srgbClr>
                  </a:outerShdw>
                </a:effectLst>
              </a:rPr>
              <a:t>The Table of Our Redeemer</a:t>
            </a:r>
            <a:endParaRPr lang="en-US" sz="32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891308"/>
            <a:ext cx="10963564" cy="5339923"/>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100" dirty="0"/>
              <a:t>When the hour had come, He sat down, and the twelve apostles with Him. Then He said to them, “With fervent desire I have desired to eat this Passover with you before I suffer; for I say to you, I will no longer eat of it until it is fulfilled in the kingdom of God.” Then He took the cup, and gave thanks, and said, “Take this and divide it among yourselves; for I say to you, I will not drink of the fruit of the vine until the kingdom of God comes.” And He took bread, gave thanks and broke it, and gave it to them, saying, “This is My body which is given for you; do this in remembrance of Me.” Likewise He also took the cup after supper, saying, “This cup is the new covenant in My blood, which is shed for you. –Lk. 22:14-20 </a:t>
            </a:r>
          </a:p>
        </p:txBody>
      </p:sp>
    </p:spTree>
    <p:extLst>
      <p:ext uri="{BB962C8B-B14F-4D97-AF65-F5344CB8AC3E}">
        <p14:creationId xmlns:p14="http://schemas.microsoft.com/office/powerpoint/2010/main" val="396755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Establishment of the Kingdom</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4914223" cy="4601260"/>
          </a:xfrm>
          <a:prstGeom prst="rect">
            <a:avLst/>
          </a:prstGeom>
          <a:solidFill>
            <a:schemeClr val="bg1">
              <a:alpha val="61000"/>
            </a:schemeClr>
          </a:solidFill>
          <a:ln>
            <a:solidFill>
              <a:schemeClr val="tx1"/>
            </a:solidFill>
          </a:ln>
        </p:spPr>
        <p:txBody>
          <a:bodyPr wrap="square" rtlCol="0">
            <a:spAutoFit/>
          </a:bodyPr>
          <a:lstStyle/>
          <a:p>
            <a:pPr>
              <a:spcAft>
                <a:spcPts val="600"/>
              </a:spcAft>
            </a:pPr>
            <a:r>
              <a:rPr lang="en-US" sz="3200" dirty="0"/>
              <a:t>Praise the LORD! Praise the LORD from the heavens; Praise Him in the heights! Praise Him, all His angels; Praise Him, all His hosts! Let them praise the name of the LORD, For He commanded and they were created. </a:t>
            </a:r>
          </a:p>
          <a:p>
            <a:pPr algn="r">
              <a:spcAft>
                <a:spcPts val="2400"/>
              </a:spcAft>
            </a:pPr>
            <a:r>
              <a:rPr lang="en-US" sz="3200" dirty="0"/>
              <a:t>–Ps. 148:1, 2, 5</a:t>
            </a:r>
          </a:p>
        </p:txBody>
      </p:sp>
      <p:pic>
        <p:nvPicPr>
          <p:cNvPr id="5" name="Picture 4">
            <a:extLst>
              <a:ext uri="{FF2B5EF4-FFF2-40B4-BE49-F238E27FC236}">
                <a16:creationId xmlns:a16="http://schemas.microsoft.com/office/drawing/2014/main" id="{01E04AE2-5BEB-63A5-A7CE-9311444978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270" r="4928"/>
          <a:stretch/>
        </p:blipFill>
        <p:spPr>
          <a:xfrm flipH="1">
            <a:off x="5665075" y="1609753"/>
            <a:ext cx="5912707" cy="4510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800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algn="ctr">
              <a:spcAft>
                <a:spcPts val="2400"/>
              </a:spcAft>
            </a:pPr>
            <a:r>
              <a:rPr lang="en-US" sz="4000" b="1" dirty="0">
                <a:effectLst>
                  <a:outerShdw blurRad="38100" dist="38100" dir="2700000" algn="tl">
                    <a:srgbClr val="000000">
                      <a:alpha val="43137"/>
                    </a:srgbClr>
                  </a:outerShdw>
                </a:effectLst>
              </a:rPr>
              <a:t>The Table of Our Redeemer</a:t>
            </a:r>
            <a:endParaRPr lang="en-US" sz="32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891308"/>
            <a:ext cx="10963564" cy="5339923"/>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100" dirty="0"/>
              <a:t>When the hour had come, He sat down, and the twelve apostles with Him. Then He said to them, “</a:t>
            </a:r>
            <a:r>
              <a:rPr lang="en-US" sz="3100" dirty="0">
                <a:highlight>
                  <a:srgbClr val="FFFF00"/>
                </a:highlight>
              </a:rPr>
              <a:t>With </a:t>
            </a:r>
            <a:r>
              <a:rPr lang="en-US" sz="3100" u="sng" dirty="0">
                <a:solidFill>
                  <a:srgbClr val="FF0000"/>
                </a:solidFill>
                <a:highlight>
                  <a:srgbClr val="FFFF00"/>
                </a:highlight>
              </a:rPr>
              <a:t>fervent desire I have desired</a:t>
            </a:r>
            <a:r>
              <a:rPr lang="en-US" sz="3100" dirty="0">
                <a:highlight>
                  <a:srgbClr val="FFFF00"/>
                </a:highlight>
              </a:rPr>
              <a:t> to eat this Passover with you before I suffer</a:t>
            </a:r>
            <a:r>
              <a:rPr lang="en-US" sz="3100" dirty="0"/>
              <a:t>; for I say to you, I will no longer eat of it until it is fulfilled in the kingdom of God.” Then He took the cup, and gave thanks, and said, “Take this and divide it among yourselves; for I say to you, I will not drink of the fruit of the vine until the kingdom of God comes.” And He took bread, gave thanks and broke it, and gave it to them, saying, “This is My body which is given for you; do this in remembrance of Me.” Likewise He also took the cup after supper, saying, “This cup is the new covenant in My blood, which is shed for you. –Lk. 22:14-20 </a:t>
            </a:r>
          </a:p>
        </p:txBody>
      </p:sp>
      <p:sp>
        <p:nvSpPr>
          <p:cNvPr id="5" name="Rectangle 4">
            <a:extLst>
              <a:ext uri="{FF2B5EF4-FFF2-40B4-BE49-F238E27FC236}">
                <a16:creationId xmlns:a16="http://schemas.microsoft.com/office/drawing/2014/main" id="{3A5652A6-4650-7050-DB3F-96851F9F8C48}"/>
              </a:ext>
            </a:extLst>
          </p:cNvPr>
          <p:cNvSpPr/>
          <p:nvPr/>
        </p:nvSpPr>
        <p:spPr>
          <a:xfrm>
            <a:off x="1708150" y="2489200"/>
            <a:ext cx="8775700" cy="2819400"/>
          </a:xfrm>
          <a:prstGeom prst="rect">
            <a:avLst/>
          </a:prstGeom>
          <a:solidFill>
            <a:srgbClr val="FDFBF9"/>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ffectLst/>
                <a:latin typeface="Amasis MT Pro Black" panose="02040A04050005020304" pitchFamily="18" charset="0"/>
                <a:ea typeface="Times" panose="02020603050405020304" pitchFamily="18" charset="0"/>
                <a:cs typeface="Times New Roman" panose="02020603050405020304" pitchFamily="18" charset="0"/>
              </a:rPr>
              <a:t>"I have looked forward to this hour with deep longing, anxious to eat this Passover meal with you before my suffering begins.”</a:t>
            </a:r>
            <a:endParaRPr lang="en-US" sz="3600" dirty="0">
              <a:solidFill>
                <a:schemeClr val="tx1"/>
              </a:solidFill>
              <a:latin typeface="Amasis MT Pro Black" panose="02040A04050005020304" pitchFamily="18" charset="0"/>
            </a:endParaRPr>
          </a:p>
        </p:txBody>
      </p:sp>
    </p:spTree>
    <p:extLst>
      <p:ext uri="{BB962C8B-B14F-4D97-AF65-F5344CB8AC3E}">
        <p14:creationId xmlns:p14="http://schemas.microsoft.com/office/powerpoint/2010/main" val="28925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algn="ctr">
              <a:spcAft>
                <a:spcPts val="2400"/>
              </a:spcAft>
            </a:pPr>
            <a:r>
              <a:rPr lang="en-US" sz="4000" b="1" dirty="0">
                <a:effectLst>
                  <a:outerShdw blurRad="38100" dist="38100" dir="2700000" algn="tl">
                    <a:srgbClr val="000000">
                      <a:alpha val="43137"/>
                    </a:srgbClr>
                  </a:outerShdw>
                </a:effectLst>
              </a:rPr>
              <a:t>The Table of Our Redeemer</a:t>
            </a:r>
            <a:endParaRPr lang="en-US" sz="32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891308"/>
            <a:ext cx="10963564" cy="1077218"/>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dirty="0"/>
              <a:t>Now there was also a dispute among them, as to which of them should be considered the greatest. –Lk. 22:24</a:t>
            </a:r>
          </a:p>
        </p:txBody>
      </p:sp>
      <p:pic>
        <p:nvPicPr>
          <p:cNvPr id="4" name="Picture 3">
            <a:extLst>
              <a:ext uri="{FF2B5EF4-FFF2-40B4-BE49-F238E27FC236}">
                <a16:creationId xmlns:a16="http://schemas.microsoft.com/office/drawing/2014/main" id="{253A9BC6-F761-DB4A-B41C-F060411D02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218" y="2255555"/>
            <a:ext cx="10963564" cy="3406337"/>
          </a:xfrm>
          <a:prstGeom prst="rect">
            <a:avLst/>
          </a:prstGeom>
        </p:spPr>
      </p:pic>
    </p:spTree>
    <p:extLst>
      <p:ext uri="{BB962C8B-B14F-4D97-AF65-F5344CB8AC3E}">
        <p14:creationId xmlns:p14="http://schemas.microsoft.com/office/powerpoint/2010/main" val="22843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algn="ctr">
              <a:spcAft>
                <a:spcPts val="2400"/>
              </a:spcAft>
            </a:pPr>
            <a:r>
              <a:rPr lang="en-US" sz="4000" b="1" dirty="0">
                <a:effectLst>
                  <a:outerShdw blurRad="38100" dist="38100" dir="2700000" algn="tl">
                    <a:srgbClr val="000000">
                      <a:alpha val="43137"/>
                    </a:srgbClr>
                  </a:outerShdw>
                </a:effectLst>
              </a:rPr>
              <a:t>The Table of Our Redeemer</a:t>
            </a:r>
            <a:endParaRPr lang="en-US" sz="32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891308"/>
            <a:ext cx="10963564" cy="5478423"/>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dirty="0">
                <a:effectLst/>
                <a:ea typeface="Times" panose="02020603050405020304" pitchFamily="18" charset="0"/>
                <a:cs typeface="Times New Roman" panose="02020603050405020304" pitchFamily="18" charset="0"/>
              </a:rPr>
              <a:t>Now </a:t>
            </a:r>
            <a:r>
              <a:rPr lang="en-US" sz="3200" u="sng" dirty="0">
                <a:effectLst/>
                <a:ea typeface="Times" panose="02020603050405020304" pitchFamily="18" charset="0"/>
                <a:cs typeface="Times New Roman" panose="02020603050405020304" pitchFamily="18" charset="0"/>
              </a:rPr>
              <a:t>before the Feast of the Passover</a:t>
            </a:r>
            <a:r>
              <a:rPr lang="en-US" sz="3200" dirty="0">
                <a:effectLst/>
                <a:ea typeface="Times" panose="02020603050405020304" pitchFamily="18" charset="0"/>
                <a:cs typeface="Times New Roman" panose="02020603050405020304" pitchFamily="18" charset="0"/>
              </a:rPr>
              <a:t>, when </a:t>
            </a:r>
            <a:r>
              <a:rPr lang="en-US" sz="3200" u="sng" dirty="0">
                <a:effectLst/>
                <a:ea typeface="Times" panose="02020603050405020304" pitchFamily="18" charset="0"/>
                <a:cs typeface="Times New Roman" panose="02020603050405020304" pitchFamily="18" charset="0"/>
              </a:rPr>
              <a:t>Jesus knew that His hour had come </a:t>
            </a:r>
            <a:r>
              <a:rPr lang="en-US" sz="3200" dirty="0">
                <a:effectLst/>
                <a:ea typeface="Times" panose="02020603050405020304" pitchFamily="18" charset="0"/>
                <a:cs typeface="Times New Roman" panose="02020603050405020304" pitchFamily="18" charset="0"/>
              </a:rPr>
              <a:t>that He should depart from this world to the Father, having loved His own who were in the world, </a:t>
            </a:r>
            <a:r>
              <a:rPr lang="en-US" sz="3200" b="1" i="1" u="sng" dirty="0">
                <a:effectLst/>
                <a:ea typeface="Times" panose="02020603050405020304" pitchFamily="18" charset="0"/>
                <a:cs typeface="Times New Roman" panose="02020603050405020304" pitchFamily="18" charset="0"/>
              </a:rPr>
              <a:t>He loved them to the end</a:t>
            </a:r>
            <a:r>
              <a:rPr lang="en-US" sz="3200" dirty="0">
                <a:effectLst/>
                <a:ea typeface="Times" panose="02020603050405020304" pitchFamily="18" charset="0"/>
                <a:cs typeface="Times New Roman" panose="02020603050405020304" pitchFamily="18" charset="0"/>
              </a:rPr>
              <a:t>. –Jn. 13:1 </a:t>
            </a:r>
          </a:p>
          <a:p>
            <a:pPr marR="0">
              <a:spcBef>
                <a:spcPts val="600"/>
              </a:spcBef>
              <a:spcAft>
                <a:spcPts val="600"/>
              </a:spcAft>
            </a:pPr>
            <a:r>
              <a:rPr lang="en-US" sz="3200" b="1" i="1" dirty="0">
                <a:effectLst/>
                <a:ea typeface="Times" panose="02020603050405020304" pitchFamily="18" charset="0"/>
                <a:cs typeface="Times New Roman" panose="02020603050405020304" pitchFamily="18" charset="0"/>
              </a:rPr>
              <a:t>Jesus knew that:</a:t>
            </a:r>
          </a:p>
          <a:p>
            <a:pPr marL="914400" lvl="1" indent="-457200" fontAlgn="base" hangingPunct="0">
              <a:buFont typeface="Arial" panose="020B0604020202020204" pitchFamily="34" charset="0"/>
              <a:buChar char="•"/>
              <a:tabLst>
                <a:tab pos="685800" algn="l"/>
              </a:tabLst>
            </a:pPr>
            <a:r>
              <a:rPr lang="en-US" sz="3200" dirty="0">
                <a:effectLst/>
                <a:ea typeface="Times" panose="02020603050405020304" pitchFamily="18" charset="0"/>
                <a:cs typeface="Times New Roman" panose="02020603050405020304" pitchFamily="18" charset="0"/>
              </a:rPr>
              <a:t>His disciples would argue about being the greatest.</a:t>
            </a:r>
          </a:p>
          <a:p>
            <a:pPr marL="914400" lvl="1" indent="-457200" fontAlgn="base" hangingPunct="0">
              <a:buFont typeface="Arial" panose="020B0604020202020204" pitchFamily="34" charset="0"/>
              <a:buChar char="•"/>
              <a:tabLst>
                <a:tab pos="685800" algn="l"/>
              </a:tabLst>
            </a:pPr>
            <a:r>
              <a:rPr lang="en-US" sz="3200" dirty="0">
                <a:effectLst/>
                <a:ea typeface="Times" panose="02020603050405020304" pitchFamily="18" charset="0"/>
                <a:cs typeface="Times New Roman" panose="02020603050405020304" pitchFamily="18" charset="0"/>
              </a:rPr>
              <a:t>Peter would deny Him.</a:t>
            </a:r>
          </a:p>
          <a:p>
            <a:pPr marL="914400" lvl="1" indent="-457200" fontAlgn="base" hangingPunct="0">
              <a:buFont typeface="Arial" panose="020B0604020202020204" pitchFamily="34" charset="0"/>
              <a:buChar char="•"/>
              <a:tabLst>
                <a:tab pos="685800" algn="l"/>
              </a:tabLst>
            </a:pPr>
            <a:r>
              <a:rPr lang="en-US" sz="3200" dirty="0">
                <a:effectLst/>
                <a:ea typeface="Times" panose="02020603050405020304" pitchFamily="18" charset="0"/>
                <a:cs typeface="Times New Roman" panose="02020603050405020304" pitchFamily="18" charset="0"/>
              </a:rPr>
              <a:t>His disciples would all forsake Him.</a:t>
            </a:r>
          </a:p>
          <a:p>
            <a:pPr marL="914400" lvl="1" indent="-457200" fontAlgn="base" hangingPunct="0">
              <a:buFont typeface="Arial" panose="020B0604020202020204" pitchFamily="34" charset="0"/>
              <a:buChar char="•"/>
              <a:tabLst>
                <a:tab pos="685800" algn="l"/>
              </a:tabLst>
            </a:pPr>
            <a:endParaRPr lang="en-US" sz="3200" dirty="0">
              <a:ea typeface="Times" panose="02020603050405020304" pitchFamily="18" charset="0"/>
              <a:cs typeface="Times New Roman" panose="02020603050405020304" pitchFamily="18" charset="0"/>
            </a:endParaRPr>
          </a:p>
          <a:p>
            <a:pPr lvl="1" algn="ctr" fontAlgn="base" hangingPunct="0">
              <a:tabLst>
                <a:tab pos="685800" algn="l"/>
              </a:tabLst>
            </a:pPr>
            <a:r>
              <a:rPr lang="en-US" sz="3200" dirty="0">
                <a:solidFill>
                  <a:srgbClr val="C00000"/>
                </a:solidFill>
                <a:effectLst/>
                <a:latin typeface="Amasis MT Pro Black" panose="02040A04050005020304" pitchFamily="18" charset="0"/>
                <a:ea typeface="Times" panose="02020603050405020304" pitchFamily="18" charset="0"/>
                <a:cs typeface="Times New Roman" panose="02020603050405020304" pitchFamily="18" charset="0"/>
              </a:rPr>
              <a:t>Yet, He loved them to the end!</a:t>
            </a:r>
          </a:p>
        </p:txBody>
      </p:sp>
    </p:spTree>
    <p:extLst>
      <p:ext uri="{BB962C8B-B14F-4D97-AF65-F5344CB8AC3E}">
        <p14:creationId xmlns:p14="http://schemas.microsoft.com/office/powerpoint/2010/main" val="347073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2985433"/>
          </a:xfrm>
          <a:prstGeom prst="rect">
            <a:avLst/>
          </a:prstGeom>
          <a:solidFill>
            <a:srgbClr val="000000">
              <a:alpha val="46000"/>
            </a:srgbClr>
          </a:solidFill>
          <a:ln>
            <a:solidFill>
              <a:schemeClr val="tx1"/>
            </a:solidFill>
          </a:ln>
        </p:spPr>
        <p:txBody>
          <a:bodyPr wrap="square" rtlCol="0">
            <a:spAutoFit/>
          </a:bodyPr>
          <a:lstStyle/>
          <a:p>
            <a:pPr algn="ctr">
              <a:spcAft>
                <a:spcPts val="2400"/>
              </a:spcAft>
            </a:pPr>
            <a:r>
              <a:rPr lang="en-US" sz="3200" b="1" dirty="0">
                <a:solidFill>
                  <a:schemeClr val="bg1"/>
                </a:solidFill>
              </a:rPr>
              <a:t>A time of morbid introspection!</a:t>
            </a:r>
          </a:p>
          <a:p>
            <a:pPr algn="ctr">
              <a:spcAft>
                <a:spcPts val="2400"/>
              </a:spcAft>
            </a:pPr>
            <a:r>
              <a:rPr lang="en-US" sz="3200" dirty="0">
                <a:solidFill>
                  <a:schemeClr val="bg1"/>
                </a:solidFill>
              </a:rPr>
              <a:t>Make a list of all your sins!</a:t>
            </a:r>
          </a:p>
          <a:p>
            <a:pPr algn="ctr">
              <a:spcAft>
                <a:spcPts val="2400"/>
              </a:spcAft>
            </a:pPr>
            <a:r>
              <a:rPr lang="en-US" sz="3200" dirty="0">
                <a:solidFill>
                  <a:schemeClr val="bg1"/>
                </a:solidFill>
              </a:rPr>
              <a:t>Confess all your sins!</a:t>
            </a:r>
          </a:p>
          <a:p>
            <a:pPr algn="ctr">
              <a:spcAft>
                <a:spcPts val="2400"/>
              </a:spcAft>
            </a:pPr>
            <a:r>
              <a:rPr lang="en-US" sz="3200" dirty="0">
                <a:solidFill>
                  <a:schemeClr val="bg1"/>
                </a:solidFill>
              </a:rPr>
              <a:t>Repent of all your sins!</a:t>
            </a:r>
          </a:p>
        </p:txBody>
      </p:sp>
    </p:spTree>
    <p:extLst>
      <p:ext uri="{BB962C8B-B14F-4D97-AF65-F5344CB8AC3E}">
        <p14:creationId xmlns:p14="http://schemas.microsoft.com/office/powerpoint/2010/main" val="204507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3170099"/>
          </a:xfrm>
          <a:prstGeom prst="rect">
            <a:avLst/>
          </a:prstGeom>
          <a:solidFill>
            <a:srgbClr val="000000">
              <a:alpha val="46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lang="en-US" sz="4000" b="1" dirty="0">
                <a:solidFill>
                  <a:schemeClr val="bg1"/>
                </a:solidFill>
                <a:effectLst/>
                <a:ea typeface="Times" panose="02020603050405020304" pitchFamily="18" charset="0"/>
                <a:cs typeface="Times New Roman" panose="02020603050405020304" pitchFamily="18" charset="0"/>
              </a:rPr>
              <a:t>But let a man examine himself, </a:t>
            </a:r>
            <a:r>
              <a:rPr lang="en-US" sz="4000" b="1" i="1" dirty="0">
                <a:solidFill>
                  <a:schemeClr val="bg1"/>
                </a:solidFill>
                <a:effectLst/>
                <a:ea typeface="Times" panose="02020603050405020304" pitchFamily="18" charset="0"/>
                <a:cs typeface="Times New Roman" panose="02020603050405020304" pitchFamily="18" charset="0"/>
              </a:rPr>
              <a:t>and if he has any unconfessed sin he better not</a:t>
            </a:r>
            <a:r>
              <a:rPr lang="en-US" sz="4000" b="1" dirty="0">
                <a:solidFill>
                  <a:schemeClr val="bg1"/>
                </a:solidFill>
                <a:effectLst/>
                <a:ea typeface="Times" panose="02020603050405020304" pitchFamily="18" charset="0"/>
                <a:cs typeface="Times New Roman" panose="02020603050405020304" pitchFamily="18" charset="0"/>
              </a:rPr>
              <a:t> eat of the bread and drink of the cup. –1 Cor. 11:28</a:t>
            </a:r>
            <a:endParaRPr kumimoji="0" lang="en-US" sz="4000" b="1"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419261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2554545"/>
          </a:xfrm>
          <a:prstGeom prst="rect">
            <a:avLst/>
          </a:prstGeom>
          <a:solidFill>
            <a:srgbClr val="000000">
              <a:alpha val="46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But let a man examine himself, </a:t>
            </a:r>
            <a:r>
              <a:rPr kumimoji="0" lang="en-US" sz="4000" b="1" i="1"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and so let him eat </a:t>
            </a: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of the bread and drink of the cup. –1 Cor. 11:28</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21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Rob Ketcham:</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548409" y="891308"/>
            <a:ext cx="11095182" cy="2862322"/>
          </a:xfrm>
          <a:prstGeom prst="rect">
            <a:avLst/>
          </a:prstGeom>
          <a:solidFill>
            <a:schemeClr val="bg1">
              <a:alpha val="61000"/>
            </a:schemeClr>
          </a:solidFill>
          <a:ln>
            <a:solidFill>
              <a:schemeClr val="tx1"/>
            </a:solidFill>
          </a:ln>
        </p:spPr>
        <p:txBody>
          <a:bodyPr wrap="square" rtlCol="0">
            <a:spAutoFit/>
          </a:bodyPr>
          <a:lstStyle/>
          <a:p>
            <a:pPr lvl="0" algn="ctr">
              <a:spcAft>
                <a:spcPts val="2400"/>
              </a:spcAft>
            </a:pPr>
            <a:r>
              <a:rPr lang="en-US" sz="3600" dirty="0">
                <a:solidFill>
                  <a:prstClr val="black"/>
                </a:solidFill>
              </a:rPr>
              <a:t>“Many of us grew up in environments that were very performance based. You perform and you get the attention. You perform and you get the honors. Many of us grew up in MK schools (missionary kid schools), which were a performance-based environment.”</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7729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NTM Missionary:</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548409" y="891308"/>
            <a:ext cx="11095182" cy="646331"/>
          </a:xfrm>
          <a:prstGeom prst="rect">
            <a:avLst/>
          </a:prstGeom>
          <a:solidFill>
            <a:schemeClr val="bg1">
              <a:alpha val="61000"/>
            </a:schemeClr>
          </a:solidFill>
          <a:ln>
            <a:solidFill>
              <a:schemeClr val="tx1"/>
            </a:solidFill>
          </a:ln>
        </p:spPr>
        <p:txBody>
          <a:bodyPr wrap="square" rtlCol="0">
            <a:spAutoFit/>
          </a:bodyPr>
          <a:lstStyle/>
          <a:p>
            <a:pPr lvl="0" algn="ctr">
              <a:spcAft>
                <a:spcPts val="2400"/>
              </a:spcAft>
            </a:pPr>
            <a:r>
              <a:rPr lang="en-US" sz="3600" dirty="0">
                <a:solidFill>
                  <a:prstClr val="black"/>
                </a:solidFill>
              </a:rPr>
              <a:t>“We should only give grace where grace is due.”</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a:extLst>
              <a:ext uri="{FF2B5EF4-FFF2-40B4-BE49-F238E27FC236}">
                <a16:creationId xmlns:a16="http://schemas.microsoft.com/office/drawing/2014/main" id="{9B335FEB-38B5-5E4D-1B7A-257F95B542AA}"/>
              </a:ext>
            </a:extLst>
          </p:cNvPr>
          <p:cNvPicPr>
            <a:picLocks noChangeAspect="1"/>
          </p:cNvPicPr>
          <p:nvPr/>
        </p:nvPicPr>
        <p:blipFill>
          <a:blip r:embed="rId3"/>
          <a:stretch>
            <a:fillRect/>
          </a:stretch>
        </p:blipFill>
        <p:spPr>
          <a:xfrm>
            <a:off x="3871602" y="1994213"/>
            <a:ext cx="4448796" cy="3972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770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An Ethnos360 Missionary Kid wrote:</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548409" y="891308"/>
            <a:ext cx="11095182" cy="5693866"/>
          </a:xfrm>
          <a:prstGeom prst="rect">
            <a:avLst/>
          </a:prstGeom>
          <a:solidFill>
            <a:schemeClr val="bg1">
              <a:alpha val="61000"/>
            </a:schemeClr>
          </a:solidFill>
          <a:ln>
            <a:solidFill>
              <a:schemeClr val="tx1"/>
            </a:solidFill>
          </a:ln>
        </p:spPr>
        <p:txBody>
          <a:bodyPr wrap="square" rtlCol="0">
            <a:spAutoFit/>
          </a:bodyPr>
          <a:lstStyle/>
          <a:p>
            <a:pPr lvl="0">
              <a:spcAft>
                <a:spcPts val="2400"/>
              </a:spcAft>
            </a:pPr>
            <a:r>
              <a:rPr lang="en-US" sz="2800" dirty="0">
                <a:solidFill>
                  <a:prstClr val="black"/>
                </a:solidFill>
              </a:rPr>
              <a:t>I remember when I was growing up … it was really pounded into us that we had to have all sin confessed before taking communion or we might be struck dead like Ananias and Sapphira. I made a mental list of everyone I thought I may have offended and made sure to talk to each one and ask them to forgive me. Then, I would take communion with fear and trembling, hoping I hadn’t forgotten to confess anything, and wondering if God was going to strike me dead because I’d forgotten something. I surreptitiously peeked at others that I was sure were going to die because I felt like they should have apologized to me, but they didn’t. If we weren’t sure we’d apologized to everyone and didn’t take communion, then someone would come and talk to us. Even sometimes when we thought we’d apologized to everyone and took communion, someone would talk to us afterwards and ask us if we’d apologized to so-and-so for such-and-such.</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67112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3170099"/>
          </a:xfrm>
          <a:prstGeom prst="rect">
            <a:avLst/>
          </a:prstGeom>
          <a:solidFill>
            <a:srgbClr val="000000">
              <a:alpha val="46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But let a man examine himself, </a:t>
            </a:r>
            <a:r>
              <a:rPr kumimoji="0" lang="en-US" sz="4000" b="1" i="1"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and if he has any unconfessed sin he better not</a:t>
            </a: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 eat of the bread and drink of the cup. –1 Cor. 11:28</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9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Establishment of the Kingdom</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936275"/>
            <a:ext cx="5608782" cy="3170099"/>
          </a:xfrm>
          <a:prstGeom prst="rect">
            <a:avLst/>
          </a:prstGeom>
          <a:solidFill>
            <a:schemeClr val="bg1">
              <a:alpha val="61000"/>
            </a:schemeClr>
          </a:solidFill>
          <a:ln>
            <a:solidFill>
              <a:schemeClr val="tx1"/>
            </a:solidFill>
          </a:ln>
        </p:spPr>
        <p:txBody>
          <a:bodyPr wrap="square" rtlCol="0">
            <a:spAutoFit/>
          </a:bodyPr>
          <a:lstStyle/>
          <a:p>
            <a:pPr algn="ctr"/>
            <a:r>
              <a:rPr lang="en-US" sz="4000" dirty="0"/>
              <a:t>So God created man in His own image; in the image of God He created him; male and female He created them. –Gen. 1:27</a:t>
            </a:r>
          </a:p>
        </p:txBody>
      </p:sp>
      <p:pic>
        <p:nvPicPr>
          <p:cNvPr id="4" name="Picture 2" descr="Garden of Eden and the Kingdom of Heaven | Adam and eve, Garden of eden ...">
            <a:extLst>
              <a:ext uri="{FF2B5EF4-FFF2-40B4-BE49-F238E27FC236}">
                <a16:creationId xmlns:a16="http://schemas.microsoft.com/office/drawing/2014/main" id="{A5E5EA48-4E5A-A783-6351-F18BB0094F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1434" y="1869208"/>
            <a:ext cx="4956348" cy="3304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2554545"/>
          </a:xfrm>
          <a:prstGeom prst="rect">
            <a:avLst/>
          </a:prstGeom>
          <a:solidFill>
            <a:srgbClr val="000000">
              <a:alpha val="46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But let a man examine himself, </a:t>
            </a:r>
            <a:r>
              <a:rPr kumimoji="0" lang="en-US" sz="4000" b="1" i="1"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and so let him eat </a:t>
            </a: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of the bread and drink of the cup. –1 Cor. 11:28</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2862322"/>
          </a:xfrm>
          <a:prstGeom prst="rect">
            <a:avLst/>
          </a:prstGeom>
          <a:solidFill>
            <a:srgbClr val="000000">
              <a:alpha val="46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None of us are “worthy.” </a:t>
            </a:r>
          </a:p>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If our “worthiness” were the requirement, then we should all go home.</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83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3170099"/>
          </a:xfrm>
          <a:prstGeom prst="rect">
            <a:avLst/>
          </a:prstGeom>
          <a:solidFill>
            <a:srgbClr val="000000">
              <a:alpha val="46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For he who eats and drinks in an </a:t>
            </a:r>
            <a:r>
              <a:rPr kumimoji="0" lang="en-US" sz="4000" b="1" i="1" u="sng"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unworthy manner</a:t>
            </a: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 eats and drinks judgment to himself, not discerning the Lord's body. –1 Cor. 11:29</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2862322"/>
          </a:xfrm>
          <a:prstGeom prst="rect">
            <a:avLst/>
          </a:prstGeom>
          <a:solidFill>
            <a:srgbClr val="000000">
              <a:alpha val="46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Paul was </a:t>
            </a:r>
            <a:r>
              <a:rPr kumimoji="0" lang="en-US" sz="4000" b="1" i="0" u="sng"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not</a:t>
            </a: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 addressing their </a:t>
            </a:r>
            <a:r>
              <a:rPr kumimoji="0" lang="en-US" sz="4000" b="1" i="1"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unworthy character</a:t>
            </a: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Paul was addressing their </a:t>
            </a:r>
            <a:r>
              <a:rPr kumimoji="0" lang="en-US" sz="4000" b="1" i="1"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unworthy manner</a:t>
            </a:r>
            <a:r>
              <a:rPr kumimoji="0" lang="en-US" sz="40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6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2431435"/>
          </a:xfrm>
          <a:prstGeom prst="rect">
            <a:avLst/>
          </a:prstGeom>
          <a:solidFill>
            <a:srgbClr val="000000">
              <a:alpha val="46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Times" panose="02020603050405020304" pitchFamily="18" charset="0"/>
                <a:cs typeface="Times New Roman" panose="02020603050405020304" pitchFamily="18" charset="0"/>
              </a:rPr>
              <a:t>If you are unworthy, then this table is for you!</a:t>
            </a:r>
          </a:p>
          <a:p>
            <a:pPr marL="0" marR="0" lvl="0" indent="0" algn="ctr" defTabSz="914400" rtl="0" eaLnBrk="1" fontAlgn="auto" latinLnBrk="0" hangingPunct="1">
              <a:lnSpc>
                <a:spcPct val="100000"/>
              </a:lnSpc>
              <a:spcBef>
                <a:spcPts val="0"/>
              </a:spcBef>
              <a:spcAft>
                <a:spcPts val="240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48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Table of Our Redeemer</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891308"/>
            <a:ext cx="10963564" cy="5339923"/>
          </a:xfrm>
          <a:prstGeom prst="rect">
            <a:avLst/>
          </a:prstGeom>
          <a:solidFill>
            <a:schemeClr val="bg1">
              <a:alpha val="61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When the hour had come, He sat down, and the twelve apostles with Him. Then He said to them, “</a:t>
            </a:r>
            <a:r>
              <a:rPr kumimoji="0" lang="en-US" sz="31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With </a:t>
            </a:r>
            <a:r>
              <a:rPr kumimoji="0" lang="en-US" sz="3100" b="0" i="0" u="sng"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fervent desire I have desired</a:t>
            </a:r>
            <a:r>
              <a:rPr kumimoji="0" lang="en-US" sz="31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to eat this Passover with you before I suffer</a:t>
            </a:r>
            <a:r>
              <a:rPr kumimoji="0" lang="en-US" sz="3100" b="0" i="0" u="none" strike="noStrike" kern="1200" cap="none" spc="0" normalizeH="0" baseline="0" noProof="0" dirty="0">
                <a:ln>
                  <a:noFill/>
                </a:ln>
                <a:solidFill>
                  <a:prstClr val="black"/>
                </a:solidFill>
                <a:effectLst/>
                <a:uLnTx/>
                <a:uFillTx/>
                <a:latin typeface="Calibri" panose="020F0502020204030204"/>
                <a:ea typeface="+mn-ea"/>
                <a:cs typeface="+mn-cs"/>
              </a:rPr>
              <a:t>; for I say to you, I will no longer eat of it until it is fulfilled in the kingdom of God.” Then He took the cup, and gave thanks, and said, “Take this and divide it among yourselves; for I say to you, I will not drink of the fruit of the vine until the kingdom of God comes.” And He took bread, gave thanks and broke it, and gave it to them, saying, “This is My body which is given for you; do this in remembrance of Me.” Likewise He also took the cup after supper, saying, “This cup is the new covenant in My blood, which is shed for you. –Lk. 22:14-20 </a:t>
            </a:r>
          </a:p>
        </p:txBody>
      </p:sp>
      <p:sp>
        <p:nvSpPr>
          <p:cNvPr id="5" name="Rectangle 4">
            <a:extLst>
              <a:ext uri="{FF2B5EF4-FFF2-40B4-BE49-F238E27FC236}">
                <a16:creationId xmlns:a16="http://schemas.microsoft.com/office/drawing/2014/main" id="{3A5652A6-4650-7050-DB3F-96851F9F8C48}"/>
              </a:ext>
            </a:extLst>
          </p:cNvPr>
          <p:cNvSpPr/>
          <p:nvPr/>
        </p:nvSpPr>
        <p:spPr>
          <a:xfrm>
            <a:off x="1708150" y="2489200"/>
            <a:ext cx="8775700" cy="2819400"/>
          </a:xfrm>
          <a:prstGeom prst="rect">
            <a:avLst/>
          </a:prstGeom>
          <a:solidFill>
            <a:srgbClr val="FDFBF9"/>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masis MT Pro Black" panose="02040A04050005020304" pitchFamily="18" charset="0"/>
                <a:ea typeface="Times" panose="02020603050405020304" pitchFamily="18" charset="0"/>
                <a:cs typeface="Times New Roman" panose="02020603050405020304" pitchFamily="18" charset="0"/>
              </a:rPr>
              <a:t>"I have looked forward to this hour with deep longing, anxious to eat this Passover meal with you before my suffering begins.”</a:t>
            </a:r>
            <a:endParaRPr kumimoji="0" lang="en-US" sz="36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mn-cs"/>
            </a:endParaRPr>
          </a:p>
        </p:txBody>
      </p:sp>
    </p:spTree>
    <p:extLst>
      <p:ext uri="{BB962C8B-B14F-4D97-AF65-F5344CB8AC3E}">
        <p14:creationId xmlns:p14="http://schemas.microsoft.com/office/powerpoint/2010/main" val="4011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51DF72-B4CD-4D1B-B2C1-3349FAA3D7BB}"/>
              </a:ext>
            </a:extLst>
          </p:cNvPr>
          <p:cNvSpPr txBox="1"/>
          <p:nvPr/>
        </p:nvSpPr>
        <p:spPr>
          <a:xfrm>
            <a:off x="1143000" y="3136612"/>
            <a:ext cx="6502400" cy="3477875"/>
          </a:xfrm>
          <a:prstGeom prst="rect">
            <a:avLst/>
          </a:prstGeom>
          <a:solidFill>
            <a:srgbClr val="000000">
              <a:alpha val="46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Grace extends its invitation regardless of our unworthiness! </a:t>
            </a:r>
          </a:p>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Jesus says, “come and let us eat together.”</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5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6C87F59-3D51-623A-484D-2411AE65BDB6}"/>
              </a:ext>
            </a:extLst>
          </p:cNvPr>
          <p:cNvSpPr>
            <a:spLocks noGrp="1" noChangeArrowheads="1"/>
          </p:cNvSpPr>
          <p:nvPr>
            <p:ph idx="1"/>
          </p:nvPr>
        </p:nvSpPr>
        <p:spPr>
          <a:xfrm>
            <a:off x="602343" y="1409700"/>
            <a:ext cx="10987314" cy="4305300"/>
          </a:xfrm>
        </p:spPr>
        <p:txBody>
          <a:bodyPr>
            <a:noAutofit/>
          </a:bodyPr>
          <a:lstStyle/>
          <a:p>
            <a:pPr marL="0" indent="0" algn="ctr">
              <a:buNone/>
            </a:pPr>
            <a:r>
              <a:rPr lang="en-US" altLang="en-US" sz="4400" dirty="0"/>
              <a:t>For I received from the Lord that which I also delivered to you: that the Lord Jesus on the same night in which He was betrayed took bread; and when He had given thanks, He broke it and said, "Take, eat; this is My body which is broken for you; do this in remembrance of Me." –1 Cor. 11:23-24 </a:t>
            </a:r>
          </a:p>
        </p:txBody>
      </p:sp>
      <p:sp>
        <p:nvSpPr>
          <p:cNvPr id="5" name="TextBox 4">
            <a:extLst>
              <a:ext uri="{FF2B5EF4-FFF2-40B4-BE49-F238E27FC236}">
                <a16:creationId xmlns:a16="http://schemas.microsoft.com/office/drawing/2014/main" id="{A1CA2F2D-206A-EC26-4DDD-218E2F7BB969}"/>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Table of Our Redeemer</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42"/>
                                        </p:tgtEl>
                                        <p:attrNameLst>
                                          <p:attrName>style.visibility</p:attrName>
                                        </p:attrNameLst>
                                      </p:cBhvr>
                                      <p:to>
                                        <p:strVal val="visible"/>
                                      </p:to>
                                    </p:set>
                                    <p:animEffect transition="in" filter="fade">
                                      <p:cBhvr>
                                        <p:cTn id="10" dur="5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BE1E4401-FAAD-6DDC-A550-7113A4D4D905}"/>
              </a:ext>
            </a:extLst>
          </p:cNvPr>
          <p:cNvSpPr>
            <a:spLocks noGrp="1" noChangeArrowheads="1"/>
          </p:cNvSpPr>
          <p:nvPr>
            <p:ph idx="1"/>
          </p:nvPr>
        </p:nvSpPr>
        <p:spPr>
          <a:xfrm>
            <a:off x="616857" y="1447800"/>
            <a:ext cx="10958286" cy="4445000"/>
          </a:xfrm>
        </p:spPr>
        <p:txBody>
          <a:bodyPr>
            <a:noAutofit/>
          </a:bodyPr>
          <a:lstStyle/>
          <a:p>
            <a:pPr marL="0" indent="0" algn="ctr">
              <a:buNone/>
            </a:pPr>
            <a:r>
              <a:rPr lang="en-US" altLang="en-US" sz="4400" dirty="0"/>
              <a:t>In the same manner He also took the cup after supper, saying, "This cup is the new covenant in My blood. This do, as often as you drink it, in remembrance of Me." For as often as you eat this bread and drink this cup, you proclaim the Lord's death till He comes. –1 Cor. 11:25-26 </a:t>
            </a:r>
          </a:p>
        </p:txBody>
      </p:sp>
      <p:sp>
        <p:nvSpPr>
          <p:cNvPr id="5" name="TextBox 4">
            <a:extLst>
              <a:ext uri="{FF2B5EF4-FFF2-40B4-BE49-F238E27FC236}">
                <a16:creationId xmlns:a16="http://schemas.microsoft.com/office/drawing/2014/main" id="{2676A696-C037-DA6E-ED31-DEFA37FA04D8}"/>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Table of Our Redeemer</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a:extLst>
              <a:ext uri="{FF2B5EF4-FFF2-40B4-BE49-F238E27FC236}">
                <a16:creationId xmlns:a16="http://schemas.microsoft.com/office/drawing/2014/main" id="{BF67EB29-5C29-D981-93A9-BC24B4D0F9D5}"/>
              </a:ext>
            </a:extLst>
          </p:cNvPr>
          <p:cNvSpPr>
            <a:spLocks noChangeArrowheads="1"/>
          </p:cNvSpPr>
          <p:nvPr/>
        </p:nvSpPr>
        <p:spPr bwMode="auto">
          <a:xfrm>
            <a:off x="616857" y="1333500"/>
            <a:ext cx="10958286"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9pPr>
          </a:lstStyle>
          <a:p>
            <a:pPr algn="ctr">
              <a:buNone/>
            </a:pPr>
            <a:r>
              <a:rPr lang="en-US" altLang="en-US" sz="4400" dirty="0">
                <a:effectLst/>
                <a:latin typeface="+mn-lt"/>
              </a:rPr>
              <a:t>“But I say to you, I will not drink of this fruit of the vine from now on until that day when I drink it new with you in My Father's kingdom.”</a:t>
            </a:r>
          </a:p>
          <a:p>
            <a:pPr algn="r">
              <a:buNone/>
            </a:pPr>
            <a:r>
              <a:rPr lang="en-US" altLang="en-US" sz="4400" dirty="0">
                <a:effectLst/>
                <a:latin typeface="+mn-lt"/>
              </a:rPr>
              <a:t> –Mat. 26:29  </a:t>
            </a:r>
          </a:p>
        </p:txBody>
      </p:sp>
      <p:sp>
        <p:nvSpPr>
          <p:cNvPr id="5" name="TextBox 4">
            <a:extLst>
              <a:ext uri="{FF2B5EF4-FFF2-40B4-BE49-F238E27FC236}">
                <a16:creationId xmlns:a16="http://schemas.microsoft.com/office/drawing/2014/main" id="{B438AF45-2A1C-233B-3EB8-F454CBB77CD9}"/>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Table of Our Redeemer</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0602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fade">
                                      <p:cBhvr>
                                        <p:cTn id="7" dur="500"/>
                                        <p:tgtEl>
                                          <p:spTgt spid="11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Establishment of the Kingdom</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10963564" cy="4339650"/>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dirty="0"/>
              <a:t>Dr. Andy Woods explains:</a:t>
            </a:r>
          </a:p>
          <a:p>
            <a:pPr lvl="1">
              <a:spcAft>
                <a:spcPts val="2400"/>
              </a:spcAft>
            </a:pPr>
            <a:r>
              <a:rPr lang="en-US" sz="3200" dirty="0"/>
              <a:t>The biblical story of the kingdom begins as early as the Garden of Eden. Here, God placed Adam and Eve in a position of authority over God’s creation. … It should be noted that Adam and Eve were given authority over the physical realm (fish, birds, living things that move on the earth). Here, God arranged for humanity’s first couple to govern God’s creation on God’s behalf. </a:t>
            </a:r>
          </a:p>
        </p:txBody>
      </p:sp>
    </p:spTree>
    <p:extLst>
      <p:ext uri="{BB962C8B-B14F-4D97-AF65-F5344CB8AC3E}">
        <p14:creationId xmlns:p14="http://schemas.microsoft.com/office/powerpoint/2010/main" val="305504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47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AC4A55C-07FC-754E-CF3A-1E9A79037063}"/>
              </a:ext>
            </a:extLst>
          </p:cNvPr>
          <p:cNvSpPr>
            <a:spLocks noGrp="1" noChangeArrowheads="1"/>
          </p:cNvSpPr>
          <p:nvPr>
            <p:ph idx="1"/>
          </p:nvPr>
        </p:nvSpPr>
        <p:spPr>
          <a:xfrm>
            <a:off x="703943" y="922338"/>
            <a:ext cx="6611257" cy="4030662"/>
          </a:xfrm>
        </p:spPr>
        <p:txBody>
          <a:bodyPr>
            <a:noAutofit/>
          </a:bodyPr>
          <a:lstStyle/>
          <a:p>
            <a:pPr marL="0" indent="0" algn="ctr">
              <a:buNone/>
            </a:pPr>
            <a:r>
              <a:rPr lang="en-US" altLang="en-US" sz="4800" dirty="0"/>
              <a:t>The Jewish custom is to end the Passover meal with a toast. Passover participants raise the cup and say, “Next year, in Jerusalem!” </a:t>
            </a:r>
          </a:p>
        </p:txBody>
      </p:sp>
      <p:pic>
        <p:nvPicPr>
          <p:cNvPr id="120835" name="Picture 3">
            <a:extLst>
              <a:ext uri="{FF2B5EF4-FFF2-40B4-BE49-F238E27FC236}">
                <a16:creationId xmlns:a16="http://schemas.microsoft.com/office/drawing/2014/main" id="{CF0FDD9C-AC9D-0B0E-72A2-65BAB95C7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1738" y="922338"/>
            <a:ext cx="3911600" cy="4030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8433D8-9378-8D9C-4EE5-22CD03E3B0CF}"/>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Table of Our Redeemer—The Toast</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834"/>
                                        </p:tgtEl>
                                        <p:attrNameLst>
                                          <p:attrName>style.visibility</p:attrName>
                                        </p:attrNameLst>
                                      </p:cBhvr>
                                      <p:to>
                                        <p:strVal val="visible"/>
                                      </p:to>
                                    </p:set>
                                    <p:animEffect transition="in" filter="fade">
                                      <p:cBhvr>
                                        <p:cTn id="10" dur="500"/>
                                        <p:tgtEl>
                                          <p:spTgt spid="120834"/>
                                        </p:tgtEl>
                                      </p:cBhvr>
                                    </p:animEffect>
                                  </p:childTnLst>
                                </p:cTn>
                              </p:par>
                              <p:par>
                                <p:cTn id="11" presetID="10" presetClass="entr" presetSubtype="0" fill="hold" nodeType="withEffect">
                                  <p:stCondLst>
                                    <p:cond delay="0"/>
                                  </p:stCondLst>
                                  <p:childTnLst>
                                    <p:set>
                                      <p:cBhvr>
                                        <p:cTn id="12" dur="1" fill="hold">
                                          <p:stCondLst>
                                            <p:cond delay="0"/>
                                          </p:stCondLst>
                                        </p:cTn>
                                        <p:tgtEl>
                                          <p:spTgt spid="120835"/>
                                        </p:tgtEl>
                                        <p:attrNameLst>
                                          <p:attrName>style.visibility</p:attrName>
                                        </p:attrNameLst>
                                      </p:cBhvr>
                                      <p:to>
                                        <p:strVal val="visible"/>
                                      </p:to>
                                    </p:set>
                                    <p:animEffect transition="in" filter="fade">
                                      <p:cBhvr>
                                        <p:cTn id="13" dur="5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6A88E7F7-62A9-3F15-81C3-B07359AC6719}"/>
              </a:ext>
            </a:extLst>
          </p:cNvPr>
          <p:cNvSpPr txBox="1">
            <a:spLocks noChangeArrowheads="1"/>
          </p:cNvSpPr>
          <p:nvPr/>
        </p:nvSpPr>
        <p:spPr bwMode="auto">
          <a:xfrm>
            <a:off x="614218" y="5427830"/>
            <a:ext cx="10972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6000" dirty="0">
                <a:latin typeface="Amasis MT Pro Black" panose="02040A04050005020304" pitchFamily="18" charset="0"/>
              </a:rPr>
              <a:t>“Next time with Christ!”</a:t>
            </a:r>
          </a:p>
        </p:txBody>
      </p:sp>
      <p:sp>
        <p:nvSpPr>
          <p:cNvPr id="7" name="TextBox 6">
            <a:extLst>
              <a:ext uri="{FF2B5EF4-FFF2-40B4-BE49-F238E27FC236}">
                <a16:creationId xmlns:a16="http://schemas.microsoft.com/office/drawing/2014/main" id="{66CE5E39-B8CD-56DF-8FAA-B32BB9B7EBDA}"/>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Table of Our Redeemer—The Toast</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ADA8AF4D-5CE9-0CF9-BE0D-1EE762E7A425}"/>
              </a:ext>
            </a:extLst>
          </p:cNvPr>
          <p:cNvSpPr>
            <a:spLocks noGrp="1" noChangeArrowheads="1"/>
          </p:cNvSpPr>
          <p:nvPr>
            <p:ph idx="1"/>
          </p:nvPr>
        </p:nvSpPr>
        <p:spPr>
          <a:xfrm>
            <a:off x="703943" y="922338"/>
            <a:ext cx="6611257" cy="4030662"/>
          </a:xfrm>
        </p:spPr>
        <p:txBody>
          <a:bodyPr>
            <a:noAutofit/>
          </a:bodyPr>
          <a:lstStyle/>
          <a:p>
            <a:pPr marL="0" indent="0" algn="ctr">
              <a:buNone/>
            </a:pPr>
            <a:r>
              <a:rPr lang="en-US" altLang="en-US" sz="4800" dirty="0"/>
              <a:t>The Jewish custom is to end the Passover meal with a toast. Passover participants raise the cup and say, “Next year, in Jerusalem!” </a:t>
            </a:r>
          </a:p>
        </p:txBody>
      </p:sp>
      <p:pic>
        <p:nvPicPr>
          <p:cNvPr id="9" name="Picture 3">
            <a:extLst>
              <a:ext uri="{FF2B5EF4-FFF2-40B4-BE49-F238E27FC236}">
                <a16:creationId xmlns:a16="http://schemas.microsoft.com/office/drawing/2014/main" id="{61ACADFA-09E3-FC88-954D-7ABA1ECE4B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1738" y="922338"/>
            <a:ext cx="3911600" cy="4030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4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a:extLst>
              <a:ext uri="{FF2B5EF4-FFF2-40B4-BE49-F238E27FC236}">
                <a16:creationId xmlns:a16="http://schemas.microsoft.com/office/drawing/2014/main" id="{CA552335-778F-C1AB-AFFA-98FBE3AEE8DF}"/>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4373789" y="993656"/>
            <a:ext cx="3444422" cy="4407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D9E48B8-5F0F-B05D-40A4-CAC80662E1B3}"/>
              </a:ext>
            </a:extLst>
          </p:cNvPr>
          <p:cNvSpPr txBox="1"/>
          <p:nvPr/>
        </p:nvSpPr>
        <p:spPr>
          <a:xfrm>
            <a:off x="614218" y="18475"/>
            <a:ext cx="109635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The Table of Our Redeemer—The Toast</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Text Box 4">
            <a:extLst>
              <a:ext uri="{FF2B5EF4-FFF2-40B4-BE49-F238E27FC236}">
                <a16:creationId xmlns:a16="http://schemas.microsoft.com/office/drawing/2014/main" id="{A2812611-51FD-459C-BB58-04C2FBB9594F}"/>
              </a:ext>
            </a:extLst>
          </p:cNvPr>
          <p:cNvSpPr txBox="1">
            <a:spLocks noChangeArrowheads="1"/>
          </p:cNvSpPr>
          <p:nvPr/>
        </p:nvSpPr>
        <p:spPr bwMode="auto">
          <a:xfrm>
            <a:off x="614218" y="5427830"/>
            <a:ext cx="10972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6000" dirty="0">
                <a:latin typeface="Amasis MT Pro Black" panose="02040A04050005020304" pitchFamily="18" charset="0"/>
              </a:rPr>
              <a:t>“Next time with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fade">
                                      <p:cBhvr>
                                        <p:cTn id="7" dur="500"/>
                                        <p:tgtEl>
                                          <p:spTgt spid="118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0D79417A-C66E-03B6-DC04-F557D1471170}"/>
              </a:ext>
            </a:extLst>
          </p:cNvPr>
          <p:cNvSpPr>
            <a:spLocks noGrp="1" noChangeArrowheads="1"/>
          </p:cNvSpPr>
          <p:nvPr>
            <p:ph idx="1"/>
          </p:nvPr>
        </p:nvSpPr>
        <p:spPr>
          <a:xfrm>
            <a:off x="615042" y="511629"/>
            <a:ext cx="10961915" cy="3298371"/>
          </a:xfrm>
        </p:spPr>
        <p:txBody>
          <a:bodyPr>
            <a:normAutofit/>
          </a:bodyPr>
          <a:lstStyle/>
          <a:p>
            <a:pPr marL="0" indent="0" algn="ctr">
              <a:buNone/>
            </a:pPr>
            <a:r>
              <a:rPr lang="en-US" altLang="en-US" sz="6000" dirty="0">
                <a:latin typeface="Amasis MT Pro Black" panose="02040A04050005020304" pitchFamily="18" charset="0"/>
              </a:rPr>
              <a:t>Maranatha!</a:t>
            </a:r>
          </a:p>
          <a:p>
            <a:pPr marL="0" indent="0" algn="ctr">
              <a:buNone/>
            </a:pPr>
            <a:r>
              <a:rPr lang="en-US" altLang="en-US" sz="6000" dirty="0">
                <a:latin typeface="Amasis MT Pro Black" panose="02040A04050005020304" pitchFamily="18" charset="0"/>
              </a:rPr>
              <a:t>Even so, Lord Jesus, come!</a:t>
            </a:r>
          </a:p>
        </p:txBody>
      </p:sp>
      <p:pic>
        <p:nvPicPr>
          <p:cNvPr id="1026" name="Picture 2" descr="Pin on Biblical/Christian Studies">
            <a:extLst>
              <a:ext uri="{FF2B5EF4-FFF2-40B4-BE49-F238E27FC236}">
                <a16:creationId xmlns:a16="http://schemas.microsoft.com/office/drawing/2014/main" id="{79C62F76-0ED3-EB45-3DC8-E8E912A2EE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5624" y="3089503"/>
            <a:ext cx="6000750" cy="340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500"/>
                                        <p:tgtEl>
                                          <p:spTgt spid="80898"/>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Establishment of the Kingdom</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564408"/>
            <a:ext cx="10963564" cy="3354765"/>
          </a:xfrm>
          <a:prstGeom prst="rect">
            <a:avLst/>
          </a:prstGeom>
          <a:solidFill>
            <a:schemeClr val="bg1">
              <a:alpha val="61000"/>
            </a:schemeClr>
          </a:solidFill>
          <a:ln>
            <a:solidFill>
              <a:schemeClr val="tx1"/>
            </a:solidFill>
          </a:ln>
        </p:spPr>
        <p:txBody>
          <a:bodyPr wrap="square" rtlCol="0">
            <a:spAutoFit/>
          </a:bodyPr>
          <a:lstStyle/>
          <a:p>
            <a:pPr>
              <a:spcAft>
                <a:spcPts val="2400"/>
              </a:spcAft>
            </a:pPr>
            <a:r>
              <a:rPr lang="en-US" sz="3200" dirty="0"/>
              <a:t>Dr. Andy Woods explains:</a:t>
            </a:r>
          </a:p>
          <a:p>
            <a:pPr lvl="1">
              <a:spcAft>
                <a:spcPts val="2400"/>
              </a:spcAft>
            </a:pPr>
            <a:r>
              <a:rPr lang="en-US" sz="3200" dirty="0"/>
              <a:t>The technical term for this hierarchy, where God rules over a man who in turn governs creation on God’s behalf, is the office of Theocratic Administrator. This term simply refers to someone who governs for God. In other words, God ruled the world indirectly through the first Adam.</a:t>
            </a:r>
          </a:p>
        </p:txBody>
      </p:sp>
    </p:spTree>
    <p:extLst>
      <p:ext uri="{BB962C8B-B14F-4D97-AF65-F5344CB8AC3E}">
        <p14:creationId xmlns:p14="http://schemas.microsoft.com/office/powerpoint/2010/main" val="110738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Rebellion of Satan</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1477818" y="1678708"/>
            <a:ext cx="5329382" cy="4031873"/>
          </a:xfrm>
          <a:prstGeom prst="rect">
            <a:avLst/>
          </a:prstGeom>
          <a:solidFill>
            <a:schemeClr val="bg1">
              <a:alpha val="61000"/>
            </a:schemeClr>
          </a:solidFill>
          <a:ln>
            <a:solidFill>
              <a:schemeClr val="tx1"/>
            </a:solidFill>
          </a:ln>
        </p:spPr>
        <p:txBody>
          <a:bodyPr wrap="square" rtlCol="0">
            <a:spAutoFit/>
          </a:bodyPr>
          <a:lstStyle/>
          <a:p>
            <a:pPr algn="ctr"/>
            <a:r>
              <a:rPr lang="en-US" sz="3200" dirty="0"/>
              <a:t>“How you are fallen from heaven, O Lucifer, son of the morning! … For you have said in your heart: ‘I will ascend into heaven, I will exalt my throne above the stars of God; … I will be like the Most High.’ –Is. 14:12-14</a:t>
            </a:r>
          </a:p>
        </p:txBody>
      </p:sp>
      <p:pic>
        <p:nvPicPr>
          <p:cNvPr id="4098" name="Picture 2" descr="A dark angel falling from the sky at night with lightning in the background, his arms reaching up, as if trying to hold on to something, wearing a black robe from the 1st century.">
            <a:extLst>
              <a:ext uri="{FF2B5EF4-FFF2-40B4-BE49-F238E27FC236}">
                <a16:creationId xmlns:a16="http://schemas.microsoft.com/office/drawing/2014/main" id="{F998373A-85CD-BAAD-49B4-A290188C64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2002" y="1714500"/>
            <a:ext cx="3996081" cy="3996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36CB9-97CC-4D29-BB62-5C0663D288D6}"/>
              </a:ext>
            </a:extLst>
          </p:cNvPr>
          <p:cNvSpPr txBox="1"/>
          <p:nvPr/>
        </p:nvSpPr>
        <p:spPr>
          <a:xfrm>
            <a:off x="614218" y="18475"/>
            <a:ext cx="10963564" cy="1400383"/>
          </a:xfrm>
          <a:prstGeom prst="rect">
            <a:avLst/>
          </a:prstGeom>
          <a:noFill/>
        </p:spPr>
        <p:txBody>
          <a:bodyPr wrap="square" rtlCol="0">
            <a:spAutoFit/>
          </a:bodyPr>
          <a:lstStyle/>
          <a:p>
            <a:pPr algn="ctr">
              <a:spcAft>
                <a:spcPts val="600"/>
              </a:spcAft>
            </a:pPr>
            <a:r>
              <a:rPr lang="en-US" sz="4000" b="1" dirty="0">
                <a:effectLst>
                  <a:outerShdw blurRad="38100" dist="38100" dir="2700000" algn="tl">
                    <a:srgbClr val="000000">
                      <a:alpha val="43137"/>
                    </a:srgbClr>
                  </a:outerShdw>
                </a:effectLst>
              </a:rPr>
              <a:t>The Conflict of the Ages</a:t>
            </a:r>
          </a:p>
          <a:p>
            <a:pPr algn="ctr">
              <a:spcAft>
                <a:spcPts val="2400"/>
              </a:spcAft>
            </a:pPr>
            <a:r>
              <a:rPr lang="en-US" sz="4000" i="1" dirty="0">
                <a:effectLst>
                  <a:outerShdw blurRad="38100" dist="38100" dir="2700000" algn="tl">
                    <a:srgbClr val="000000">
                      <a:alpha val="43137"/>
                    </a:srgbClr>
                  </a:outerShdw>
                </a:effectLst>
              </a:rPr>
              <a:t>The Rebellion of Other Angels</a:t>
            </a:r>
            <a:endParaRPr lang="en-US" sz="32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6551DF72-B4CD-4D1B-B2C1-3349FAA3D7BB}"/>
              </a:ext>
            </a:extLst>
          </p:cNvPr>
          <p:cNvSpPr txBox="1"/>
          <p:nvPr/>
        </p:nvSpPr>
        <p:spPr>
          <a:xfrm>
            <a:off x="614218" y="1958108"/>
            <a:ext cx="10963564" cy="1077218"/>
          </a:xfrm>
          <a:prstGeom prst="rect">
            <a:avLst/>
          </a:prstGeom>
          <a:solidFill>
            <a:schemeClr val="bg1">
              <a:alpha val="61000"/>
            </a:schemeClr>
          </a:solidFill>
          <a:ln>
            <a:solidFill>
              <a:schemeClr val="tx1"/>
            </a:solidFill>
          </a:ln>
        </p:spPr>
        <p:txBody>
          <a:bodyPr wrap="square" rtlCol="0">
            <a:spAutoFit/>
          </a:bodyPr>
          <a:lstStyle/>
          <a:p>
            <a:pPr algn="ctr">
              <a:spcAft>
                <a:spcPts val="2400"/>
              </a:spcAft>
            </a:pPr>
            <a:r>
              <a:rPr lang="en-US" sz="3200" dirty="0"/>
              <a:t>Satan needed to have subjects to rule over. He had to persuade other angels and humans to join him in his rebellion.</a:t>
            </a:r>
          </a:p>
        </p:txBody>
      </p:sp>
      <p:pic>
        <p:nvPicPr>
          <p:cNvPr id="4" name="Picture 3">
            <a:extLst>
              <a:ext uri="{FF2B5EF4-FFF2-40B4-BE49-F238E27FC236}">
                <a16:creationId xmlns:a16="http://schemas.microsoft.com/office/drawing/2014/main" id="{26307652-5719-F8D9-7BDF-1D401F84362E}"/>
              </a:ext>
            </a:extLst>
          </p:cNvPr>
          <p:cNvPicPr>
            <a:picLocks noChangeAspect="1"/>
          </p:cNvPicPr>
          <p:nvPr/>
        </p:nvPicPr>
        <p:blipFill>
          <a:blip r:embed="rId3"/>
          <a:stretch>
            <a:fillRect/>
          </a:stretch>
        </p:blipFill>
        <p:spPr>
          <a:xfrm>
            <a:off x="5024582" y="3187700"/>
            <a:ext cx="6096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0" name="Picture 2" descr="Fallen angels falling from the clouds at night with lightening in the background">
            <a:extLst>
              <a:ext uri="{FF2B5EF4-FFF2-40B4-BE49-F238E27FC236}">
                <a16:creationId xmlns:a16="http://schemas.microsoft.com/office/drawing/2014/main" id="{B1ECF326-635F-3195-5933-7A260DD9F89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6053" y="3187700"/>
            <a:ext cx="4041547"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9004</Words>
  <Application>Microsoft Office PowerPoint</Application>
  <PresentationFormat>Widescreen</PresentationFormat>
  <Paragraphs>457</Paragraphs>
  <Slides>64</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Amasis MT Pro Black</vt:lpstr>
      <vt:lpstr>Arial</vt:lpstr>
      <vt:lpstr>Arial Narrow</vt:lpstr>
      <vt:lpstr>Calibri</vt:lpstr>
      <vt:lpstr>Calibri Light</vt:lpstr>
      <vt:lpstr>CG Times (WN)</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Nyberg</dc:creator>
  <cp:lastModifiedBy>Bob Nyberg</cp:lastModifiedBy>
  <cp:revision>2</cp:revision>
  <dcterms:created xsi:type="dcterms:W3CDTF">2021-06-16T13:17:08Z</dcterms:created>
  <dcterms:modified xsi:type="dcterms:W3CDTF">2024-01-07T19:09:31Z</dcterms:modified>
</cp:coreProperties>
</file>