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handoutMasterIdLst>
    <p:handoutMasterId r:id="rId84"/>
  </p:handoutMasterIdLst>
  <p:sldIdLst>
    <p:sldId id="1510" r:id="rId2"/>
    <p:sldId id="1641" r:id="rId3"/>
    <p:sldId id="1642" r:id="rId4"/>
    <p:sldId id="1643" r:id="rId5"/>
    <p:sldId id="1587" r:id="rId6"/>
    <p:sldId id="1511" r:id="rId7"/>
    <p:sldId id="1566" r:id="rId8"/>
    <p:sldId id="1512" r:id="rId9"/>
    <p:sldId id="1515" r:id="rId10"/>
    <p:sldId id="1567" r:id="rId11"/>
    <p:sldId id="1568" r:id="rId12"/>
    <p:sldId id="1588" r:id="rId13"/>
    <p:sldId id="1589" r:id="rId14"/>
    <p:sldId id="1569" r:id="rId15"/>
    <p:sldId id="1633" r:id="rId16"/>
    <p:sldId id="1560" r:id="rId17"/>
    <p:sldId id="1593" r:id="rId18"/>
    <p:sldId id="1594" r:id="rId19"/>
    <p:sldId id="1595" r:id="rId20"/>
    <p:sldId id="1596" r:id="rId21"/>
    <p:sldId id="1597" r:id="rId22"/>
    <p:sldId id="1598" r:id="rId23"/>
    <p:sldId id="1592" r:id="rId24"/>
    <p:sldId id="1571" r:id="rId25"/>
    <p:sldId id="1572" r:id="rId26"/>
    <p:sldId id="1634" r:id="rId27"/>
    <p:sldId id="1636" r:id="rId28"/>
    <p:sldId id="1525" r:id="rId29"/>
    <p:sldId id="1635" r:id="rId30"/>
    <p:sldId id="1637" r:id="rId31"/>
    <p:sldId id="1638" r:id="rId32"/>
    <p:sldId id="1527" r:id="rId33"/>
    <p:sldId id="1599" r:id="rId34"/>
    <p:sldId id="1600" r:id="rId35"/>
    <p:sldId id="1601" r:id="rId36"/>
    <p:sldId id="1602" r:id="rId37"/>
    <p:sldId id="1603" r:id="rId38"/>
    <p:sldId id="1604" r:id="rId39"/>
    <p:sldId id="1529" r:id="rId40"/>
    <p:sldId id="1573" r:id="rId41"/>
    <p:sldId id="1639" r:id="rId42"/>
    <p:sldId id="1640" r:id="rId43"/>
    <p:sldId id="1626" r:id="rId44"/>
    <p:sldId id="1628" r:id="rId45"/>
    <p:sldId id="1629" r:id="rId46"/>
    <p:sldId id="1627" r:id="rId47"/>
    <p:sldId id="1574" r:id="rId48"/>
    <p:sldId id="1610" r:id="rId49"/>
    <p:sldId id="1575" r:id="rId50"/>
    <p:sldId id="1576" r:id="rId51"/>
    <p:sldId id="1577" r:id="rId52"/>
    <p:sldId id="1614" r:id="rId53"/>
    <p:sldId id="1615" r:id="rId54"/>
    <p:sldId id="1622" r:id="rId55"/>
    <p:sldId id="1578" r:id="rId56"/>
    <p:sldId id="1532" r:id="rId57"/>
    <p:sldId id="1579" r:id="rId58"/>
    <p:sldId id="1630" r:id="rId59"/>
    <p:sldId id="1580" r:id="rId60"/>
    <p:sldId id="1533" r:id="rId61"/>
    <p:sldId id="1623" r:id="rId62"/>
    <p:sldId id="1624" r:id="rId63"/>
    <p:sldId id="1534" r:id="rId64"/>
    <p:sldId id="1536" r:id="rId65"/>
    <p:sldId id="1581" r:id="rId66"/>
    <p:sldId id="1605" r:id="rId67"/>
    <p:sldId id="1540" r:id="rId68"/>
    <p:sldId id="1606" r:id="rId69"/>
    <p:sldId id="1543" r:id="rId70"/>
    <p:sldId id="1583" r:id="rId71"/>
    <p:sldId id="1584" r:id="rId72"/>
    <p:sldId id="1548" r:id="rId73"/>
    <p:sldId id="1554" r:id="rId74"/>
    <p:sldId id="1585" r:id="rId75"/>
    <p:sldId id="1586" r:id="rId76"/>
    <p:sldId id="1557" r:id="rId77"/>
    <p:sldId id="1607" r:id="rId78"/>
    <p:sldId id="1608" r:id="rId79"/>
    <p:sldId id="1609" r:id="rId80"/>
    <p:sldId id="1632" r:id="rId81"/>
    <p:sldId id="1631" r:id="rId82"/>
  </p:sldIdLst>
  <p:sldSz cx="12192000" cy="6858000"/>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76060B"/>
    <a:srgbClr val="FFFF00"/>
    <a:srgbClr val="FFFFCC"/>
    <a:srgbClr val="FFFF99"/>
    <a:srgbClr val="0099FF"/>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7D821-F5D2-4694-B451-9026877023CB}" v="306" dt="2024-01-28T01:57:12.129"/>
    <p1510:client id="{8D00E731-5E1F-41A4-9F31-5E043ABA1907}" v="1" dt="2024-01-28T18:02:21.682"/>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82930" autoAdjust="0"/>
  </p:normalViewPr>
  <p:slideViewPr>
    <p:cSldViewPr>
      <p:cViewPr varScale="1">
        <p:scale>
          <a:sx n="88" d="100"/>
          <a:sy n="88" d="100"/>
        </p:scale>
        <p:origin x="1536" y="102"/>
      </p:cViewPr>
      <p:guideLst>
        <p:guide orient="horz" pos="2160"/>
        <p:guide pos="3840"/>
      </p:guideLst>
    </p:cSldViewPr>
  </p:slideViewPr>
  <p:outlineViewPr>
    <p:cViewPr>
      <p:scale>
        <a:sx n="33" d="100"/>
        <a:sy n="33" d="100"/>
      </p:scale>
      <p:origin x="0" y="0"/>
    </p:cViewPr>
  </p:outlineViewPr>
  <p:notesTextViewPr>
    <p:cViewPr>
      <p:scale>
        <a:sx n="176" d="100"/>
        <a:sy n="17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Nyberg" userId="0e727507-ed2e-4bcc-959e-5701196a4431" providerId="ADAL" clId="{8D00E731-5E1F-41A4-9F31-5E043ABA1907}"/>
    <pc:docChg chg="delSld delMainMaster">
      <pc:chgData name="Bob Nyberg" userId="0e727507-ed2e-4bcc-959e-5701196a4431" providerId="ADAL" clId="{8D00E731-5E1F-41A4-9F31-5E043ABA1907}" dt="2024-01-28T18:01:39.782" v="0" actId="47"/>
      <pc:docMkLst>
        <pc:docMk/>
      </pc:docMkLst>
      <pc:sldChg chg="del">
        <pc:chgData name="Bob Nyberg" userId="0e727507-ed2e-4bcc-959e-5701196a4431" providerId="ADAL" clId="{8D00E731-5E1F-41A4-9F31-5E043ABA1907}" dt="2024-01-28T18:01:39.782" v="0" actId="47"/>
        <pc:sldMkLst>
          <pc:docMk/>
          <pc:sldMk cId="1914804455" sldId="256"/>
        </pc:sldMkLst>
      </pc:sldChg>
      <pc:sldChg chg="del">
        <pc:chgData name="Bob Nyberg" userId="0e727507-ed2e-4bcc-959e-5701196a4431" providerId="ADAL" clId="{8D00E731-5E1F-41A4-9F31-5E043ABA1907}" dt="2024-01-28T18:01:39.782" v="0" actId="47"/>
        <pc:sldMkLst>
          <pc:docMk/>
          <pc:sldMk cId="2339017988" sldId="257"/>
        </pc:sldMkLst>
      </pc:sldChg>
      <pc:sldChg chg="del">
        <pc:chgData name="Bob Nyberg" userId="0e727507-ed2e-4bcc-959e-5701196a4431" providerId="ADAL" clId="{8D00E731-5E1F-41A4-9F31-5E043ABA1907}" dt="2024-01-28T18:01:39.782" v="0" actId="47"/>
        <pc:sldMkLst>
          <pc:docMk/>
          <pc:sldMk cId="2842910966" sldId="258"/>
        </pc:sldMkLst>
      </pc:sldChg>
      <pc:sldChg chg="del">
        <pc:chgData name="Bob Nyberg" userId="0e727507-ed2e-4bcc-959e-5701196a4431" providerId="ADAL" clId="{8D00E731-5E1F-41A4-9F31-5E043ABA1907}" dt="2024-01-28T18:01:39.782" v="0" actId="47"/>
        <pc:sldMkLst>
          <pc:docMk/>
          <pc:sldMk cId="2772919885" sldId="259"/>
        </pc:sldMkLst>
      </pc:sldChg>
      <pc:sldChg chg="del">
        <pc:chgData name="Bob Nyberg" userId="0e727507-ed2e-4bcc-959e-5701196a4431" providerId="ADAL" clId="{8D00E731-5E1F-41A4-9F31-5E043ABA1907}" dt="2024-01-28T18:01:39.782" v="0" actId="47"/>
        <pc:sldMkLst>
          <pc:docMk/>
          <pc:sldMk cId="123903560" sldId="260"/>
        </pc:sldMkLst>
      </pc:sldChg>
      <pc:sldChg chg="del">
        <pc:chgData name="Bob Nyberg" userId="0e727507-ed2e-4bcc-959e-5701196a4431" providerId="ADAL" clId="{8D00E731-5E1F-41A4-9F31-5E043ABA1907}" dt="2024-01-28T18:01:39.782" v="0" actId="47"/>
        <pc:sldMkLst>
          <pc:docMk/>
          <pc:sldMk cId="2749836215" sldId="261"/>
        </pc:sldMkLst>
      </pc:sldChg>
      <pc:sldChg chg="del">
        <pc:chgData name="Bob Nyberg" userId="0e727507-ed2e-4bcc-959e-5701196a4431" providerId="ADAL" clId="{8D00E731-5E1F-41A4-9F31-5E043ABA1907}" dt="2024-01-28T18:01:39.782" v="0" actId="47"/>
        <pc:sldMkLst>
          <pc:docMk/>
          <pc:sldMk cId="461925587" sldId="262"/>
        </pc:sldMkLst>
      </pc:sldChg>
      <pc:sldChg chg="del">
        <pc:chgData name="Bob Nyberg" userId="0e727507-ed2e-4bcc-959e-5701196a4431" providerId="ADAL" clId="{8D00E731-5E1F-41A4-9F31-5E043ABA1907}" dt="2024-01-28T18:01:39.782" v="0" actId="47"/>
        <pc:sldMkLst>
          <pc:docMk/>
          <pc:sldMk cId="2642752320" sldId="303"/>
        </pc:sldMkLst>
      </pc:sldChg>
      <pc:sldChg chg="del">
        <pc:chgData name="Bob Nyberg" userId="0e727507-ed2e-4bcc-959e-5701196a4431" providerId="ADAL" clId="{8D00E731-5E1F-41A4-9F31-5E043ABA1907}" dt="2024-01-28T18:01:39.782" v="0" actId="47"/>
        <pc:sldMkLst>
          <pc:docMk/>
          <pc:sldMk cId="887595243" sldId="304"/>
        </pc:sldMkLst>
      </pc:sldChg>
      <pc:sldChg chg="del">
        <pc:chgData name="Bob Nyberg" userId="0e727507-ed2e-4bcc-959e-5701196a4431" providerId="ADAL" clId="{8D00E731-5E1F-41A4-9F31-5E043ABA1907}" dt="2024-01-28T18:01:39.782" v="0" actId="47"/>
        <pc:sldMkLst>
          <pc:docMk/>
          <pc:sldMk cId="4031766993" sldId="305"/>
        </pc:sldMkLst>
      </pc:sldChg>
      <pc:sldChg chg="del">
        <pc:chgData name="Bob Nyberg" userId="0e727507-ed2e-4bcc-959e-5701196a4431" providerId="ADAL" clId="{8D00E731-5E1F-41A4-9F31-5E043ABA1907}" dt="2024-01-28T18:01:39.782" v="0" actId="47"/>
        <pc:sldMkLst>
          <pc:docMk/>
          <pc:sldMk cId="1257804937" sldId="306"/>
        </pc:sldMkLst>
      </pc:sldChg>
      <pc:sldChg chg="del">
        <pc:chgData name="Bob Nyberg" userId="0e727507-ed2e-4bcc-959e-5701196a4431" providerId="ADAL" clId="{8D00E731-5E1F-41A4-9F31-5E043ABA1907}" dt="2024-01-28T18:01:39.782" v="0" actId="47"/>
        <pc:sldMkLst>
          <pc:docMk/>
          <pc:sldMk cId="1071254515" sldId="307"/>
        </pc:sldMkLst>
      </pc:sldChg>
      <pc:sldChg chg="del">
        <pc:chgData name="Bob Nyberg" userId="0e727507-ed2e-4bcc-959e-5701196a4431" providerId="ADAL" clId="{8D00E731-5E1F-41A4-9F31-5E043ABA1907}" dt="2024-01-28T18:01:39.782" v="0" actId="47"/>
        <pc:sldMkLst>
          <pc:docMk/>
          <pc:sldMk cId="1338133726" sldId="308"/>
        </pc:sldMkLst>
      </pc:sldChg>
      <pc:sldChg chg="del">
        <pc:chgData name="Bob Nyberg" userId="0e727507-ed2e-4bcc-959e-5701196a4431" providerId="ADAL" clId="{8D00E731-5E1F-41A4-9F31-5E043ABA1907}" dt="2024-01-28T18:01:39.782" v="0" actId="47"/>
        <pc:sldMkLst>
          <pc:docMk/>
          <pc:sldMk cId="3406358017" sldId="309"/>
        </pc:sldMkLst>
      </pc:sldChg>
      <pc:sldChg chg="del">
        <pc:chgData name="Bob Nyberg" userId="0e727507-ed2e-4bcc-959e-5701196a4431" providerId="ADAL" clId="{8D00E731-5E1F-41A4-9F31-5E043ABA1907}" dt="2024-01-28T18:01:39.782" v="0" actId="47"/>
        <pc:sldMkLst>
          <pc:docMk/>
          <pc:sldMk cId="2797213792" sldId="310"/>
        </pc:sldMkLst>
      </pc:sldChg>
      <pc:sldChg chg="del">
        <pc:chgData name="Bob Nyberg" userId="0e727507-ed2e-4bcc-959e-5701196a4431" providerId="ADAL" clId="{8D00E731-5E1F-41A4-9F31-5E043ABA1907}" dt="2024-01-28T18:01:39.782" v="0" actId="47"/>
        <pc:sldMkLst>
          <pc:docMk/>
          <pc:sldMk cId="600015896" sldId="1644"/>
        </pc:sldMkLst>
      </pc:sldChg>
      <pc:sldChg chg="del">
        <pc:chgData name="Bob Nyberg" userId="0e727507-ed2e-4bcc-959e-5701196a4431" providerId="ADAL" clId="{8D00E731-5E1F-41A4-9F31-5E043ABA1907}" dt="2024-01-28T18:01:39.782" v="0" actId="47"/>
        <pc:sldMkLst>
          <pc:docMk/>
          <pc:sldMk cId="650683282" sldId="1645"/>
        </pc:sldMkLst>
      </pc:sldChg>
      <pc:sldChg chg="del">
        <pc:chgData name="Bob Nyberg" userId="0e727507-ed2e-4bcc-959e-5701196a4431" providerId="ADAL" clId="{8D00E731-5E1F-41A4-9F31-5E043ABA1907}" dt="2024-01-28T18:01:39.782" v="0" actId="47"/>
        <pc:sldMkLst>
          <pc:docMk/>
          <pc:sldMk cId="3049464671" sldId="1646"/>
        </pc:sldMkLst>
      </pc:sldChg>
      <pc:sldChg chg="del">
        <pc:chgData name="Bob Nyberg" userId="0e727507-ed2e-4bcc-959e-5701196a4431" providerId="ADAL" clId="{8D00E731-5E1F-41A4-9F31-5E043ABA1907}" dt="2024-01-28T18:01:39.782" v="0" actId="47"/>
        <pc:sldMkLst>
          <pc:docMk/>
          <pc:sldMk cId="2750011897" sldId="1648"/>
        </pc:sldMkLst>
      </pc:sldChg>
      <pc:sldMasterChg chg="del delSldLayout">
        <pc:chgData name="Bob Nyberg" userId="0e727507-ed2e-4bcc-959e-5701196a4431" providerId="ADAL" clId="{8D00E731-5E1F-41A4-9F31-5E043ABA1907}" dt="2024-01-28T18:01:39.782" v="0" actId="47"/>
        <pc:sldMasterMkLst>
          <pc:docMk/>
          <pc:sldMasterMk cId="2079790975" sldId="2147488920"/>
        </pc:sldMasterMkLst>
        <pc:sldLayoutChg chg="del">
          <pc:chgData name="Bob Nyberg" userId="0e727507-ed2e-4bcc-959e-5701196a4431" providerId="ADAL" clId="{8D00E731-5E1F-41A4-9F31-5E043ABA1907}" dt="2024-01-28T18:01:39.782" v="0" actId="47"/>
          <pc:sldLayoutMkLst>
            <pc:docMk/>
            <pc:sldMasterMk cId="2079790975" sldId="2147488920"/>
            <pc:sldLayoutMk cId="3367923985" sldId="2147488921"/>
          </pc:sldLayoutMkLst>
        </pc:sldLayoutChg>
        <pc:sldLayoutChg chg="del">
          <pc:chgData name="Bob Nyberg" userId="0e727507-ed2e-4bcc-959e-5701196a4431" providerId="ADAL" clId="{8D00E731-5E1F-41A4-9F31-5E043ABA1907}" dt="2024-01-28T18:01:39.782" v="0" actId="47"/>
          <pc:sldLayoutMkLst>
            <pc:docMk/>
            <pc:sldMasterMk cId="2079790975" sldId="2147488920"/>
            <pc:sldLayoutMk cId="1297652813" sldId="2147488922"/>
          </pc:sldLayoutMkLst>
        </pc:sldLayoutChg>
        <pc:sldLayoutChg chg="del">
          <pc:chgData name="Bob Nyberg" userId="0e727507-ed2e-4bcc-959e-5701196a4431" providerId="ADAL" clId="{8D00E731-5E1F-41A4-9F31-5E043ABA1907}" dt="2024-01-28T18:01:39.782" v="0" actId="47"/>
          <pc:sldLayoutMkLst>
            <pc:docMk/>
            <pc:sldMasterMk cId="2079790975" sldId="2147488920"/>
            <pc:sldLayoutMk cId="130169827" sldId="2147488923"/>
          </pc:sldLayoutMkLst>
        </pc:sldLayoutChg>
        <pc:sldLayoutChg chg="del">
          <pc:chgData name="Bob Nyberg" userId="0e727507-ed2e-4bcc-959e-5701196a4431" providerId="ADAL" clId="{8D00E731-5E1F-41A4-9F31-5E043ABA1907}" dt="2024-01-28T18:01:39.782" v="0" actId="47"/>
          <pc:sldLayoutMkLst>
            <pc:docMk/>
            <pc:sldMasterMk cId="2079790975" sldId="2147488920"/>
            <pc:sldLayoutMk cId="2285456097" sldId="2147488924"/>
          </pc:sldLayoutMkLst>
        </pc:sldLayoutChg>
        <pc:sldLayoutChg chg="del">
          <pc:chgData name="Bob Nyberg" userId="0e727507-ed2e-4bcc-959e-5701196a4431" providerId="ADAL" clId="{8D00E731-5E1F-41A4-9F31-5E043ABA1907}" dt="2024-01-28T18:01:39.782" v="0" actId="47"/>
          <pc:sldLayoutMkLst>
            <pc:docMk/>
            <pc:sldMasterMk cId="2079790975" sldId="2147488920"/>
            <pc:sldLayoutMk cId="282819899" sldId="2147488925"/>
          </pc:sldLayoutMkLst>
        </pc:sldLayoutChg>
        <pc:sldLayoutChg chg="del">
          <pc:chgData name="Bob Nyberg" userId="0e727507-ed2e-4bcc-959e-5701196a4431" providerId="ADAL" clId="{8D00E731-5E1F-41A4-9F31-5E043ABA1907}" dt="2024-01-28T18:01:39.782" v="0" actId="47"/>
          <pc:sldLayoutMkLst>
            <pc:docMk/>
            <pc:sldMasterMk cId="2079790975" sldId="2147488920"/>
            <pc:sldLayoutMk cId="2584484455" sldId="2147488926"/>
          </pc:sldLayoutMkLst>
        </pc:sldLayoutChg>
        <pc:sldLayoutChg chg="del">
          <pc:chgData name="Bob Nyberg" userId="0e727507-ed2e-4bcc-959e-5701196a4431" providerId="ADAL" clId="{8D00E731-5E1F-41A4-9F31-5E043ABA1907}" dt="2024-01-28T18:01:39.782" v="0" actId="47"/>
          <pc:sldLayoutMkLst>
            <pc:docMk/>
            <pc:sldMasterMk cId="2079790975" sldId="2147488920"/>
            <pc:sldLayoutMk cId="265386532" sldId="2147488927"/>
          </pc:sldLayoutMkLst>
        </pc:sldLayoutChg>
        <pc:sldLayoutChg chg="del">
          <pc:chgData name="Bob Nyberg" userId="0e727507-ed2e-4bcc-959e-5701196a4431" providerId="ADAL" clId="{8D00E731-5E1F-41A4-9F31-5E043ABA1907}" dt="2024-01-28T18:01:39.782" v="0" actId="47"/>
          <pc:sldLayoutMkLst>
            <pc:docMk/>
            <pc:sldMasterMk cId="2079790975" sldId="2147488920"/>
            <pc:sldLayoutMk cId="2675958326" sldId="2147488928"/>
          </pc:sldLayoutMkLst>
        </pc:sldLayoutChg>
        <pc:sldLayoutChg chg="del">
          <pc:chgData name="Bob Nyberg" userId="0e727507-ed2e-4bcc-959e-5701196a4431" providerId="ADAL" clId="{8D00E731-5E1F-41A4-9F31-5E043ABA1907}" dt="2024-01-28T18:01:39.782" v="0" actId="47"/>
          <pc:sldLayoutMkLst>
            <pc:docMk/>
            <pc:sldMasterMk cId="2079790975" sldId="2147488920"/>
            <pc:sldLayoutMk cId="3739085278" sldId="2147488929"/>
          </pc:sldLayoutMkLst>
        </pc:sldLayoutChg>
        <pc:sldLayoutChg chg="del">
          <pc:chgData name="Bob Nyberg" userId="0e727507-ed2e-4bcc-959e-5701196a4431" providerId="ADAL" clId="{8D00E731-5E1F-41A4-9F31-5E043ABA1907}" dt="2024-01-28T18:01:39.782" v="0" actId="47"/>
          <pc:sldLayoutMkLst>
            <pc:docMk/>
            <pc:sldMasterMk cId="2079790975" sldId="2147488920"/>
            <pc:sldLayoutMk cId="4219318198" sldId="2147488930"/>
          </pc:sldLayoutMkLst>
        </pc:sldLayoutChg>
        <pc:sldLayoutChg chg="del">
          <pc:chgData name="Bob Nyberg" userId="0e727507-ed2e-4bcc-959e-5701196a4431" providerId="ADAL" clId="{8D00E731-5E1F-41A4-9F31-5E043ABA1907}" dt="2024-01-28T18:01:39.782" v="0" actId="47"/>
          <pc:sldLayoutMkLst>
            <pc:docMk/>
            <pc:sldMasterMk cId="2079790975" sldId="2147488920"/>
            <pc:sldLayoutMk cId="2057913055" sldId="2147488931"/>
          </pc:sldLayoutMkLst>
        </pc:sldLayoutChg>
      </pc:sldMasterChg>
      <pc:sldMasterChg chg="del delSldLayout">
        <pc:chgData name="Bob Nyberg" userId="0e727507-ed2e-4bcc-959e-5701196a4431" providerId="ADAL" clId="{8D00E731-5E1F-41A4-9F31-5E043ABA1907}" dt="2024-01-28T18:01:39.782" v="0" actId="47"/>
        <pc:sldMasterMkLst>
          <pc:docMk/>
          <pc:sldMasterMk cId="2972452389" sldId="2147488932"/>
        </pc:sldMasterMkLst>
        <pc:sldLayoutChg chg="del">
          <pc:chgData name="Bob Nyberg" userId="0e727507-ed2e-4bcc-959e-5701196a4431" providerId="ADAL" clId="{8D00E731-5E1F-41A4-9F31-5E043ABA1907}" dt="2024-01-28T18:01:39.782" v="0" actId="47"/>
          <pc:sldLayoutMkLst>
            <pc:docMk/>
            <pc:sldMasterMk cId="2972452389" sldId="2147488932"/>
            <pc:sldLayoutMk cId="1171873843" sldId="2147488933"/>
          </pc:sldLayoutMkLst>
        </pc:sldLayoutChg>
        <pc:sldLayoutChg chg="del">
          <pc:chgData name="Bob Nyberg" userId="0e727507-ed2e-4bcc-959e-5701196a4431" providerId="ADAL" clId="{8D00E731-5E1F-41A4-9F31-5E043ABA1907}" dt="2024-01-28T18:01:39.782" v="0" actId="47"/>
          <pc:sldLayoutMkLst>
            <pc:docMk/>
            <pc:sldMasterMk cId="2972452389" sldId="2147488932"/>
            <pc:sldLayoutMk cId="433176992" sldId="2147488934"/>
          </pc:sldLayoutMkLst>
        </pc:sldLayoutChg>
        <pc:sldLayoutChg chg="del">
          <pc:chgData name="Bob Nyberg" userId="0e727507-ed2e-4bcc-959e-5701196a4431" providerId="ADAL" clId="{8D00E731-5E1F-41A4-9F31-5E043ABA1907}" dt="2024-01-28T18:01:39.782" v="0" actId="47"/>
          <pc:sldLayoutMkLst>
            <pc:docMk/>
            <pc:sldMasterMk cId="2972452389" sldId="2147488932"/>
            <pc:sldLayoutMk cId="1946132657" sldId="2147488935"/>
          </pc:sldLayoutMkLst>
        </pc:sldLayoutChg>
        <pc:sldLayoutChg chg="del">
          <pc:chgData name="Bob Nyberg" userId="0e727507-ed2e-4bcc-959e-5701196a4431" providerId="ADAL" clId="{8D00E731-5E1F-41A4-9F31-5E043ABA1907}" dt="2024-01-28T18:01:39.782" v="0" actId="47"/>
          <pc:sldLayoutMkLst>
            <pc:docMk/>
            <pc:sldMasterMk cId="2972452389" sldId="2147488932"/>
            <pc:sldLayoutMk cId="3353841072" sldId="2147488936"/>
          </pc:sldLayoutMkLst>
        </pc:sldLayoutChg>
        <pc:sldLayoutChg chg="del">
          <pc:chgData name="Bob Nyberg" userId="0e727507-ed2e-4bcc-959e-5701196a4431" providerId="ADAL" clId="{8D00E731-5E1F-41A4-9F31-5E043ABA1907}" dt="2024-01-28T18:01:39.782" v="0" actId="47"/>
          <pc:sldLayoutMkLst>
            <pc:docMk/>
            <pc:sldMasterMk cId="2972452389" sldId="2147488932"/>
            <pc:sldLayoutMk cId="4163928443" sldId="2147488937"/>
          </pc:sldLayoutMkLst>
        </pc:sldLayoutChg>
        <pc:sldLayoutChg chg="del">
          <pc:chgData name="Bob Nyberg" userId="0e727507-ed2e-4bcc-959e-5701196a4431" providerId="ADAL" clId="{8D00E731-5E1F-41A4-9F31-5E043ABA1907}" dt="2024-01-28T18:01:39.782" v="0" actId="47"/>
          <pc:sldLayoutMkLst>
            <pc:docMk/>
            <pc:sldMasterMk cId="2972452389" sldId="2147488932"/>
            <pc:sldLayoutMk cId="2628720364" sldId="2147488938"/>
          </pc:sldLayoutMkLst>
        </pc:sldLayoutChg>
        <pc:sldLayoutChg chg="del">
          <pc:chgData name="Bob Nyberg" userId="0e727507-ed2e-4bcc-959e-5701196a4431" providerId="ADAL" clId="{8D00E731-5E1F-41A4-9F31-5E043ABA1907}" dt="2024-01-28T18:01:39.782" v="0" actId="47"/>
          <pc:sldLayoutMkLst>
            <pc:docMk/>
            <pc:sldMasterMk cId="2972452389" sldId="2147488932"/>
            <pc:sldLayoutMk cId="8490661" sldId="2147488939"/>
          </pc:sldLayoutMkLst>
        </pc:sldLayoutChg>
        <pc:sldLayoutChg chg="del">
          <pc:chgData name="Bob Nyberg" userId="0e727507-ed2e-4bcc-959e-5701196a4431" providerId="ADAL" clId="{8D00E731-5E1F-41A4-9F31-5E043ABA1907}" dt="2024-01-28T18:01:39.782" v="0" actId="47"/>
          <pc:sldLayoutMkLst>
            <pc:docMk/>
            <pc:sldMasterMk cId="2972452389" sldId="2147488932"/>
            <pc:sldLayoutMk cId="1398547805" sldId="2147488940"/>
          </pc:sldLayoutMkLst>
        </pc:sldLayoutChg>
        <pc:sldLayoutChg chg="del">
          <pc:chgData name="Bob Nyberg" userId="0e727507-ed2e-4bcc-959e-5701196a4431" providerId="ADAL" clId="{8D00E731-5E1F-41A4-9F31-5E043ABA1907}" dt="2024-01-28T18:01:39.782" v="0" actId="47"/>
          <pc:sldLayoutMkLst>
            <pc:docMk/>
            <pc:sldMasterMk cId="2972452389" sldId="2147488932"/>
            <pc:sldLayoutMk cId="1406527592" sldId="2147488941"/>
          </pc:sldLayoutMkLst>
        </pc:sldLayoutChg>
        <pc:sldLayoutChg chg="del">
          <pc:chgData name="Bob Nyberg" userId="0e727507-ed2e-4bcc-959e-5701196a4431" providerId="ADAL" clId="{8D00E731-5E1F-41A4-9F31-5E043ABA1907}" dt="2024-01-28T18:01:39.782" v="0" actId="47"/>
          <pc:sldLayoutMkLst>
            <pc:docMk/>
            <pc:sldMasterMk cId="2972452389" sldId="2147488932"/>
            <pc:sldLayoutMk cId="3812563070" sldId="2147488942"/>
          </pc:sldLayoutMkLst>
        </pc:sldLayoutChg>
        <pc:sldLayoutChg chg="del">
          <pc:chgData name="Bob Nyberg" userId="0e727507-ed2e-4bcc-959e-5701196a4431" providerId="ADAL" clId="{8D00E731-5E1F-41A4-9F31-5E043ABA1907}" dt="2024-01-28T18:01:39.782" v="0" actId="47"/>
          <pc:sldLayoutMkLst>
            <pc:docMk/>
            <pc:sldMasterMk cId="2972452389" sldId="2147488932"/>
            <pc:sldLayoutMk cId="2985639486" sldId="2147488943"/>
          </pc:sldLayoutMkLst>
        </pc:sldLayoutChg>
      </pc:sldMasterChg>
      <pc:sldMasterChg chg="del delSldLayout">
        <pc:chgData name="Bob Nyberg" userId="0e727507-ed2e-4bcc-959e-5701196a4431" providerId="ADAL" clId="{8D00E731-5E1F-41A4-9F31-5E043ABA1907}" dt="2024-01-28T18:01:39.782" v="0" actId="47"/>
        <pc:sldMasterMkLst>
          <pc:docMk/>
          <pc:sldMasterMk cId="2377529137" sldId="2147488944"/>
        </pc:sldMasterMkLst>
        <pc:sldLayoutChg chg="del">
          <pc:chgData name="Bob Nyberg" userId="0e727507-ed2e-4bcc-959e-5701196a4431" providerId="ADAL" clId="{8D00E731-5E1F-41A4-9F31-5E043ABA1907}" dt="2024-01-28T18:01:39.782" v="0" actId="47"/>
          <pc:sldLayoutMkLst>
            <pc:docMk/>
            <pc:sldMasterMk cId="2377529137" sldId="2147488944"/>
            <pc:sldLayoutMk cId="3677837002" sldId="2147488945"/>
          </pc:sldLayoutMkLst>
        </pc:sldLayoutChg>
        <pc:sldLayoutChg chg="del">
          <pc:chgData name="Bob Nyberg" userId="0e727507-ed2e-4bcc-959e-5701196a4431" providerId="ADAL" clId="{8D00E731-5E1F-41A4-9F31-5E043ABA1907}" dt="2024-01-28T18:01:39.782" v="0" actId="47"/>
          <pc:sldLayoutMkLst>
            <pc:docMk/>
            <pc:sldMasterMk cId="2377529137" sldId="2147488944"/>
            <pc:sldLayoutMk cId="3535424194" sldId="2147488946"/>
          </pc:sldLayoutMkLst>
        </pc:sldLayoutChg>
        <pc:sldLayoutChg chg="del">
          <pc:chgData name="Bob Nyberg" userId="0e727507-ed2e-4bcc-959e-5701196a4431" providerId="ADAL" clId="{8D00E731-5E1F-41A4-9F31-5E043ABA1907}" dt="2024-01-28T18:01:39.782" v="0" actId="47"/>
          <pc:sldLayoutMkLst>
            <pc:docMk/>
            <pc:sldMasterMk cId="2377529137" sldId="2147488944"/>
            <pc:sldLayoutMk cId="3604839926" sldId="2147488947"/>
          </pc:sldLayoutMkLst>
        </pc:sldLayoutChg>
        <pc:sldLayoutChg chg="del">
          <pc:chgData name="Bob Nyberg" userId="0e727507-ed2e-4bcc-959e-5701196a4431" providerId="ADAL" clId="{8D00E731-5E1F-41A4-9F31-5E043ABA1907}" dt="2024-01-28T18:01:39.782" v="0" actId="47"/>
          <pc:sldLayoutMkLst>
            <pc:docMk/>
            <pc:sldMasterMk cId="2377529137" sldId="2147488944"/>
            <pc:sldLayoutMk cId="2132694474" sldId="2147488948"/>
          </pc:sldLayoutMkLst>
        </pc:sldLayoutChg>
        <pc:sldLayoutChg chg="del">
          <pc:chgData name="Bob Nyberg" userId="0e727507-ed2e-4bcc-959e-5701196a4431" providerId="ADAL" clId="{8D00E731-5E1F-41A4-9F31-5E043ABA1907}" dt="2024-01-28T18:01:39.782" v="0" actId="47"/>
          <pc:sldLayoutMkLst>
            <pc:docMk/>
            <pc:sldMasterMk cId="2377529137" sldId="2147488944"/>
            <pc:sldLayoutMk cId="2075553656" sldId="2147488949"/>
          </pc:sldLayoutMkLst>
        </pc:sldLayoutChg>
        <pc:sldLayoutChg chg="del">
          <pc:chgData name="Bob Nyberg" userId="0e727507-ed2e-4bcc-959e-5701196a4431" providerId="ADAL" clId="{8D00E731-5E1F-41A4-9F31-5E043ABA1907}" dt="2024-01-28T18:01:39.782" v="0" actId="47"/>
          <pc:sldLayoutMkLst>
            <pc:docMk/>
            <pc:sldMasterMk cId="2377529137" sldId="2147488944"/>
            <pc:sldLayoutMk cId="1214223578" sldId="2147488950"/>
          </pc:sldLayoutMkLst>
        </pc:sldLayoutChg>
        <pc:sldLayoutChg chg="del">
          <pc:chgData name="Bob Nyberg" userId="0e727507-ed2e-4bcc-959e-5701196a4431" providerId="ADAL" clId="{8D00E731-5E1F-41A4-9F31-5E043ABA1907}" dt="2024-01-28T18:01:39.782" v="0" actId="47"/>
          <pc:sldLayoutMkLst>
            <pc:docMk/>
            <pc:sldMasterMk cId="2377529137" sldId="2147488944"/>
            <pc:sldLayoutMk cId="1034314390" sldId="2147488951"/>
          </pc:sldLayoutMkLst>
        </pc:sldLayoutChg>
        <pc:sldLayoutChg chg="del">
          <pc:chgData name="Bob Nyberg" userId="0e727507-ed2e-4bcc-959e-5701196a4431" providerId="ADAL" clId="{8D00E731-5E1F-41A4-9F31-5E043ABA1907}" dt="2024-01-28T18:01:39.782" v="0" actId="47"/>
          <pc:sldLayoutMkLst>
            <pc:docMk/>
            <pc:sldMasterMk cId="2377529137" sldId="2147488944"/>
            <pc:sldLayoutMk cId="3530423391" sldId="2147488952"/>
          </pc:sldLayoutMkLst>
        </pc:sldLayoutChg>
        <pc:sldLayoutChg chg="del">
          <pc:chgData name="Bob Nyberg" userId="0e727507-ed2e-4bcc-959e-5701196a4431" providerId="ADAL" clId="{8D00E731-5E1F-41A4-9F31-5E043ABA1907}" dt="2024-01-28T18:01:39.782" v="0" actId="47"/>
          <pc:sldLayoutMkLst>
            <pc:docMk/>
            <pc:sldMasterMk cId="2377529137" sldId="2147488944"/>
            <pc:sldLayoutMk cId="2254463298" sldId="2147488953"/>
          </pc:sldLayoutMkLst>
        </pc:sldLayoutChg>
        <pc:sldLayoutChg chg="del">
          <pc:chgData name="Bob Nyberg" userId="0e727507-ed2e-4bcc-959e-5701196a4431" providerId="ADAL" clId="{8D00E731-5E1F-41A4-9F31-5E043ABA1907}" dt="2024-01-28T18:01:39.782" v="0" actId="47"/>
          <pc:sldLayoutMkLst>
            <pc:docMk/>
            <pc:sldMasterMk cId="2377529137" sldId="2147488944"/>
            <pc:sldLayoutMk cId="3786235749" sldId="2147488954"/>
          </pc:sldLayoutMkLst>
        </pc:sldLayoutChg>
        <pc:sldLayoutChg chg="del">
          <pc:chgData name="Bob Nyberg" userId="0e727507-ed2e-4bcc-959e-5701196a4431" providerId="ADAL" clId="{8D00E731-5E1F-41A4-9F31-5E043ABA1907}" dt="2024-01-28T18:01:39.782" v="0" actId="47"/>
          <pc:sldLayoutMkLst>
            <pc:docMk/>
            <pc:sldMasterMk cId="2377529137" sldId="2147488944"/>
            <pc:sldLayoutMk cId="678455907" sldId="2147488955"/>
          </pc:sldLayoutMkLst>
        </pc:sldLayoutChg>
      </pc:sldMasterChg>
    </pc:docChg>
  </pc:docChgLst>
  <pc:docChgLst>
    <pc:chgData name="Bob Nyberg" userId="0e727507-ed2e-4bcc-959e-5701196a4431" providerId="ADAL" clId="{08A7D821-F5D2-4694-B451-9026877023CB}"/>
    <pc:docChg chg="undo custSel addSld delSld modSld sldOrd delMainMaster">
      <pc:chgData name="Bob Nyberg" userId="0e727507-ed2e-4bcc-959e-5701196a4431" providerId="ADAL" clId="{08A7D821-F5D2-4694-B451-9026877023CB}" dt="2024-01-28T01:58:09.463" v="2264"/>
      <pc:docMkLst>
        <pc:docMk/>
      </pc:docMkLst>
      <pc:sldChg chg="delSp add del mod modTransition setBg delAnim">
        <pc:chgData name="Bob Nyberg" userId="0e727507-ed2e-4bcc-959e-5701196a4431" providerId="ADAL" clId="{08A7D821-F5D2-4694-B451-9026877023CB}" dt="2024-01-25T21:59:00.689" v="1210" actId="47"/>
        <pc:sldMkLst>
          <pc:docMk/>
          <pc:sldMk cId="858454630" sldId="363"/>
        </pc:sldMkLst>
        <pc:spChg chg="del">
          <ac:chgData name="Bob Nyberg" userId="0e727507-ed2e-4bcc-959e-5701196a4431" providerId="ADAL" clId="{08A7D821-F5D2-4694-B451-9026877023CB}" dt="2024-01-25T21:57:37.651" v="1200" actId="21"/>
          <ac:spMkLst>
            <pc:docMk/>
            <pc:sldMk cId="858454630" sldId="363"/>
            <ac:spMk id="3" creationId="{6551DF72-B4CD-4D1B-B2C1-3349FAA3D7BB}"/>
          </ac:spMkLst>
        </pc:spChg>
        <pc:picChg chg="del">
          <ac:chgData name="Bob Nyberg" userId="0e727507-ed2e-4bcc-959e-5701196a4431" providerId="ADAL" clId="{08A7D821-F5D2-4694-B451-9026877023CB}" dt="2024-01-25T21:57:37.651" v="1200" actId="21"/>
          <ac:picMkLst>
            <pc:docMk/>
            <pc:sldMk cId="858454630" sldId="363"/>
            <ac:picMk id="6" creationId="{6AB94CF2-75D6-E11B-D909-03EF1CC67127}"/>
          </ac:picMkLst>
        </pc:picChg>
      </pc:sldChg>
      <pc:sldChg chg="delSp add del modTransition modAnim">
        <pc:chgData name="Bob Nyberg" userId="0e727507-ed2e-4bcc-959e-5701196a4431" providerId="ADAL" clId="{08A7D821-F5D2-4694-B451-9026877023CB}" dt="2024-01-25T21:59:00.689" v="1210" actId="47"/>
        <pc:sldMkLst>
          <pc:docMk/>
          <pc:sldMk cId="3100913122" sldId="364"/>
        </pc:sldMkLst>
        <pc:spChg chg="del">
          <ac:chgData name="Bob Nyberg" userId="0e727507-ed2e-4bcc-959e-5701196a4431" providerId="ADAL" clId="{08A7D821-F5D2-4694-B451-9026877023CB}" dt="2024-01-25T21:58:36.637" v="1206" actId="21"/>
          <ac:spMkLst>
            <pc:docMk/>
            <pc:sldMk cId="3100913122" sldId="364"/>
            <ac:spMk id="3" creationId="{6551DF72-B4CD-4D1B-B2C1-3349FAA3D7BB}"/>
          </ac:spMkLst>
        </pc:spChg>
        <pc:picChg chg="del">
          <ac:chgData name="Bob Nyberg" userId="0e727507-ed2e-4bcc-959e-5701196a4431" providerId="ADAL" clId="{08A7D821-F5D2-4694-B451-9026877023CB}" dt="2024-01-25T21:58:36.637" v="1206" actId="21"/>
          <ac:picMkLst>
            <pc:docMk/>
            <pc:sldMk cId="3100913122" sldId="364"/>
            <ac:picMk id="1026" creationId="{BBA5BDC6-F4F1-6CB9-C799-E88BDFFEB58E}"/>
          </ac:picMkLst>
        </pc:picChg>
      </pc:sldChg>
      <pc:sldChg chg="addSp delSp modSp mod ord modAnim modNotesTx">
        <pc:chgData name="Bob Nyberg" userId="0e727507-ed2e-4bcc-959e-5701196a4431" providerId="ADAL" clId="{08A7D821-F5D2-4694-B451-9026877023CB}" dt="2024-01-27T22:49:04.003" v="1961"/>
        <pc:sldMkLst>
          <pc:docMk/>
          <pc:sldMk cId="0" sldId="1510"/>
        </pc:sldMkLst>
        <pc:spChg chg="mod">
          <ac:chgData name="Bob Nyberg" userId="0e727507-ed2e-4bcc-959e-5701196a4431" providerId="ADAL" clId="{08A7D821-F5D2-4694-B451-9026877023CB}" dt="2024-01-27T22:49:04.003" v="1961"/>
          <ac:spMkLst>
            <pc:docMk/>
            <pc:sldMk cId="0" sldId="1510"/>
            <ac:spMk id="2" creationId="{00000000-0000-0000-0000-000000000000}"/>
          </ac:spMkLst>
        </pc:spChg>
        <pc:spChg chg="add del mod">
          <ac:chgData name="Bob Nyberg" userId="0e727507-ed2e-4bcc-959e-5701196a4431" providerId="ADAL" clId="{08A7D821-F5D2-4694-B451-9026877023CB}" dt="2024-01-26T20:45:59.538" v="1453" actId="478"/>
          <ac:spMkLst>
            <pc:docMk/>
            <pc:sldMk cId="0" sldId="1510"/>
            <ac:spMk id="3" creationId="{425D7C55-63B7-424D-0E40-766A51C3941A}"/>
          </ac:spMkLst>
        </pc:spChg>
        <pc:spChg chg="del mod">
          <ac:chgData name="Bob Nyberg" userId="0e727507-ed2e-4bcc-959e-5701196a4431" providerId="ADAL" clId="{08A7D821-F5D2-4694-B451-9026877023CB}" dt="2024-01-26T20:45:55.836" v="1452" actId="478"/>
          <ac:spMkLst>
            <pc:docMk/>
            <pc:sldMk cId="0" sldId="1510"/>
            <ac:spMk id="13314" creationId="{00000000-0000-0000-0000-000000000000}"/>
          </ac:spMkLst>
        </pc:spChg>
      </pc:sldChg>
      <pc:sldChg chg="modSp mod modAnim modNotesTx">
        <pc:chgData name="Bob Nyberg" userId="0e727507-ed2e-4bcc-959e-5701196a4431" providerId="ADAL" clId="{08A7D821-F5D2-4694-B451-9026877023CB}" dt="2024-01-25T22:28:13.573" v="1306"/>
        <pc:sldMkLst>
          <pc:docMk/>
          <pc:sldMk cId="0" sldId="1511"/>
        </pc:sldMkLst>
        <pc:spChg chg="mod">
          <ac:chgData name="Bob Nyberg" userId="0e727507-ed2e-4bcc-959e-5701196a4431" providerId="ADAL" clId="{08A7D821-F5D2-4694-B451-9026877023CB}" dt="2024-01-22T20:23:14.501" v="249" actId="20577"/>
          <ac:spMkLst>
            <pc:docMk/>
            <pc:sldMk cId="0" sldId="1511"/>
            <ac:spMk id="3075" creationId="{00000000-0000-0000-0000-000000000000}"/>
          </ac:spMkLst>
        </pc:spChg>
        <pc:spChg chg="mod">
          <ac:chgData name="Bob Nyberg" userId="0e727507-ed2e-4bcc-959e-5701196a4431" providerId="ADAL" clId="{08A7D821-F5D2-4694-B451-9026877023CB}" dt="2024-01-22T20:21:08.610" v="233" actId="207"/>
          <ac:spMkLst>
            <pc:docMk/>
            <pc:sldMk cId="0" sldId="1511"/>
            <ac:spMk id="14338" creationId="{00000000-0000-0000-0000-000000000000}"/>
          </ac:spMkLst>
        </pc:spChg>
      </pc:sldChg>
      <pc:sldChg chg="modAnim modNotesTx">
        <pc:chgData name="Bob Nyberg" userId="0e727507-ed2e-4bcc-959e-5701196a4431" providerId="ADAL" clId="{08A7D821-F5D2-4694-B451-9026877023CB}" dt="2024-01-25T22:29:08.080" v="1311"/>
        <pc:sldMkLst>
          <pc:docMk/>
          <pc:sldMk cId="0" sldId="1512"/>
        </pc:sldMkLst>
      </pc:sldChg>
      <pc:sldChg chg="modSp mod modAnim modNotesTx">
        <pc:chgData name="Bob Nyberg" userId="0e727507-ed2e-4bcc-959e-5701196a4431" providerId="ADAL" clId="{08A7D821-F5D2-4694-B451-9026877023CB}" dt="2024-01-25T22:29:21.595" v="1313"/>
        <pc:sldMkLst>
          <pc:docMk/>
          <pc:sldMk cId="0" sldId="1515"/>
        </pc:sldMkLst>
        <pc:spChg chg="mod">
          <ac:chgData name="Bob Nyberg" userId="0e727507-ed2e-4bcc-959e-5701196a4431" providerId="ADAL" clId="{08A7D821-F5D2-4694-B451-9026877023CB}" dt="2024-01-22T20:27:31.014" v="404" actId="20577"/>
          <ac:spMkLst>
            <pc:docMk/>
            <pc:sldMk cId="0" sldId="1515"/>
            <ac:spMk id="5123" creationId="{00000000-0000-0000-0000-000000000000}"/>
          </ac:spMkLst>
        </pc:spChg>
      </pc:sldChg>
      <pc:sldChg chg="modSp mod modNotesTx">
        <pc:chgData name="Bob Nyberg" userId="0e727507-ed2e-4bcc-959e-5701196a4431" providerId="ADAL" clId="{08A7D821-F5D2-4694-B451-9026877023CB}" dt="2024-01-23T19:03:23.744" v="816" actId="207"/>
        <pc:sldMkLst>
          <pc:docMk/>
          <pc:sldMk cId="0" sldId="1525"/>
        </pc:sldMkLst>
        <pc:spChg chg="mod">
          <ac:chgData name="Bob Nyberg" userId="0e727507-ed2e-4bcc-959e-5701196a4431" providerId="ADAL" clId="{08A7D821-F5D2-4694-B451-9026877023CB}" dt="2024-01-23T19:03:23.744" v="816" actId="207"/>
          <ac:spMkLst>
            <pc:docMk/>
            <pc:sldMk cId="0" sldId="1525"/>
            <ac:spMk id="9219" creationId="{00000000-0000-0000-0000-000000000000}"/>
          </ac:spMkLst>
        </pc:spChg>
      </pc:sldChg>
      <pc:sldChg chg="modAnim modNotesTx">
        <pc:chgData name="Bob Nyberg" userId="0e727507-ed2e-4bcc-959e-5701196a4431" providerId="ADAL" clId="{08A7D821-F5D2-4694-B451-9026877023CB}" dt="2024-01-25T22:32:33.029" v="1334"/>
        <pc:sldMkLst>
          <pc:docMk/>
          <pc:sldMk cId="0" sldId="1527"/>
        </pc:sldMkLst>
      </pc:sldChg>
      <pc:sldChg chg="modSp mod modAnim modNotesTx">
        <pc:chgData name="Bob Nyberg" userId="0e727507-ed2e-4bcc-959e-5701196a4431" providerId="ADAL" clId="{08A7D821-F5D2-4694-B451-9026877023CB}" dt="2024-01-25T22:33:46.385" v="1348"/>
        <pc:sldMkLst>
          <pc:docMk/>
          <pc:sldMk cId="0" sldId="1529"/>
        </pc:sldMkLst>
        <pc:spChg chg="mod">
          <ac:chgData name="Bob Nyberg" userId="0e727507-ed2e-4bcc-959e-5701196a4431" providerId="ADAL" clId="{08A7D821-F5D2-4694-B451-9026877023CB}" dt="2024-01-25T22:19:04.171" v="1229" actId="207"/>
          <ac:spMkLst>
            <pc:docMk/>
            <pc:sldMk cId="0" sldId="1529"/>
            <ac:spMk id="7" creationId="{00000000-0000-0000-0000-000000000000}"/>
          </ac:spMkLst>
        </pc:spChg>
      </pc:sldChg>
      <pc:sldChg chg="modAnim modNotesTx">
        <pc:chgData name="Bob Nyberg" userId="0e727507-ed2e-4bcc-959e-5701196a4431" providerId="ADAL" clId="{08A7D821-F5D2-4694-B451-9026877023CB}" dt="2024-01-27T14:22:06.557" v="1819" actId="20577"/>
        <pc:sldMkLst>
          <pc:docMk/>
          <pc:sldMk cId="0" sldId="1532"/>
        </pc:sldMkLst>
      </pc:sldChg>
      <pc:sldChg chg="modAnim modNotesTx">
        <pc:chgData name="Bob Nyberg" userId="0e727507-ed2e-4bcc-959e-5701196a4431" providerId="ADAL" clId="{08A7D821-F5D2-4694-B451-9026877023CB}" dt="2024-01-27T14:35:03.815" v="1878" actId="20577"/>
        <pc:sldMkLst>
          <pc:docMk/>
          <pc:sldMk cId="0" sldId="1533"/>
        </pc:sldMkLst>
      </pc:sldChg>
      <pc:sldChg chg="modAnim modNotesTx">
        <pc:chgData name="Bob Nyberg" userId="0e727507-ed2e-4bcc-959e-5701196a4431" providerId="ADAL" clId="{08A7D821-F5D2-4694-B451-9026877023CB}" dt="2024-01-25T22:24:05.277" v="1272"/>
        <pc:sldMkLst>
          <pc:docMk/>
          <pc:sldMk cId="0" sldId="1536"/>
        </pc:sldMkLst>
      </pc:sldChg>
      <pc:sldChg chg="modAnim modNotesTx">
        <pc:chgData name="Bob Nyberg" userId="0e727507-ed2e-4bcc-959e-5701196a4431" providerId="ADAL" clId="{08A7D821-F5D2-4694-B451-9026877023CB}" dt="2024-01-25T22:24:35.537" v="1278"/>
        <pc:sldMkLst>
          <pc:docMk/>
          <pc:sldMk cId="0" sldId="1540"/>
        </pc:sldMkLst>
      </pc:sldChg>
      <pc:sldChg chg="modAnim modNotesTx">
        <pc:chgData name="Bob Nyberg" userId="0e727507-ed2e-4bcc-959e-5701196a4431" providerId="ADAL" clId="{08A7D821-F5D2-4694-B451-9026877023CB}" dt="2024-01-27T23:30:40.537" v="2128" actId="115"/>
        <pc:sldMkLst>
          <pc:docMk/>
          <pc:sldMk cId="0" sldId="1543"/>
        </pc:sldMkLst>
      </pc:sldChg>
      <pc:sldChg chg="modSp modAnim modNotesTx">
        <pc:chgData name="Bob Nyberg" userId="0e727507-ed2e-4bcc-959e-5701196a4431" providerId="ADAL" clId="{08A7D821-F5D2-4694-B451-9026877023CB}" dt="2024-01-25T22:25:46.922" v="1291"/>
        <pc:sldMkLst>
          <pc:docMk/>
          <pc:sldMk cId="0" sldId="1548"/>
        </pc:sldMkLst>
        <pc:spChg chg="mod">
          <ac:chgData name="Bob Nyberg" userId="0e727507-ed2e-4bcc-959e-5701196a4431" providerId="ADAL" clId="{08A7D821-F5D2-4694-B451-9026877023CB}" dt="2024-01-23T19:32:03.876" v="1113" actId="1036"/>
          <ac:spMkLst>
            <pc:docMk/>
            <pc:sldMk cId="0" sldId="1548"/>
            <ac:spMk id="52226" creationId="{00000000-0000-0000-0000-000000000000}"/>
          </ac:spMkLst>
        </pc:spChg>
      </pc:sldChg>
      <pc:sldChg chg="modAnim">
        <pc:chgData name="Bob Nyberg" userId="0e727507-ed2e-4bcc-959e-5701196a4431" providerId="ADAL" clId="{08A7D821-F5D2-4694-B451-9026877023CB}" dt="2024-01-25T22:26:09.074" v="1294"/>
        <pc:sldMkLst>
          <pc:docMk/>
          <pc:sldMk cId="0" sldId="1554"/>
        </pc:sldMkLst>
      </pc:sldChg>
      <pc:sldChg chg="modAnim modNotesTx">
        <pc:chgData name="Bob Nyberg" userId="0e727507-ed2e-4bcc-959e-5701196a4431" providerId="ADAL" clId="{08A7D821-F5D2-4694-B451-9026877023CB}" dt="2024-01-25T22:26:28.636" v="1299"/>
        <pc:sldMkLst>
          <pc:docMk/>
          <pc:sldMk cId="0" sldId="1557"/>
        </pc:sldMkLst>
      </pc:sldChg>
      <pc:sldChg chg="modSp mod modAnim modNotesTx">
        <pc:chgData name="Bob Nyberg" userId="0e727507-ed2e-4bcc-959e-5701196a4431" providerId="ADAL" clId="{08A7D821-F5D2-4694-B451-9026877023CB}" dt="2024-01-25T22:31:05.775" v="1325"/>
        <pc:sldMkLst>
          <pc:docMk/>
          <pc:sldMk cId="0" sldId="1560"/>
        </pc:sldMkLst>
        <pc:spChg chg="mod">
          <ac:chgData name="Bob Nyberg" userId="0e727507-ed2e-4bcc-959e-5701196a4431" providerId="ADAL" clId="{08A7D821-F5D2-4694-B451-9026877023CB}" dt="2024-01-22T21:07:40.789" v="533" actId="20577"/>
          <ac:spMkLst>
            <pc:docMk/>
            <pc:sldMk cId="0" sldId="1560"/>
            <ac:spMk id="2" creationId="{D61AE88E-B6BC-45C2-B762-B6E643539071}"/>
          </ac:spMkLst>
        </pc:spChg>
      </pc:sldChg>
      <pc:sldChg chg="modAnim">
        <pc:chgData name="Bob Nyberg" userId="0e727507-ed2e-4bcc-959e-5701196a4431" providerId="ADAL" clId="{08A7D821-F5D2-4694-B451-9026877023CB}" dt="2024-01-25T22:28:42.006" v="1308"/>
        <pc:sldMkLst>
          <pc:docMk/>
          <pc:sldMk cId="2349321811" sldId="1566"/>
        </pc:sldMkLst>
      </pc:sldChg>
      <pc:sldChg chg="modAnim modNotesTx">
        <pc:chgData name="Bob Nyberg" userId="0e727507-ed2e-4bcc-959e-5701196a4431" providerId="ADAL" clId="{08A7D821-F5D2-4694-B451-9026877023CB}" dt="2024-01-25T22:29:32.313" v="1315"/>
        <pc:sldMkLst>
          <pc:docMk/>
          <pc:sldMk cId="1227829359" sldId="1567"/>
        </pc:sldMkLst>
      </pc:sldChg>
      <pc:sldChg chg="modNotesTx">
        <pc:chgData name="Bob Nyberg" userId="0e727507-ed2e-4bcc-959e-5701196a4431" providerId="ADAL" clId="{08A7D821-F5D2-4694-B451-9026877023CB}" dt="2024-01-25T22:42:16.745" v="1355" actId="20577"/>
        <pc:sldMkLst>
          <pc:docMk/>
          <pc:sldMk cId="769198559" sldId="1568"/>
        </pc:sldMkLst>
      </pc:sldChg>
      <pc:sldChg chg="modNotesTx">
        <pc:chgData name="Bob Nyberg" userId="0e727507-ed2e-4bcc-959e-5701196a4431" providerId="ADAL" clId="{08A7D821-F5D2-4694-B451-9026877023CB}" dt="2024-01-22T20:58:23.222" v="506"/>
        <pc:sldMkLst>
          <pc:docMk/>
          <pc:sldMk cId="628522922" sldId="1569"/>
        </pc:sldMkLst>
      </pc:sldChg>
      <pc:sldChg chg="modNotesTx">
        <pc:chgData name="Bob Nyberg" userId="0e727507-ed2e-4bcc-959e-5701196a4431" providerId="ADAL" clId="{08A7D821-F5D2-4694-B451-9026877023CB}" dt="2024-01-22T21:14:04.220" v="684" actId="6549"/>
        <pc:sldMkLst>
          <pc:docMk/>
          <pc:sldMk cId="3372384574" sldId="1571"/>
        </pc:sldMkLst>
      </pc:sldChg>
      <pc:sldChg chg="modNotesTx">
        <pc:chgData name="Bob Nyberg" userId="0e727507-ed2e-4bcc-959e-5701196a4431" providerId="ADAL" clId="{08A7D821-F5D2-4694-B451-9026877023CB}" dt="2024-01-22T21:15:00.985" v="692"/>
        <pc:sldMkLst>
          <pc:docMk/>
          <pc:sldMk cId="3858346667" sldId="1572"/>
        </pc:sldMkLst>
      </pc:sldChg>
      <pc:sldChg chg="modSp mod modAnim modNotesTx">
        <pc:chgData name="Bob Nyberg" userId="0e727507-ed2e-4bcc-959e-5701196a4431" providerId="ADAL" clId="{08A7D821-F5D2-4694-B451-9026877023CB}" dt="2024-01-25T22:33:55.243" v="1350"/>
        <pc:sldMkLst>
          <pc:docMk/>
          <pc:sldMk cId="1444129272" sldId="1573"/>
        </pc:sldMkLst>
        <pc:spChg chg="mod">
          <ac:chgData name="Bob Nyberg" userId="0e727507-ed2e-4bcc-959e-5701196a4431" providerId="ADAL" clId="{08A7D821-F5D2-4694-B451-9026877023CB}" dt="2024-01-25T22:19:09.764" v="1230" actId="207"/>
          <ac:spMkLst>
            <pc:docMk/>
            <pc:sldMk cId="1444129272" sldId="1573"/>
            <ac:spMk id="7" creationId="{00000000-0000-0000-0000-000000000000}"/>
          </ac:spMkLst>
        </pc:spChg>
      </pc:sldChg>
      <pc:sldChg chg="modAnim modNotesTx">
        <pc:chgData name="Bob Nyberg" userId="0e727507-ed2e-4bcc-959e-5701196a4431" providerId="ADAL" clId="{08A7D821-F5D2-4694-B451-9026877023CB}" dt="2024-01-25T22:20:46.750" v="1240"/>
        <pc:sldMkLst>
          <pc:docMk/>
          <pc:sldMk cId="1738128285" sldId="1574"/>
        </pc:sldMkLst>
      </pc:sldChg>
      <pc:sldChg chg="modAnim modNotesTx">
        <pc:chgData name="Bob Nyberg" userId="0e727507-ed2e-4bcc-959e-5701196a4431" providerId="ADAL" clId="{08A7D821-F5D2-4694-B451-9026877023CB}" dt="2024-01-25T22:20:58.514" v="1242"/>
        <pc:sldMkLst>
          <pc:docMk/>
          <pc:sldMk cId="3794366545" sldId="1575"/>
        </pc:sldMkLst>
      </pc:sldChg>
      <pc:sldChg chg="modAnim modNotesTx">
        <pc:chgData name="Bob Nyberg" userId="0e727507-ed2e-4bcc-959e-5701196a4431" providerId="ADAL" clId="{08A7D821-F5D2-4694-B451-9026877023CB}" dt="2024-01-25T22:21:13.747" v="1244"/>
        <pc:sldMkLst>
          <pc:docMk/>
          <pc:sldMk cId="2936877857" sldId="1576"/>
        </pc:sldMkLst>
      </pc:sldChg>
      <pc:sldChg chg="modAnim modNotesTx">
        <pc:chgData name="Bob Nyberg" userId="0e727507-ed2e-4bcc-959e-5701196a4431" providerId="ADAL" clId="{08A7D821-F5D2-4694-B451-9026877023CB}" dt="2024-01-25T22:21:31.151" v="1246"/>
        <pc:sldMkLst>
          <pc:docMk/>
          <pc:sldMk cId="646509840" sldId="1577"/>
        </pc:sldMkLst>
      </pc:sldChg>
      <pc:sldChg chg="modAnim modNotesTx">
        <pc:chgData name="Bob Nyberg" userId="0e727507-ed2e-4bcc-959e-5701196a4431" providerId="ADAL" clId="{08A7D821-F5D2-4694-B451-9026877023CB}" dt="2024-01-27T23:21:04.824" v="1994" actId="6549"/>
        <pc:sldMkLst>
          <pc:docMk/>
          <pc:sldMk cId="1898905993" sldId="1579"/>
        </pc:sldMkLst>
      </pc:sldChg>
      <pc:sldChg chg="modAnim modNotesTx">
        <pc:chgData name="Bob Nyberg" userId="0e727507-ed2e-4bcc-959e-5701196a4431" providerId="ADAL" clId="{08A7D821-F5D2-4694-B451-9026877023CB}" dt="2024-01-27T23:29:07.028" v="2122" actId="20577"/>
        <pc:sldMkLst>
          <pc:docMk/>
          <pc:sldMk cId="2916222406" sldId="1580"/>
        </pc:sldMkLst>
      </pc:sldChg>
      <pc:sldChg chg="modAnim modNotesTx">
        <pc:chgData name="Bob Nyberg" userId="0e727507-ed2e-4bcc-959e-5701196a4431" providerId="ADAL" clId="{08A7D821-F5D2-4694-B451-9026877023CB}" dt="2024-01-25T22:24:14.838" v="1274"/>
        <pc:sldMkLst>
          <pc:docMk/>
          <pc:sldMk cId="1468675925" sldId="1581"/>
        </pc:sldMkLst>
      </pc:sldChg>
      <pc:sldChg chg="modAnim modNotesTx">
        <pc:chgData name="Bob Nyberg" userId="0e727507-ed2e-4bcc-959e-5701196a4431" providerId="ADAL" clId="{08A7D821-F5D2-4694-B451-9026877023CB}" dt="2024-01-27T23:30:47.270" v="2129" actId="115"/>
        <pc:sldMkLst>
          <pc:docMk/>
          <pc:sldMk cId="1268849838" sldId="1583"/>
        </pc:sldMkLst>
      </pc:sldChg>
      <pc:sldChg chg="modAnim modNotesTx">
        <pc:chgData name="Bob Nyberg" userId="0e727507-ed2e-4bcc-959e-5701196a4431" providerId="ADAL" clId="{08A7D821-F5D2-4694-B451-9026877023CB}" dt="2024-01-27T23:31:45.991" v="2131" actId="115"/>
        <pc:sldMkLst>
          <pc:docMk/>
          <pc:sldMk cId="761259578" sldId="1584"/>
        </pc:sldMkLst>
      </pc:sldChg>
      <pc:sldChg chg="modNotesTx">
        <pc:chgData name="Bob Nyberg" userId="0e727507-ed2e-4bcc-959e-5701196a4431" providerId="ADAL" clId="{08A7D821-F5D2-4694-B451-9026877023CB}" dt="2024-01-27T23:33:19.477" v="2132" actId="6549"/>
        <pc:sldMkLst>
          <pc:docMk/>
          <pc:sldMk cId="4062983648" sldId="1586"/>
        </pc:sldMkLst>
      </pc:sldChg>
      <pc:sldChg chg="addSp delSp modSp mod setBg modNotesTx">
        <pc:chgData name="Bob Nyberg" userId="0e727507-ed2e-4bcc-959e-5701196a4431" providerId="ADAL" clId="{08A7D821-F5D2-4694-B451-9026877023CB}" dt="2024-01-26T20:45:24.140" v="1451" actId="33524"/>
        <pc:sldMkLst>
          <pc:docMk/>
          <pc:sldMk cId="4057086692" sldId="1587"/>
        </pc:sldMkLst>
        <pc:spChg chg="add mod">
          <ac:chgData name="Bob Nyberg" userId="0e727507-ed2e-4bcc-959e-5701196a4431" providerId="ADAL" clId="{08A7D821-F5D2-4694-B451-9026877023CB}" dt="2024-01-22T20:18:27.793" v="145" actId="164"/>
          <ac:spMkLst>
            <pc:docMk/>
            <pc:sldMk cId="4057086692" sldId="1587"/>
            <ac:spMk id="3" creationId="{473D4FF0-EB8A-C8B6-D2B8-79010FA9575F}"/>
          </ac:spMkLst>
        </pc:spChg>
        <pc:spChg chg="add mod">
          <ac:chgData name="Bob Nyberg" userId="0e727507-ed2e-4bcc-959e-5701196a4431" providerId="ADAL" clId="{08A7D821-F5D2-4694-B451-9026877023CB}" dt="2024-01-22T20:18:27.793" v="145" actId="164"/>
          <ac:spMkLst>
            <pc:docMk/>
            <pc:sldMk cId="4057086692" sldId="1587"/>
            <ac:spMk id="4" creationId="{CCE32AAB-806D-93C7-9083-2FFEBF665C1E}"/>
          </ac:spMkLst>
        </pc:spChg>
        <pc:grpChg chg="add mod">
          <ac:chgData name="Bob Nyberg" userId="0e727507-ed2e-4bcc-959e-5701196a4431" providerId="ADAL" clId="{08A7D821-F5D2-4694-B451-9026877023CB}" dt="2024-01-22T20:18:33.461" v="146" actId="12788"/>
          <ac:grpSpMkLst>
            <pc:docMk/>
            <pc:sldMk cId="4057086692" sldId="1587"/>
            <ac:grpSpMk id="5" creationId="{CB85E88B-3B00-7B2C-B900-78D8E0CB1D28}"/>
          </ac:grpSpMkLst>
        </pc:grpChg>
        <pc:picChg chg="add del mod">
          <ac:chgData name="Bob Nyberg" userId="0e727507-ed2e-4bcc-959e-5701196a4431" providerId="ADAL" clId="{08A7D821-F5D2-4694-B451-9026877023CB}" dt="2024-01-22T20:18:27.793" v="145" actId="164"/>
          <ac:picMkLst>
            <pc:docMk/>
            <pc:sldMk cId="4057086692" sldId="1587"/>
            <ac:picMk id="2" creationId="{5B84A15B-FFB3-43DF-A8B5-05A140382AAB}"/>
          </ac:picMkLst>
        </pc:picChg>
      </pc:sldChg>
      <pc:sldChg chg="modAnim modNotesTx">
        <pc:chgData name="Bob Nyberg" userId="0e727507-ed2e-4bcc-959e-5701196a4431" providerId="ADAL" clId="{08A7D821-F5D2-4694-B451-9026877023CB}" dt="2024-01-25T22:29:43.719" v="1317"/>
        <pc:sldMkLst>
          <pc:docMk/>
          <pc:sldMk cId="4111159795" sldId="1588"/>
        </pc:sldMkLst>
      </pc:sldChg>
      <pc:sldChg chg="modAnim modNotesTx">
        <pc:chgData name="Bob Nyberg" userId="0e727507-ed2e-4bcc-959e-5701196a4431" providerId="ADAL" clId="{08A7D821-F5D2-4694-B451-9026877023CB}" dt="2024-01-25T22:29:55.470" v="1319"/>
        <pc:sldMkLst>
          <pc:docMk/>
          <pc:sldMk cId="99572440" sldId="1589"/>
        </pc:sldMkLst>
      </pc:sldChg>
      <pc:sldChg chg="del">
        <pc:chgData name="Bob Nyberg" userId="0e727507-ed2e-4bcc-959e-5701196a4431" providerId="ADAL" clId="{08A7D821-F5D2-4694-B451-9026877023CB}" dt="2024-01-22T20:42:36.442" v="505" actId="47"/>
        <pc:sldMkLst>
          <pc:docMk/>
          <pc:sldMk cId="3390746668" sldId="1591"/>
        </pc:sldMkLst>
      </pc:sldChg>
      <pc:sldChg chg="modAnim modNotesTx">
        <pc:chgData name="Bob Nyberg" userId="0e727507-ed2e-4bcc-959e-5701196a4431" providerId="ADAL" clId="{08A7D821-F5D2-4694-B451-9026877023CB}" dt="2024-01-25T22:31:31.911" v="1327"/>
        <pc:sldMkLst>
          <pc:docMk/>
          <pc:sldMk cId="325683240" sldId="1592"/>
        </pc:sldMkLst>
      </pc:sldChg>
      <pc:sldChg chg="modSp mod modNotesTx">
        <pc:chgData name="Bob Nyberg" userId="0e727507-ed2e-4bcc-959e-5701196a4431" providerId="ADAL" clId="{08A7D821-F5D2-4694-B451-9026877023CB}" dt="2024-01-22T21:11:08.105" v="554"/>
        <pc:sldMkLst>
          <pc:docMk/>
          <pc:sldMk cId="886238237" sldId="1593"/>
        </pc:sldMkLst>
        <pc:spChg chg="mod">
          <ac:chgData name="Bob Nyberg" userId="0e727507-ed2e-4bcc-959e-5701196a4431" providerId="ADAL" clId="{08A7D821-F5D2-4694-B451-9026877023CB}" dt="2024-01-22T21:11:08.105" v="554"/>
          <ac:spMkLst>
            <pc:docMk/>
            <pc:sldMk cId="886238237" sldId="1593"/>
            <ac:spMk id="5" creationId="{7741ECDC-1DD5-461F-8F3F-8DEA7E471BE9}"/>
          </ac:spMkLst>
        </pc:spChg>
      </pc:sldChg>
      <pc:sldChg chg="modSp mod modNotesTx">
        <pc:chgData name="Bob Nyberg" userId="0e727507-ed2e-4bcc-959e-5701196a4431" providerId="ADAL" clId="{08A7D821-F5D2-4694-B451-9026877023CB}" dt="2024-01-22T21:10:59.130" v="553"/>
        <pc:sldMkLst>
          <pc:docMk/>
          <pc:sldMk cId="3579213564" sldId="1594"/>
        </pc:sldMkLst>
        <pc:spChg chg="mod">
          <ac:chgData name="Bob Nyberg" userId="0e727507-ed2e-4bcc-959e-5701196a4431" providerId="ADAL" clId="{08A7D821-F5D2-4694-B451-9026877023CB}" dt="2024-01-22T21:10:59.130" v="553"/>
          <ac:spMkLst>
            <pc:docMk/>
            <pc:sldMk cId="3579213564" sldId="1594"/>
            <ac:spMk id="5" creationId="{AD88DBC1-5BED-4C0D-89CF-F0695F9FCD54}"/>
          </ac:spMkLst>
        </pc:spChg>
      </pc:sldChg>
      <pc:sldChg chg="modSp mod modNotesTx">
        <pc:chgData name="Bob Nyberg" userId="0e727507-ed2e-4bcc-959e-5701196a4431" providerId="ADAL" clId="{08A7D821-F5D2-4694-B451-9026877023CB}" dt="2024-01-22T21:10:52.578" v="552"/>
        <pc:sldMkLst>
          <pc:docMk/>
          <pc:sldMk cId="128536833" sldId="1595"/>
        </pc:sldMkLst>
        <pc:spChg chg="mod">
          <ac:chgData name="Bob Nyberg" userId="0e727507-ed2e-4bcc-959e-5701196a4431" providerId="ADAL" clId="{08A7D821-F5D2-4694-B451-9026877023CB}" dt="2024-01-22T21:10:52.578" v="552"/>
          <ac:spMkLst>
            <pc:docMk/>
            <pc:sldMk cId="128536833" sldId="1595"/>
            <ac:spMk id="5" creationId="{9A125AEA-3C78-4C8D-AD17-EDAA2307882C}"/>
          </ac:spMkLst>
        </pc:spChg>
      </pc:sldChg>
      <pc:sldChg chg="modSp mod modNotesTx">
        <pc:chgData name="Bob Nyberg" userId="0e727507-ed2e-4bcc-959e-5701196a4431" providerId="ADAL" clId="{08A7D821-F5D2-4694-B451-9026877023CB}" dt="2024-01-22T21:10:45.037" v="551"/>
        <pc:sldMkLst>
          <pc:docMk/>
          <pc:sldMk cId="1500898996" sldId="1596"/>
        </pc:sldMkLst>
        <pc:spChg chg="mod">
          <ac:chgData name="Bob Nyberg" userId="0e727507-ed2e-4bcc-959e-5701196a4431" providerId="ADAL" clId="{08A7D821-F5D2-4694-B451-9026877023CB}" dt="2024-01-22T21:10:45.037" v="551"/>
          <ac:spMkLst>
            <pc:docMk/>
            <pc:sldMk cId="1500898996" sldId="1596"/>
            <ac:spMk id="5" creationId="{B434B718-D391-49F1-974F-B1F8A716DD3A}"/>
          </ac:spMkLst>
        </pc:spChg>
      </pc:sldChg>
      <pc:sldChg chg="modSp mod modNotesTx">
        <pc:chgData name="Bob Nyberg" userId="0e727507-ed2e-4bcc-959e-5701196a4431" providerId="ADAL" clId="{08A7D821-F5D2-4694-B451-9026877023CB}" dt="2024-01-22T21:10:38.072" v="550"/>
        <pc:sldMkLst>
          <pc:docMk/>
          <pc:sldMk cId="828879364" sldId="1597"/>
        </pc:sldMkLst>
        <pc:spChg chg="mod">
          <ac:chgData name="Bob Nyberg" userId="0e727507-ed2e-4bcc-959e-5701196a4431" providerId="ADAL" clId="{08A7D821-F5D2-4694-B451-9026877023CB}" dt="2024-01-22T21:10:38.072" v="550"/>
          <ac:spMkLst>
            <pc:docMk/>
            <pc:sldMk cId="828879364" sldId="1597"/>
            <ac:spMk id="5" creationId="{FF23E212-4EF5-4530-B68F-1FBC136BF477}"/>
          </ac:spMkLst>
        </pc:spChg>
      </pc:sldChg>
      <pc:sldChg chg="modSp mod modNotesTx">
        <pc:chgData name="Bob Nyberg" userId="0e727507-ed2e-4bcc-959e-5701196a4431" providerId="ADAL" clId="{08A7D821-F5D2-4694-B451-9026877023CB}" dt="2024-01-22T21:10:26.788" v="549"/>
        <pc:sldMkLst>
          <pc:docMk/>
          <pc:sldMk cId="3195655636" sldId="1598"/>
        </pc:sldMkLst>
        <pc:spChg chg="mod">
          <ac:chgData name="Bob Nyberg" userId="0e727507-ed2e-4bcc-959e-5701196a4431" providerId="ADAL" clId="{08A7D821-F5D2-4694-B451-9026877023CB}" dt="2024-01-22T21:10:26.788" v="549"/>
          <ac:spMkLst>
            <pc:docMk/>
            <pc:sldMk cId="3195655636" sldId="1598"/>
            <ac:spMk id="5" creationId="{E246039C-EE5F-4478-A3E3-3A7128E5B4B9}"/>
          </ac:spMkLst>
        </pc:spChg>
      </pc:sldChg>
      <pc:sldChg chg="modAnim modNotesTx">
        <pc:chgData name="Bob Nyberg" userId="0e727507-ed2e-4bcc-959e-5701196a4431" providerId="ADAL" clId="{08A7D821-F5D2-4694-B451-9026877023CB}" dt="2024-01-25T22:32:46.840" v="1336"/>
        <pc:sldMkLst>
          <pc:docMk/>
          <pc:sldMk cId="3129548382" sldId="1599"/>
        </pc:sldMkLst>
      </pc:sldChg>
      <pc:sldChg chg="modAnim modNotesTx">
        <pc:chgData name="Bob Nyberg" userId="0e727507-ed2e-4bcc-959e-5701196a4431" providerId="ADAL" clId="{08A7D821-F5D2-4694-B451-9026877023CB}" dt="2024-01-25T22:32:56.433" v="1338"/>
        <pc:sldMkLst>
          <pc:docMk/>
          <pc:sldMk cId="2846957802" sldId="1600"/>
        </pc:sldMkLst>
      </pc:sldChg>
      <pc:sldChg chg="modAnim modNotesTx">
        <pc:chgData name="Bob Nyberg" userId="0e727507-ed2e-4bcc-959e-5701196a4431" providerId="ADAL" clId="{08A7D821-F5D2-4694-B451-9026877023CB}" dt="2024-01-25T22:33:08.542" v="1340"/>
        <pc:sldMkLst>
          <pc:docMk/>
          <pc:sldMk cId="1632096796" sldId="1601"/>
        </pc:sldMkLst>
      </pc:sldChg>
      <pc:sldChg chg="modAnim modNotesTx">
        <pc:chgData name="Bob Nyberg" userId="0e727507-ed2e-4bcc-959e-5701196a4431" providerId="ADAL" clId="{08A7D821-F5D2-4694-B451-9026877023CB}" dt="2024-01-25T22:33:17.104" v="1342"/>
        <pc:sldMkLst>
          <pc:docMk/>
          <pc:sldMk cId="2835072411" sldId="1602"/>
        </pc:sldMkLst>
      </pc:sldChg>
      <pc:sldChg chg="modAnim modNotesTx">
        <pc:chgData name="Bob Nyberg" userId="0e727507-ed2e-4bcc-959e-5701196a4431" providerId="ADAL" clId="{08A7D821-F5D2-4694-B451-9026877023CB}" dt="2024-01-25T22:33:26.244" v="1344"/>
        <pc:sldMkLst>
          <pc:docMk/>
          <pc:sldMk cId="4198169108" sldId="1603"/>
        </pc:sldMkLst>
      </pc:sldChg>
      <pc:sldChg chg="modAnim modNotesTx">
        <pc:chgData name="Bob Nyberg" userId="0e727507-ed2e-4bcc-959e-5701196a4431" providerId="ADAL" clId="{08A7D821-F5D2-4694-B451-9026877023CB}" dt="2024-01-25T22:33:34.917" v="1346"/>
        <pc:sldMkLst>
          <pc:docMk/>
          <pc:sldMk cId="119499345" sldId="1604"/>
        </pc:sldMkLst>
      </pc:sldChg>
      <pc:sldChg chg="modAnim modNotesTx">
        <pc:chgData name="Bob Nyberg" userId="0e727507-ed2e-4bcc-959e-5701196a4431" providerId="ADAL" clId="{08A7D821-F5D2-4694-B451-9026877023CB}" dt="2024-01-25T22:24:26.055" v="1276"/>
        <pc:sldMkLst>
          <pc:docMk/>
          <pc:sldMk cId="2346263256" sldId="1605"/>
        </pc:sldMkLst>
      </pc:sldChg>
      <pc:sldChg chg="modAnim modNotesTx">
        <pc:chgData name="Bob Nyberg" userId="0e727507-ed2e-4bcc-959e-5701196a4431" providerId="ADAL" clId="{08A7D821-F5D2-4694-B451-9026877023CB}" dt="2024-01-25T22:24:48.816" v="1280"/>
        <pc:sldMkLst>
          <pc:docMk/>
          <pc:sldMk cId="2200796120" sldId="1606"/>
        </pc:sldMkLst>
      </pc:sldChg>
      <pc:sldChg chg="modNotesTx">
        <pc:chgData name="Bob Nyberg" userId="0e727507-ed2e-4bcc-959e-5701196a4431" providerId="ADAL" clId="{08A7D821-F5D2-4694-B451-9026877023CB}" dt="2024-01-23T19:34:41.344" v="1123"/>
        <pc:sldMkLst>
          <pc:docMk/>
          <pc:sldMk cId="681058169" sldId="1607"/>
        </pc:sldMkLst>
      </pc:sldChg>
      <pc:sldChg chg="modNotesTx">
        <pc:chgData name="Bob Nyberg" userId="0e727507-ed2e-4bcc-959e-5701196a4431" providerId="ADAL" clId="{08A7D821-F5D2-4694-B451-9026877023CB}" dt="2024-01-27T23:35:23.449" v="2238" actId="20577"/>
        <pc:sldMkLst>
          <pc:docMk/>
          <pc:sldMk cId="1892246195" sldId="1608"/>
        </pc:sldMkLst>
      </pc:sldChg>
      <pc:sldChg chg="modNotesTx">
        <pc:chgData name="Bob Nyberg" userId="0e727507-ed2e-4bcc-959e-5701196a4431" providerId="ADAL" clId="{08A7D821-F5D2-4694-B451-9026877023CB}" dt="2024-01-23T19:35:27.744" v="1127"/>
        <pc:sldMkLst>
          <pc:docMk/>
          <pc:sldMk cId="3483033250" sldId="1609"/>
        </pc:sldMkLst>
      </pc:sldChg>
      <pc:sldChg chg="ord modAnim modNotesTx">
        <pc:chgData name="Bob Nyberg" userId="0e727507-ed2e-4bcc-959e-5701196a4431" providerId="ADAL" clId="{08A7D821-F5D2-4694-B451-9026877023CB}" dt="2024-01-27T14:13:04.186" v="1642"/>
        <pc:sldMkLst>
          <pc:docMk/>
          <pc:sldMk cId="2151196434" sldId="1610"/>
        </pc:sldMkLst>
      </pc:sldChg>
      <pc:sldChg chg="del modNotesTx">
        <pc:chgData name="Bob Nyberg" userId="0e727507-ed2e-4bcc-959e-5701196a4431" providerId="ADAL" clId="{08A7D821-F5D2-4694-B451-9026877023CB}" dt="2024-01-25T21:51:15.435" v="1189" actId="47"/>
        <pc:sldMkLst>
          <pc:docMk/>
          <pc:sldMk cId="3151442546" sldId="1611"/>
        </pc:sldMkLst>
      </pc:sldChg>
      <pc:sldChg chg="del modNotesTx">
        <pc:chgData name="Bob Nyberg" userId="0e727507-ed2e-4bcc-959e-5701196a4431" providerId="ADAL" clId="{08A7D821-F5D2-4694-B451-9026877023CB}" dt="2024-01-25T21:51:15.435" v="1189" actId="47"/>
        <pc:sldMkLst>
          <pc:docMk/>
          <pc:sldMk cId="1070468793" sldId="1612"/>
        </pc:sldMkLst>
      </pc:sldChg>
      <pc:sldChg chg="del">
        <pc:chgData name="Bob Nyberg" userId="0e727507-ed2e-4bcc-959e-5701196a4431" providerId="ADAL" clId="{08A7D821-F5D2-4694-B451-9026877023CB}" dt="2024-01-25T21:51:15.435" v="1189" actId="47"/>
        <pc:sldMkLst>
          <pc:docMk/>
          <pc:sldMk cId="3029562292" sldId="1613"/>
        </pc:sldMkLst>
      </pc:sldChg>
      <pc:sldChg chg="modAnim modNotesTx">
        <pc:chgData name="Bob Nyberg" userId="0e727507-ed2e-4bcc-959e-5701196a4431" providerId="ADAL" clId="{08A7D821-F5D2-4694-B451-9026877023CB}" dt="2024-01-27T23:18:34.077" v="1985" actId="6549"/>
        <pc:sldMkLst>
          <pc:docMk/>
          <pc:sldMk cId="2083328026" sldId="1614"/>
        </pc:sldMkLst>
      </pc:sldChg>
      <pc:sldChg chg="modAnim">
        <pc:chgData name="Bob Nyberg" userId="0e727507-ed2e-4bcc-959e-5701196a4431" providerId="ADAL" clId="{08A7D821-F5D2-4694-B451-9026877023CB}" dt="2024-01-25T22:22:09.367" v="1252"/>
        <pc:sldMkLst>
          <pc:docMk/>
          <pc:sldMk cId="1880770238" sldId="1615"/>
        </pc:sldMkLst>
      </pc:sldChg>
      <pc:sldChg chg="del modNotesTx">
        <pc:chgData name="Bob Nyberg" userId="0e727507-ed2e-4bcc-959e-5701196a4431" providerId="ADAL" clId="{08A7D821-F5D2-4694-B451-9026877023CB}" dt="2024-01-25T21:50:45.020" v="1188" actId="47"/>
        <pc:sldMkLst>
          <pc:docMk/>
          <pc:sldMk cId="3871305206" sldId="1616"/>
        </pc:sldMkLst>
      </pc:sldChg>
      <pc:sldChg chg="del modNotesTx">
        <pc:chgData name="Bob Nyberg" userId="0e727507-ed2e-4bcc-959e-5701196a4431" providerId="ADAL" clId="{08A7D821-F5D2-4694-B451-9026877023CB}" dt="2024-01-25T21:50:45.020" v="1188" actId="47"/>
        <pc:sldMkLst>
          <pc:docMk/>
          <pc:sldMk cId="2228297310" sldId="1617"/>
        </pc:sldMkLst>
      </pc:sldChg>
      <pc:sldChg chg="del modNotesTx">
        <pc:chgData name="Bob Nyberg" userId="0e727507-ed2e-4bcc-959e-5701196a4431" providerId="ADAL" clId="{08A7D821-F5D2-4694-B451-9026877023CB}" dt="2024-01-25T21:50:45.020" v="1188" actId="47"/>
        <pc:sldMkLst>
          <pc:docMk/>
          <pc:sldMk cId="1416684127" sldId="1618"/>
        </pc:sldMkLst>
      </pc:sldChg>
      <pc:sldChg chg="del modNotesTx">
        <pc:chgData name="Bob Nyberg" userId="0e727507-ed2e-4bcc-959e-5701196a4431" providerId="ADAL" clId="{08A7D821-F5D2-4694-B451-9026877023CB}" dt="2024-01-25T21:50:45.020" v="1188" actId="47"/>
        <pc:sldMkLst>
          <pc:docMk/>
          <pc:sldMk cId="4146495200" sldId="1619"/>
        </pc:sldMkLst>
      </pc:sldChg>
      <pc:sldChg chg="del modNotesTx">
        <pc:chgData name="Bob Nyberg" userId="0e727507-ed2e-4bcc-959e-5701196a4431" providerId="ADAL" clId="{08A7D821-F5D2-4694-B451-9026877023CB}" dt="2024-01-25T21:50:45.020" v="1188" actId="47"/>
        <pc:sldMkLst>
          <pc:docMk/>
          <pc:sldMk cId="1486673331" sldId="1620"/>
        </pc:sldMkLst>
      </pc:sldChg>
      <pc:sldChg chg="del modNotesTx">
        <pc:chgData name="Bob Nyberg" userId="0e727507-ed2e-4bcc-959e-5701196a4431" providerId="ADAL" clId="{08A7D821-F5D2-4694-B451-9026877023CB}" dt="2024-01-25T21:50:45.020" v="1188" actId="47"/>
        <pc:sldMkLst>
          <pc:docMk/>
          <pc:sldMk cId="4087791693" sldId="1621"/>
        </pc:sldMkLst>
      </pc:sldChg>
      <pc:sldChg chg="addSp modSp mod modAnim modNotesTx">
        <pc:chgData name="Bob Nyberg" userId="0e727507-ed2e-4bcc-959e-5701196a4431" providerId="ADAL" clId="{08A7D821-F5D2-4694-B451-9026877023CB}" dt="2024-01-27T14:18:17.840" v="1737" actId="6549"/>
        <pc:sldMkLst>
          <pc:docMk/>
          <pc:sldMk cId="3966795464" sldId="1622"/>
        </pc:sldMkLst>
        <pc:spChg chg="add mod">
          <ac:chgData name="Bob Nyberg" userId="0e727507-ed2e-4bcc-959e-5701196a4431" providerId="ADAL" clId="{08A7D821-F5D2-4694-B451-9026877023CB}" dt="2024-01-27T14:15:21.281" v="1646"/>
          <ac:spMkLst>
            <pc:docMk/>
            <pc:sldMk cId="3966795464" sldId="1622"/>
            <ac:spMk id="2" creationId="{67F77F3B-2B02-7D02-B165-6DE62EAA824B}"/>
          </ac:spMkLst>
        </pc:spChg>
        <pc:spChg chg="mod">
          <ac:chgData name="Bob Nyberg" userId="0e727507-ed2e-4bcc-959e-5701196a4431" providerId="ADAL" clId="{08A7D821-F5D2-4694-B451-9026877023CB}" dt="2024-01-27T14:15:41.464" v="1648" actId="403"/>
          <ac:spMkLst>
            <pc:docMk/>
            <pc:sldMk cId="3966795464" sldId="1622"/>
            <ac:spMk id="7" creationId="{00000000-0000-0000-0000-000000000000}"/>
          </ac:spMkLst>
        </pc:spChg>
        <pc:picChg chg="add mod">
          <ac:chgData name="Bob Nyberg" userId="0e727507-ed2e-4bcc-959e-5701196a4431" providerId="ADAL" clId="{08A7D821-F5D2-4694-B451-9026877023CB}" dt="2024-01-27T14:15:21.281" v="1646"/>
          <ac:picMkLst>
            <pc:docMk/>
            <pc:sldMk cId="3966795464" sldId="1622"/>
            <ac:picMk id="3" creationId="{47828DBF-BE6C-B073-A26A-0585F3D8852E}"/>
          </ac:picMkLst>
        </pc:picChg>
      </pc:sldChg>
      <pc:sldChg chg="modAnim modNotesTx">
        <pc:chgData name="Bob Nyberg" userId="0e727507-ed2e-4bcc-959e-5701196a4431" providerId="ADAL" clId="{08A7D821-F5D2-4694-B451-9026877023CB}" dt="2024-01-25T22:23:46.529" v="1268"/>
        <pc:sldMkLst>
          <pc:docMk/>
          <pc:sldMk cId="2482971069" sldId="1623"/>
        </pc:sldMkLst>
      </pc:sldChg>
      <pc:sldChg chg="modAnim modNotesTx">
        <pc:chgData name="Bob Nyberg" userId="0e727507-ed2e-4bcc-959e-5701196a4431" providerId="ADAL" clId="{08A7D821-F5D2-4694-B451-9026877023CB}" dt="2024-01-27T14:37:49.143" v="1955" actId="20577"/>
        <pc:sldMkLst>
          <pc:docMk/>
          <pc:sldMk cId="3501010173" sldId="1624"/>
        </pc:sldMkLst>
      </pc:sldChg>
      <pc:sldChg chg="modAnim modNotesTx">
        <pc:chgData name="Bob Nyberg" userId="0e727507-ed2e-4bcc-959e-5701196a4431" providerId="ADAL" clId="{08A7D821-F5D2-4694-B451-9026877023CB}" dt="2024-01-25T22:19:46.194" v="1231"/>
        <pc:sldMkLst>
          <pc:docMk/>
          <pc:sldMk cId="2895994416" sldId="1626"/>
        </pc:sldMkLst>
      </pc:sldChg>
      <pc:sldChg chg="modSp mod modAnim modNotesTx">
        <pc:chgData name="Bob Nyberg" userId="0e727507-ed2e-4bcc-959e-5701196a4431" providerId="ADAL" clId="{08A7D821-F5D2-4694-B451-9026877023CB}" dt="2024-01-27T14:07:44.311" v="1640" actId="20577"/>
        <pc:sldMkLst>
          <pc:docMk/>
          <pc:sldMk cId="3013428599" sldId="1627"/>
        </pc:sldMkLst>
        <pc:picChg chg="mod">
          <ac:chgData name="Bob Nyberg" userId="0e727507-ed2e-4bcc-959e-5701196a4431" providerId="ADAL" clId="{08A7D821-F5D2-4694-B451-9026877023CB}" dt="2024-01-25T22:20:24.049" v="1235" actId="1076"/>
          <ac:picMkLst>
            <pc:docMk/>
            <pc:sldMk cId="3013428599" sldId="1627"/>
            <ac:picMk id="9" creationId="{5D6939F6-19B2-49CF-8A08-779A43890366}"/>
          </ac:picMkLst>
        </pc:picChg>
      </pc:sldChg>
      <pc:sldChg chg="modNotesTx">
        <pc:chgData name="Bob Nyberg" userId="0e727507-ed2e-4bcc-959e-5701196a4431" providerId="ADAL" clId="{08A7D821-F5D2-4694-B451-9026877023CB}" dt="2024-01-23T19:09:59.134" v="833"/>
        <pc:sldMkLst>
          <pc:docMk/>
          <pc:sldMk cId="1485393987" sldId="1628"/>
        </pc:sldMkLst>
      </pc:sldChg>
      <pc:sldChg chg="modNotesTx">
        <pc:chgData name="Bob Nyberg" userId="0e727507-ed2e-4bcc-959e-5701196a4431" providerId="ADAL" clId="{08A7D821-F5D2-4694-B451-9026877023CB}" dt="2024-01-23T19:10:12.774" v="834"/>
        <pc:sldMkLst>
          <pc:docMk/>
          <pc:sldMk cId="1274552072" sldId="1629"/>
        </pc:sldMkLst>
      </pc:sldChg>
      <pc:sldChg chg="modNotesTx">
        <pc:chgData name="Bob Nyberg" userId="0e727507-ed2e-4bcc-959e-5701196a4431" providerId="ADAL" clId="{08A7D821-F5D2-4694-B451-9026877023CB}" dt="2024-01-27T14:30:33.869" v="1838" actId="6549"/>
        <pc:sldMkLst>
          <pc:docMk/>
          <pc:sldMk cId="421647019" sldId="1630"/>
        </pc:sldMkLst>
      </pc:sldChg>
      <pc:sldChg chg="modNotesTx">
        <pc:chgData name="Bob Nyberg" userId="0e727507-ed2e-4bcc-959e-5701196a4431" providerId="ADAL" clId="{08A7D821-F5D2-4694-B451-9026877023CB}" dt="2024-01-23T20:04:20.699" v="1187" actId="20577"/>
        <pc:sldMkLst>
          <pc:docMk/>
          <pc:sldMk cId="1679268220" sldId="1631"/>
        </pc:sldMkLst>
      </pc:sldChg>
      <pc:sldChg chg="modAnim">
        <pc:chgData name="Bob Nyberg" userId="0e727507-ed2e-4bcc-959e-5701196a4431" providerId="ADAL" clId="{08A7D821-F5D2-4694-B451-9026877023CB}" dt="2024-01-25T22:27:09.533" v="1301"/>
        <pc:sldMkLst>
          <pc:docMk/>
          <pc:sldMk cId="3808603834" sldId="1632"/>
        </pc:sldMkLst>
      </pc:sldChg>
      <pc:sldChg chg="addSp delSp modSp add setBg modAnim modNotesTx">
        <pc:chgData name="Bob Nyberg" userId="0e727507-ed2e-4bcc-959e-5701196a4431" providerId="ADAL" clId="{08A7D821-F5D2-4694-B451-9026877023CB}" dt="2024-01-25T22:30:38.683" v="1323"/>
        <pc:sldMkLst>
          <pc:docMk/>
          <pc:sldMk cId="623067414" sldId="1633"/>
        </pc:sldMkLst>
        <pc:spChg chg="add del">
          <ac:chgData name="Bob Nyberg" userId="0e727507-ed2e-4bcc-959e-5701196a4431" providerId="ADAL" clId="{08A7D821-F5D2-4694-B451-9026877023CB}" dt="2024-01-22T21:01:03.485" v="518" actId="478"/>
          <ac:spMkLst>
            <pc:docMk/>
            <pc:sldMk cId="623067414" sldId="1633"/>
            <ac:spMk id="2" creationId="{D61AE88E-B6BC-45C2-B762-B6E643539071}"/>
          </ac:spMkLst>
        </pc:spChg>
        <pc:spChg chg="add del mod">
          <ac:chgData name="Bob Nyberg" userId="0e727507-ed2e-4bcc-959e-5701196a4431" providerId="ADAL" clId="{08A7D821-F5D2-4694-B451-9026877023CB}" dt="2024-01-22T21:00:58.384" v="513" actId="478"/>
          <ac:spMkLst>
            <pc:docMk/>
            <pc:sldMk cId="623067414" sldId="1633"/>
            <ac:spMk id="3" creationId="{ACC74467-2E2D-1EA2-19A1-0620928F452A}"/>
          </ac:spMkLst>
        </pc:spChg>
        <pc:spChg chg="add del mod">
          <ac:chgData name="Bob Nyberg" userId="0e727507-ed2e-4bcc-959e-5701196a4431" providerId="ADAL" clId="{08A7D821-F5D2-4694-B451-9026877023CB}" dt="2024-01-22T21:00:58.384" v="513" actId="478"/>
          <ac:spMkLst>
            <pc:docMk/>
            <pc:sldMk cId="623067414" sldId="1633"/>
            <ac:spMk id="4" creationId="{FB713221-9C6F-9140-4566-E337ED9075D7}"/>
          </ac:spMkLst>
        </pc:spChg>
        <pc:spChg chg="add del mod">
          <ac:chgData name="Bob Nyberg" userId="0e727507-ed2e-4bcc-959e-5701196a4431" providerId="ADAL" clId="{08A7D821-F5D2-4694-B451-9026877023CB}" dt="2024-01-22T21:01:06.468" v="519" actId="478"/>
          <ac:spMkLst>
            <pc:docMk/>
            <pc:sldMk cId="623067414" sldId="1633"/>
            <ac:spMk id="5" creationId="{DDDEEBE3-F552-372F-D9DE-D23356196FEA}"/>
          </ac:spMkLst>
        </pc:spChg>
        <pc:spChg chg="add del mod">
          <ac:chgData name="Bob Nyberg" userId="0e727507-ed2e-4bcc-959e-5701196a4431" providerId="ADAL" clId="{08A7D821-F5D2-4694-B451-9026877023CB}" dt="2024-01-22T21:01:06.468" v="519" actId="478"/>
          <ac:spMkLst>
            <pc:docMk/>
            <pc:sldMk cId="623067414" sldId="1633"/>
            <ac:spMk id="6" creationId="{5D1AC0CB-394E-2F7D-4320-4C5ACD073E28}"/>
          </ac:spMkLst>
        </pc:spChg>
        <pc:spChg chg="add del">
          <ac:chgData name="Bob Nyberg" userId="0e727507-ed2e-4bcc-959e-5701196a4431" providerId="ADAL" clId="{08A7D821-F5D2-4694-B451-9026877023CB}" dt="2024-01-22T21:01:03.485" v="518" actId="478"/>
          <ac:spMkLst>
            <pc:docMk/>
            <pc:sldMk cId="623067414" sldId="1633"/>
            <ac:spMk id="47106" creationId="{00000000-0000-0000-0000-000000000000}"/>
          </ac:spMkLst>
        </pc:spChg>
        <pc:spChg chg="add del">
          <ac:chgData name="Bob Nyberg" userId="0e727507-ed2e-4bcc-959e-5701196a4431" providerId="ADAL" clId="{08A7D821-F5D2-4694-B451-9026877023CB}" dt="2024-01-22T21:01:03.485" v="518" actId="478"/>
          <ac:spMkLst>
            <pc:docMk/>
            <pc:sldMk cId="623067414" sldId="1633"/>
            <ac:spMk id="48131" creationId="{00000000-0000-0000-0000-000000000000}"/>
          </ac:spMkLst>
        </pc:spChg>
        <pc:picChg chg="add del">
          <ac:chgData name="Bob Nyberg" userId="0e727507-ed2e-4bcc-959e-5701196a4431" providerId="ADAL" clId="{08A7D821-F5D2-4694-B451-9026877023CB}" dt="2024-01-22T21:01:31.659" v="521" actId="478"/>
          <ac:picMkLst>
            <pc:docMk/>
            <pc:sldMk cId="623067414" sldId="1633"/>
            <ac:picMk id="1026" creationId="{591EB494-DB31-D887-2AD0-268294472C1E}"/>
          </ac:picMkLst>
        </pc:picChg>
        <pc:picChg chg="add">
          <ac:chgData name="Bob Nyberg" userId="0e727507-ed2e-4bcc-959e-5701196a4431" providerId="ADAL" clId="{08A7D821-F5D2-4694-B451-9026877023CB}" dt="2024-01-22T21:01:32.944" v="522"/>
          <ac:picMkLst>
            <pc:docMk/>
            <pc:sldMk cId="623067414" sldId="1633"/>
            <ac:picMk id="1028" creationId="{ED7C05BA-0B6E-E386-E814-7BE0EAC3F1EC}"/>
          </ac:picMkLst>
        </pc:picChg>
      </pc:sldChg>
      <pc:sldChg chg="addSp delSp modSp new mod modAnim modNotesTx">
        <pc:chgData name="Bob Nyberg" userId="0e727507-ed2e-4bcc-959e-5701196a4431" providerId="ADAL" clId="{08A7D821-F5D2-4694-B451-9026877023CB}" dt="2024-01-25T22:31:58.596" v="1330"/>
        <pc:sldMkLst>
          <pc:docMk/>
          <pc:sldMk cId="4060510315" sldId="1634"/>
        </pc:sldMkLst>
        <pc:spChg chg="del">
          <ac:chgData name="Bob Nyberg" userId="0e727507-ed2e-4bcc-959e-5701196a4431" providerId="ADAL" clId="{08A7D821-F5D2-4694-B451-9026877023CB}" dt="2024-01-22T23:33:57.690" v="694" actId="478"/>
          <ac:spMkLst>
            <pc:docMk/>
            <pc:sldMk cId="4060510315" sldId="1634"/>
            <ac:spMk id="2" creationId="{84EC4312-0191-4AAD-9838-2F9B8FA7A415}"/>
          </ac:spMkLst>
        </pc:spChg>
        <pc:spChg chg="del">
          <ac:chgData name="Bob Nyberg" userId="0e727507-ed2e-4bcc-959e-5701196a4431" providerId="ADAL" clId="{08A7D821-F5D2-4694-B451-9026877023CB}" dt="2024-01-22T23:33:57.690" v="694" actId="478"/>
          <ac:spMkLst>
            <pc:docMk/>
            <pc:sldMk cId="4060510315" sldId="1634"/>
            <ac:spMk id="3" creationId="{24A13D97-4471-207B-240A-E94BE9E60154}"/>
          </ac:spMkLst>
        </pc:spChg>
        <pc:spChg chg="add mod">
          <ac:chgData name="Bob Nyberg" userId="0e727507-ed2e-4bcc-959e-5701196a4431" providerId="ADAL" clId="{08A7D821-F5D2-4694-B451-9026877023CB}" dt="2024-01-22T23:36:58.953" v="709" actId="14100"/>
          <ac:spMkLst>
            <pc:docMk/>
            <pc:sldMk cId="4060510315" sldId="1634"/>
            <ac:spMk id="60" creationId="{55C8DC7B-4048-5155-9BDE-304663D3690C}"/>
          </ac:spMkLst>
        </pc:spChg>
        <pc:spChg chg="add del mod topLvl">
          <ac:chgData name="Bob Nyberg" userId="0e727507-ed2e-4bcc-959e-5701196a4431" providerId="ADAL" clId="{08A7D821-F5D2-4694-B451-9026877023CB}" dt="2024-01-22T23:43:00.283" v="734" actId="478"/>
          <ac:spMkLst>
            <pc:docMk/>
            <pc:sldMk cId="4060510315" sldId="1634"/>
            <ac:spMk id="65" creationId="{DB4D4440-E62F-8931-9B34-9103CAE7AFB2}"/>
          </ac:spMkLst>
        </pc:spChg>
        <pc:grpChg chg="add mod">
          <ac:chgData name="Bob Nyberg" userId="0e727507-ed2e-4bcc-959e-5701196a4431" providerId="ADAL" clId="{08A7D821-F5D2-4694-B451-9026877023CB}" dt="2024-01-22T23:34:42.971" v="701" actId="14100"/>
          <ac:grpSpMkLst>
            <pc:docMk/>
            <pc:sldMk cId="4060510315" sldId="1634"/>
            <ac:grpSpMk id="59" creationId="{90AD7BBE-8E2B-3515-2786-D56E3CADDF9D}"/>
          </ac:grpSpMkLst>
        </pc:grpChg>
        <pc:grpChg chg="add mod topLvl">
          <ac:chgData name="Bob Nyberg" userId="0e727507-ed2e-4bcc-959e-5701196a4431" providerId="ADAL" clId="{08A7D821-F5D2-4694-B451-9026877023CB}" dt="2024-01-22T23:43:20.227" v="735" actId="1076"/>
          <ac:grpSpMkLst>
            <pc:docMk/>
            <pc:sldMk cId="4060510315" sldId="1634"/>
            <ac:grpSpMk id="61" creationId="{1BE0D328-464E-8872-4FA2-3C882455914E}"/>
          </ac:grpSpMkLst>
        </pc:grpChg>
        <pc:grpChg chg="add del mod">
          <ac:chgData name="Bob Nyberg" userId="0e727507-ed2e-4bcc-959e-5701196a4431" providerId="ADAL" clId="{08A7D821-F5D2-4694-B451-9026877023CB}" dt="2024-01-22T23:42:54.905" v="733" actId="165"/>
          <ac:grpSpMkLst>
            <pc:docMk/>
            <pc:sldMk cId="4060510315" sldId="1634"/>
            <ac:grpSpMk id="66" creationId="{034CF7F4-AFCD-1FC8-11E0-F5AD7DE25227}"/>
          </ac:grpSpMkLst>
        </pc:grpChg>
        <pc:picChg chg="add mod">
          <ac:chgData name="Bob Nyberg" userId="0e727507-ed2e-4bcc-959e-5701196a4431" providerId="ADAL" clId="{08A7D821-F5D2-4694-B451-9026877023CB}" dt="2024-01-22T23:34:42.971" v="701" actId="14100"/>
          <ac:picMkLst>
            <pc:docMk/>
            <pc:sldMk cId="4060510315" sldId="1634"/>
            <ac:picMk id="4" creationId="{44043CA7-802A-C93F-679C-8B97FD5EAA4D}"/>
          </ac:picMkLst>
        </pc:picChg>
        <pc:picChg chg="add mod">
          <ac:chgData name="Bob Nyberg" userId="0e727507-ed2e-4bcc-959e-5701196a4431" providerId="ADAL" clId="{08A7D821-F5D2-4694-B451-9026877023CB}" dt="2024-01-22T23:34:42.971" v="701" actId="14100"/>
          <ac:picMkLst>
            <pc:docMk/>
            <pc:sldMk cId="4060510315" sldId="1634"/>
            <ac:picMk id="5" creationId="{B0E3B523-D095-385E-2A3E-0AFDFE4A1780}"/>
          </ac:picMkLst>
        </pc:picChg>
        <pc:picChg chg="add mod">
          <ac:chgData name="Bob Nyberg" userId="0e727507-ed2e-4bcc-959e-5701196a4431" providerId="ADAL" clId="{08A7D821-F5D2-4694-B451-9026877023CB}" dt="2024-01-22T23:34:42.971" v="701" actId="14100"/>
          <ac:picMkLst>
            <pc:docMk/>
            <pc:sldMk cId="4060510315" sldId="1634"/>
            <ac:picMk id="6" creationId="{246072F4-3F06-E2AD-BAD1-1FFB8DCB36D0}"/>
          </ac:picMkLst>
        </pc:picChg>
        <pc:picChg chg="add mod">
          <ac:chgData name="Bob Nyberg" userId="0e727507-ed2e-4bcc-959e-5701196a4431" providerId="ADAL" clId="{08A7D821-F5D2-4694-B451-9026877023CB}" dt="2024-01-22T23:34:42.971" v="701" actId="14100"/>
          <ac:picMkLst>
            <pc:docMk/>
            <pc:sldMk cId="4060510315" sldId="1634"/>
            <ac:picMk id="7" creationId="{8DEC735C-BFF6-CC0C-8D93-581F7A628E97}"/>
          </ac:picMkLst>
        </pc:picChg>
        <pc:picChg chg="add mod">
          <ac:chgData name="Bob Nyberg" userId="0e727507-ed2e-4bcc-959e-5701196a4431" providerId="ADAL" clId="{08A7D821-F5D2-4694-B451-9026877023CB}" dt="2024-01-22T23:34:42.971" v="701" actId="14100"/>
          <ac:picMkLst>
            <pc:docMk/>
            <pc:sldMk cId="4060510315" sldId="1634"/>
            <ac:picMk id="8" creationId="{023534C7-C221-E2EB-02D2-1DF3EDB0C54D}"/>
          </ac:picMkLst>
        </pc:picChg>
        <pc:picChg chg="add mod">
          <ac:chgData name="Bob Nyberg" userId="0e727507-ed2e-4bcc-959e-5701196a4431" providerId="ADAL" clId="{08A7D821-F5D2-4694-B451-9026877023CB}" dt="2024-01-22T23:34:42.971" v="701" actId="14100"/>
          <ac:picMkLst>
            <pc:docMk/>
            <pc:sldMk cId="4060510315" sldId="1634"/>
            <ac:picMk id="9" creationId="{7DDFD32D-4CB4-336C-FC2B-C0BA941628A7}"/>
          </ac:picMkLst>
        </pc:picChg>
        <pc:picChg chg="add mod">
          <ac:chgData name="Bob Nyberg" userId="0e727507-ed2e-4bcc-959e-5701196a4431" providerId="ADAL" clId="{08A7D821-F5D2-4694-B451-9026877023CB}" dt="2024-01-22T23:34:42.971" v="701" actId="14100"/>
          <ac:picMkLst>
            <pc:docMk/>
            <pc:sldMk cId="4060510315" sldId="1634"/>
            <ac:picMk id="10" creationId="{62D3130E-0993-3C62-2737-2F4C66C6B09F}"/>
          </ac:picMkLst>
        </pc:picChg>
        <pc:picChg chg="add mod">
          <ac:chgData name="Bob Nyberg" userId="0e727507-ed2e-4bcc-959e-5701196a4431" providerId="ADAL" clId="{08A7D821-F5D2-4694-B451-9026877023CB}" dt="2024-01-22T23:34:42.971" v="701" actId="14100"/>
          <ac:picMkLst>
            <pc:docMk/>
            <pc:sldMk cId="4060510315" sldId="1634"/>
            <ac:picMk id="11" creationId="{FC4F4CC4-0466-E840-60EE-4E6FA1C16ED0}"/>
          </ac:picMkLst>
        </pc:picChg>
        <pc:picChg chg="add mod">
          <ac:chgData name="Bob Nyberg" userId="0e727507-ed2e-4bcc-959e-5701196a4431" providerId="ADAL" clId="{08A7D821-F5D2-4694-B451-9026877023CB}" dt="2024-01-22T23:34:42.971" v="701" actId="14100"/>
          <ac:picMkLst>
            <pc:docMk/>
            <pc:sldMk cId="4060510315" sldId="1634"/>
            <ac:picMk id="12" creationId="{18F50795-0436-3EA6-FDD5-376C9638FF37}"/>
          </ac:picMkLst>
        </pc:picChg>
        <pc:picChg chg="add mod">
          <ac:chgData name="Bob Nyberg" userId="0e727507-ed2e-4bcc-959e-5701196a4431" providerId="ADAL" clId="{08A7D821-F5D2-4694-B451-9026877023CB}" dt="2024-01-22T23:34:42.971" v="701" actId="14100"/>
          <ac:picMkLst>
            <pc:docMk/>
            <pc:sldMk cId="4060510315" sldId="1634"/>
            <ac:picMk id="13" creationId="{205916D6-24FE-1E48-4338-9D20A863C439}"/>
          </ac:picMkLst>
        </pc:picChg>
        <pc:picChg chg="add mod">
          <ac:chgData name="Bob Nyberg" userId="0e727507-ed2e-4bcc-959e-5701196a4431" providerId="ADAL" clId="{08A7D821-F5D2-4694-B451-9026877023CB}" dt="2024-01-22T23:34:42.971" v="701" actId="14100"/>
          <ac:picMkLst>
            <pc:docMk/>
            <pc:sldMk cId="4060510315" sldId="1634"/>
            <ac:picMk id="14" creationId="{2BE8277F-4E60-F756-C7B9-B7105A54381C}"/>
          </ac:picMkLst>
        </pc:picChg>
        <pc:picChg chg="add mod">
          <ac:chgData name="Bob Nyberg" userId="0e727507-ed2e-4bcc-959e-5701196a4431" providerId="ADAL" clId="{08A7D821-F5D2-4694-B451-9026877023CB}" dt="2024-01-22T23:34:42.971" v="701" actId="14100"/>
          <ac:picMkLst>
            <pc:docMk/>
            <pc:sldMk cId="4060510315" sldId="1634"/>
            <ac:picMk id="15" creationId="{5E531471-3C51-B5B5-4945-59A93C398CAD}"/>
          </ac:picMkLst>
        </pc:picChg>
        <pc:picChg chg="add mod">
          <ac:chgData name="Bob Nyberg" userId="0e727507-ed2e-4bcc-959e-5701196a4431" providerId="ADAL" clId="{08A7D821-F5D2-4694-B451-9026877023CB}" dt="2024-01-22T23:34:42.971" v="701" actId="14100"/>
          <ac:picMkLst>
            <pc:docMk/>
            <pc:sldMk cId="4060510315" sldId="1634"/>
            <ac:picMk id="16" creationId="{A723057F-68D4-5FCC-9516-701575DFE891}"/>
          </ac:picMkLst>
        </pc:picChg>
        <pc:picChg chg="add mod">
          <ac:chgData name="Bob Nyberg" userId="0e727507-ed2e-4bcc-959e-5701196a4431" providerId="ADAL" clId="{08A7D821-F5D2-4694-B451-9026877023CB}" dt="2024-01-22T23:34:42.971" v="701" actId="14100"/>
          <ac:picMkLst>
            <pc:docMk/>
            <pc:sldMk cId="4060510315" sldId="1634"/>
            <ac:picMk id="17" creationId="{EBE030B4-91BF-D962-DD1F-71CC9EC17451}"/>
          </ac:picMkLst>
        </pc:picChg>
        <pc:picChg chg="add mod">
          <ac:chgData name="Bob Nyberg" userId="0e727507-ed2e-4bcc-959e-5701196a4431" providerId="ADAL" clId="{08A7D821-F5D2-4694-B451-9026877023CB}" dt="2024-01-22T23:34:42.971" v="701" actId="14100"/>
          <ac:picMkLst>
            <pc:docMk/>
            <pc:sldMk cId="4060510315" sldId="1634"/>
            <ac:picMk id="18" creationId="{02B63A45-BB68-EAB5-3611-A13455C62DC3}"/>
          </ac:picMkLst>
        </pc:picChg>
        <pc:picChg chg="add mod">
          <ac:chgData name="Bob Nyberg" userId="0e727507-ed2e-4bcc-959e-5701196a4431" providerId="ADAL" clId="{08A7D821-F5D2-4694-B451-9026877023CB}" dt="2024-01-22T23:34:42.971" v="701" actId="14100"/>
          <ac:picMkLst>
            <pc:docMk/>
            <pc:sldMk cId="4060510315" sldId="1634"/>
            <ac:picMk id="19" creationId="{8BB00E51-709D-0A29-8EC3-D7B29D117B13}"/>
          </ac:picMkLst>
        </pc:picChg>
        <pc:picChg chg="add mod">
          <ac:chgData name="Bob Nyberg" userId="0e727507-ed2e-4bcc-959e-5701196a4431" providerId="ADAL" clId="{08A7D821-F5D2-4694-B451-9026877023CB}" dt="2024-01-22T23:34:42.971" v="701" actId="14100"/>
          <ac:picMkLst>
            <pc:docMk/>
            <pc:sldMk cId="4060510315" sldId="1634"/>
            <ac:picMk id="20" creationId="{DE84BF7D-49A5-A3B6-6633-071A26FC4B1D}"/>
          </ac:picMkLst>
        </pc:picChg>
        <pc:picChg chg="add mod">
          <ac:chgData name="Bob Nyberg" userId="0e727507-ed2e-4bcc-959e-5701196a4431" providerId="ADAL" clId="{08A7D821-F5D2-4694-B451-9026877023CB}" dt="2024-01-22T23:34:42.971" v="701" actId="14100"/>
          <ac:picMkLst>
            <pc:docMk/>
            <pc:sldMk cId="4060510315" sldId="1634"/>
            <ac:picMk id="21" creationId="{0CE523F5-5143-3318-2DC0-D9878011521C}"/>
          </ac:picMkLst>
        </pc:picChg>
        <pc:picChg chg="add mod">
          <ac:chgData name="Bob Nyberg" userId="0e727507-ed2e-4bcc-959e-5701196a4431" providerId="ADAL" clId="{08A7D821-F5D2-4694-B451-9026877023CB}" dt="2024-01-22T23:34:42.971" v="701" actId="14100"/>
          <ac:picMkLst>
            <pc:docMk/>
            <pc:sldMk cId="4060510315" sldId="1634"/>
            <ac:picMk id="22" creationId="{B9B0EB8E-4B1C-E0B1-C0FF-C23A6B68DECB}"/>
          </ac:picMkLst>
        </pc:picChg>
        <pc:picChg chg="add mod">
          <ac:chgData name="Bob Nyberg" userId="0e727507-ed2e-4bcc-959e-5701196a4431" providerId="ADAL" clId="{08A7D821-F5D2-4694-B451-9026877023CB}" dt="2024-01-22T23:34:42.971" v="701" actId="14100"/>
          <ac:picMkLst>
            <pc:docMk/>
            <pc:sldMk cId="4060510315" sldId="1634"/>
            <ac:picMk id="23" creationId="{725B49E3-2391-8CE4-9A8A-84D9E25E383B}"/>
          </ac:picMkLst>
        </pc:picChg>
        <pc:picChg chg="add mod">
          <ac:chgData name="Bob Nyberg" userId="0e727507-ed2e-4bcc-959e-5701196a4431" providerId="ADAL" clId="{08A7D821-F5D2-4694-B451-9026877023CB}" dt="2024-01-22T23:34:42.971" v="701" actId="14100"/>
          <ac:picMkLst>
            <pc:docMk/>
            <pc:sldMk cId="4060510315" sldId="1634"/>
            <ac:picMk id="24" creationId="{E322003C-0C8C-27D7-2487-1E4BE1C02E97}"/>
          </ac:picMkLst>
        </pc:picChg>
        <pc:picChg chg="add mod">
          <ac:chgData name="Bob Nyberg" userId="0e727507-ed2e-4bcc-959e-5701196a4431" providerId="ADAL" clId="{08A7D821-F5D2-4694-B451-9026877023CB}" dt="2024-01-22T23:34:42.971" v="701" actId="14100"/>
          <ac:picMkLst>
            <pc:docMk/>
            <pc:sldMk cId="4060510315" sldId="1634"/>
            <ac:picMk id="25" creationId="{9F5E831B-03D9-7059-8DAD-B2D60BE74824}"/>
          </ac:picMkLst>
        </pc:picChg>
        <pc:picChg chg="add mod">
          <ac:chgData name="Bob Nyberg" userId="0e727507-ed2e-4bcc-959e-5701196a4431" providerId="ADAL" clId="{08A7D821-F5D2-4694-B451-9026877023CB}" dt="2024-01-22T23:34:42.971" v="701" actId="14100"/>
          <ac:picMkLst>
            <pc:docMk/>
            <pc:sldMk cId="4060510315" sldId="1634"/>
            <ac:picMk id="26" creationId="{ED0AC27F-6EC2-83A4-B2E2-E9513D731F71}"/>
          </ac:picMkLst>
        </pc:picChg>
        <pc:picChg chg="add mod">
          <ac:chgData name="Bob Nyberg" userId="0e727507-ed2e-4bcc-959e-5701196a4431" providerId="ADAL" clId="{08A7D821-F5D2-4694-B451-9026877023CB}" dt="2024-01-22T23:34:42.971" v="701" actId="14100"/>
          <ac:picMkLst>
            <pc:docMk/>
            <pc:sldMk cId="4060510315" sldId="1634"/>
            <ac:picMk id="27" creationId="{C615CCCF-8F07-3D2E-AA3A-9BE71D2C6EE8}"/>
          </ac:picMkLst>
        </pc:picChg>
        <pc:picChg chg="add mod">
          <ac:chgData name="Bob Nyberg" userId="0e727507-ed2e-4bcc-959e-5701196a4431" providerId="ADAL" clId="{08A7D821-F5D2-4694-B451-9026877023CB}" dt="2024-01-22T23:34:42.971" v="701" actId="14100"/>
          <ac:picMkLst>
            <pc:docMk/>
            <pc:sldMk cId="4060510315" sldId="1634"/>
            <ac:picMk id="28" creationId="{FF9BB410-5640-F7C1-6EE1-CE023163FEB4}"/>
          </ac:picMkLst>
        </pc:picChg>
        <pc:picChg chg="add mod">
          <ac:chgData name="Bob Nyberg" userId="0e727507-ed2e-4bcc-959e-5701196a4431" providerId="ADAL" clId="{08A7D821-F5D2-4694-B451-9026877023CB}" dt="2024-01-22T23:34:42.971" v="701" actId="14100"/>
          <ac:picMkLst>
            <pc:docMk/>
            <pc:sldMk cId="4060510315" sldId="1634"/>
            <ac:picMk id="29" creationId="{E1CFAEB1-0E0A-5328-1D2D-9EC7284D4325}"/>
          </ac:picMkLst>
        </pc:picChg>
        <pc:picChg chg="add mod">
          <ac:chgData name="Bob Nyberg" userId="0e727507-ed2e-4bcc-959e-5701196a4431" providerId="ADAL" clId="{08A7D821-F5D2-4694-B451-9026877023CB}" dt="2024-01-22T23:34:42.971" v="701" actId="14100"/>
          <ac:picMkLst>
            <pc:docMk/>
            <pc:sldMk cId="4060510315" sldId="1634"/>
            <ac:picMk id="30" creationId="{10FDDCC3-5A63-96F3-B501-8D766396F215}"/>
          </ac:picMkLst>
        </pc:picChg>
        <pc:picChg chg="add mod">
          <ac:chgData name="Bob Nyberg" userId="0e727507-ed2e-4bcc-959e-5701196a4431" providerId="ADAL" clId="{08A7D821-F5D2-4694-B451-9026877023CB}" dt="2024-01-22T23:34:42.971" v="701" actId="14100"/>
          <ac:picMkLst>
            <pc:docMk/>
            <pc:sldMk cId="4060510315" sldId="1634"/>
            <ac:picMk id="31" creationId="{0E3F9D93-3A48-01CB-5360-23BC34D81746}"/>
          </ac:picMkLst>
        </pc:picChg>
        <pc:picChg chg="add mod">
          <ac:chgData name="Bob Nyberg" userId="0e727507-ed2e-4bcc-959e-5701196a4431" providerId="ADAL" clId="{08A7D821-F5D2-4694-B451-9026877023CB}" dt="2024-01-22T23:34:42.971" v="701" actId="14100"/>
          <ac:picMkLst>
            <pc:docMk/>
            <pc:sldMk cId="4060510315" sldId="1634"/>
            <ac:picMk id="32" creationId="{26CCA244-D58E-0ECC-E643-CB56DA8E7E7D}"/>
          </ac:picMkLst>
        </pc:picChg>
        <pc:picChg chg="add mod">
          <ac:chgData name="Bob Nyberg" userId="0e727507-ed2e-4bcc-959e-5701196a4431" providerId="ADAL" clId="{08A7D821-F5D2-4694-B451-9026877023CB}" dt="2024-01-22T23:34:42.971" v="701" actId="14100"/>
          <ac:picMkLst>
            <pc:docMk/>
            <pc:sldMk cId="4060510315" sldId="1634"/>
            <ac:picMk id="33" creationId="{AB987D23-96D7-50ED-C768-61BEA3C1414F}"/>
          </ac:picMkLst>
        </pc:picChg>
        <pc:picChg chg="add mod">
          <ac:chgData name="Bob Nyberg" userId="0e727507-ed2e-4bcc-959e-5701196a4431" providerId="ADAL" clId="{08A7D821-F5D2-4694-B451-9026877023CB}" dt="2024-01-22T23:34:42.971" v="701" actId="14100"/>
          <ac:picMkLst>
            <pc:docMk/>
            <pc:sldMk cId="4060510315" sldId="1634"/>
            <ac:picMk id="34" creationId="{AB8894F1-13B4-DD2C-FE1D-C879B1C2A65D}"/>
          </ac:picMkLst>
        </pc:picChg>
        <pc:picChg chg="add mod">
          <ac:chgData name="Bob Nyberg" userId="0e727507-ed2e-4bcc-959e-5701196a4431" providerId="ADAL" clId="{08A7D821-F5D2-4694-B451-9026877023CB}" dt="2024-01-22T23:34:42.971" v="701" actId="14100"/>
          <ac:picMkLst>
            <pc:docMk/>
            <pc:sldMk cId="4060510315" sldId="1634"/>
            <ac:picMk id="35" creationId="{64A92DA8-C9BD-05CD-353E-1B60C9F9C86D}"/>
          </ac:picMkLst>
        </pc:picChg>
        <pc:picChg chg="add mod">
          <ac:chgData name="Bob Nyberg" userId="0e727507-ed2e-4bcc-959e-5701196a4431" providerId="ADAL" clId="{08A7D821-F5D2-4694-B451-9026877023CB}" dt="2024-01-22T23:34:42.971" v="701" actId="14100"/>
          <ac:picMkLst>
            <pc:docMk/>
            <pc:sldMk cId="4060510315" sldId="1634"/>
            <ac:picMk id="36" creationId="{8BCD9521-FEBF-CE39-A589-8D80F5CFD660}"/>
          </ac:picMkLst>
        </pc:picChg>
        <pc:picChg chg="add mod">
          <ac:chgData name="Bob Nyberg" userId="0e727507-ed2e-4bcc-959e-5701196a4431" providerId="ADAL" clId="{08A7D821-F5D2-4694-B451-9026877023CB}" dt="2024-01-22T23:34:42.971" v="701" actId="14100"/>
          <ac:picMkLst>
            <pc:docMk/>
            <pc:sldMk cId="4060510315" sldId="1634"/>
            <ac:picMk id="37" creationId="{42B1F7EA-4343-AA68-AA31-B62382918B4C}"/>
          </ac:picMkLst>
        </pc:picChg>
        <pc:picChg chg="add mod">
          <ac:chgData name="Bob Nyberg" userId="0e727507-ed2e-4bcc-959e-5701196a4431" providerId="ADAL" clId="{08A7D821-F5D2-4694-B451-9026877023CB}" dt="2024-01-22T23:34:42.971" v="701" actId="14100"/>
          <ac:picMkLst>
            <pc:docMk/>
            <pc:sldMk cId="4060510315" sldId="1634"/>
            <ac:picMk id="38" creationId="{ADF478A4-5A90-E7BD-BAB0-56531A6C6302}"/>
          </ac:picMkLst>
        </pc:picChg>
        <pc:picChg chg="add mod">
          <ac:chgData name="Bob Nyberg" userId="0e727507-ed2e-4bcc-959e-5701196a4431" providerId="ADAL" clId="{08A7D821-F5D2-4694-B451-9026877023CB}" dt="2024-01-22T23:34:42.971" v="701" actId="14100"/>
          <ac:picMkLst>
            <pc:docMk/>
            <pc:sldMk cId="4060510315" sldId="1634"/>
            <ac:picMk id="39" creationId="{96808891-4E04-F90F-9A3C-0A8A02CD8146}"/>
          </ac:picMkLst>
        </pc:picChg>
        <pc:picChg chg="add mod">
          <ac:chgData name="Bob Nyberg" userId="0e727507-ed2e-4bcc-959e-5701196a4431" providerId="ADAL" clId="{08A7D821-F5D2-4694-B451-9026877023CB}" dt="2024-01-22T23:34:42.971" v="701" actId="14100"/>
          <ac:picMkLst>
            <pc:docMk/>
            <pc:sldMk cId="4060510315" sldId="1634"/>
            <ac:picMk id="40" creationId="{883B935E-5756-0EFF-619B-A6DB4B969DE9}"/>
          </ac:picMkLst>
        </pc:picChg>
        <pc:picChg chg="add mod">
          <ac:chgData name="Bob Nyberg" userId="0e727507-ed2e-4bcc-959e-5701196a4431" providerId="ADAL" clId="{08A7D821-F5D2-4694-B451-9026877023CB}" dt="2024-01-22T23:34:42.971" v="701" actId="14100"/>
          <ac:picMkLst>
            <pc:docMk/>
            <pc:sldMk cId="4060510315" sldId="1634"/>
            <ac:picMk id="41" creationId="{FA06FB4E-F8E0-6727-B120-B14300456A48}"/>
          </ac:picMkLst>
        </pc:picChg>
        <pc:picChg chg="add mod">
          <ac:chgData name="Bob Nyberg" userId="0e727507-ed2e-4bcc-959e-5701196a4431" providerId="ADAL" clId="{08A7D821-F5D2-4694-B451-9026877023CB}" dt="2024-01-22T23:34:42.971" v="701" actId="14100"/>
          <ac:picMkLst>
            <pc:docMk/>
            <pc:sldMk cId="4060510315" sldId="1634"/>
            <ac:picMk id="42" creationId="{C4052A1C-5D38-E52E-6FB8-E77EB1E26A4B}"/>
          </ac:picMkLst>
        </pc:picChg>
        <pc:picChg chg="add mod">
          <ac:chgData name="Bob Nyberg" userId="0e727507-ed2e-4bcc-959e-5701196a4431" providerId="ADAL" clId="{08A7D821-F5D2-4694-B451-9026877023CB}" dt="2024-01-22T23:34:42.971" v="701" actId="14100"/>
          <ac:picMkLst>
            <pc:docMk/>
            <pc:sldMk cId="4060510315" sldId="1634"/>
            <ac:picMk id="43" creationId="{A580143D-6830-5EE6-9405-85156204E2A7}"/>
          </ac:picMkLst>
        </pc:picChg>
        <pc:picChg chg="add mod">
          <ac:chgData name="Bob Nyberg" userId="0e727507-ed2e-4bcc-959e-5701196a4431" providerId="ADAL" clId="{08A7D821-F5D2-4694-B451-9026877023CB}" dt="2024-01-22T23:34:42.971" v="701" actId="14100"/>
          <ac:picMkLst>
            <pc:docMk/>
            <pc:sldMk cId="4060510315" sldId="1634"/>
            <ac:picMk id="44" creationId="{5A426708-6C2D-4A97-F0ED-8157075669CC}"/>
          </ac:picMkLst>
        </pc:picChg>
        <pc:picChg chg="add mod">
          <ac:chgData name="Bob Nyberg" userId="0e727507-ed2e-4bcc-959e-5701196a4431" providerId="ADAL" clId="{08A7D821-F5D2-4694-B451-9026877023CB}" dt="2024-01-22T23:34:42.971" v="701" actId="14100"/>
          <ac:picMkLst>
            <pc:docMk/>
            <pc:sldMk cId="4060510315" sldId="1634"/>
            <ac:picMk id="45" creationId="{F30188E0-5CBD-ED7D-D3F8-F8337F656FED}"/>
          </ac:picMkLst>
        </pc:picChg>
        <pc:picChg chg="add mod">
          <ac:chgData name="Bob Nyberg" userId="0e727507-ed2e-4bcc-959e-5701196a4431" providerId="ADAL" clId="{08A7D821-F5D2-4694-B451-9026877023CB}" dt="2024-01-22T23:34:42.971" v="701" actId="14100"/>
          <ac:picMkLst>
            <pc:docMk/>
            <pc:sldMk cId="4060510315" sldId="1634"/>
            <ac:picMk id="46" creationId="{D3D0D25D-DCF7-D302-A399-7C3578164FEA}"/>
          </ac:picMkLst>
        </pc:picChg>
        <pc:picChg chg="add mod">
          <ac:chgData name="Bob Nyberg" userId="0e727507-ed2e-4bcc-959e-5701196a4431" providerId="ADAL" clId="{08A7D821-F5D2-4694-B451-9026877023CB}" dt="2024-01-22T23:34:42.971" v="701" actId="14100"/>
          <ac:picMkLst>
            <pc:docMk/>
            <pc:sldMk cId="4060510315" sldId="1634"/>
            <ac:picMk id="47" creationId="{259C4A79-8480-5580-4B19-91404674FEDE}"/>
          </ac:picMkLst>
        </pc:picChg>
        <pc:picChg chg="add mod">
          <ac:chgData name="Bob Nyberg" userId="0e727507-ed2e-4bcc-959e-5701196a4431" providerId="ADAL" clId="{08A7D821-F5D2-4694-B451-9026877023CB}" dt="2024-01-22T23:34:42.971" v="701" actId="14100"/>
          <ac:picMkLst>
            <pc:docMk/>
            <pc:sldMk cId="4060510315" sldId="1634"/>
            <ac:picMk id="48" creationId="{EF8F40C2-FD32-40C9-2219-F695FF46CAC3}"/>
          </ac:picMkLst>
        </pc:picChg>
        <pc:picChg chg="add mod">
          <ac:chgData name="Bob Nyberg" userId="0e727507-ed2e-4bcc-959e-5701196a4431" providerId="ADAL" clId="{08A7D821-F5D2-4694-B451-9026877023CB}" dt="2024-01-22T23:34:42.971" v="701" actId="14100"/>
          <ac:picMkLst>
            <pc:docMk/>
            <pc:sldMk cId="4060510315" sldId="1634"/>
            <ac:picMk id="49" creationId="{71148C93-A419-B093-51B3-FD8A27907FC4}"/>
          </ac:picMkLst>
        </pc:picChg>
        <pc:picChg chg="add mod">
          <ac:chgData name="Bob Nyberg" userId="0e727507-ed2e-4bcc-959e-5701196a4431" providerId="ADAL" clId="{08A7D821-F5D2-4694-B451-9026877023CB}" dt="2024-01-22T23:34:42.971" v="701" actId="14100"/>
          <ac:picMkLst>
            <pc:docMk/>
            <pc:sldMk cId="4060510315" sldId="1634"/>
            <ac:picMk id="50" creationId="{2B082318-795D-EBE8-D677-6B25854B09B7}"/>
          </ac:picMkLst>
        </pc:picChg>
        <pc:picChg chg="add mod">
          <ac:chgData name="Bob Nyberg" userId="0e727507-ed2e-4bcc-959e-5701196a4431" providerId="ADAL" clId="{08A7D821-F5D2-4694-B451-9026877023CB}" dt="2024-01-22T23:34:42.971" v="701" actId="14100"/>
          <ac:picMkLst>
            <pc:docMk/>
            <pc:sldMk cId="4060510315" sldId="1634"/>
            <ac:picMk id="51" creationId="{01448163-45FC-5B6D-81D0-5CC1393F448B}"/>
          </ac:picMkLst>
        </pc:picChg>
        <pc:picChg chg="add mod">
          <ac:chgData name="Bob Nyberg" userId="0e727507-ed2e-4bcc-959e-5701196a4431" providerId="ADAL" clId="{08A7D821-F5D2-4694-B451-9026877023CB}" dt="2024-01-22T23:34:42.971" v="701" actId="14100"/>
          <ac:picMkLst>
            <pc:docMk/>
            <pc:sldMk cId="4060510315" sldId="1634"/>
            <ac:picMk id="52" creationId="{EFA6A665-CAF4-6712-9899-959F6F2C04DF}"/>
          </ac:picMkLst>
        </pc:picChg>
        <pc:picChg chg="add mod">
          <ac:chgData name="Bob Nyberg" userId="0e727507-ed2e-4bcc-959e-5701196a4431" providerId="ADAL" clId="{08A7D821-F5D2-4694-B451-9026877023CB}" dt="2024-01-22T23:34:42.971" v="701" actId="14100"/>
          <ac:picMkLst>
            <pc:docMk/>
            <pc:sldMk cId="4060510315" sldId="1634"/>
            <ac:picMk id="53" creationId="{A2C026E7-721A-1363-40CF-E2C23A0A9F88}"/>
          </ac:picMkLst>
        </pc:picChg>
        <pc:picChg chg="add mod">
          <ac:chgData name="Bob Nyberg" userId="0e727507-ed2e-4bcc-959e-5701196a4431" providerId="ADAL" clId="{08A7D821-F5D2-4694-B451-9026877023CB}" dt="2024-01-22T23:34:42.971" v="701" actId="14100"/>
          <ac:picMkLst>
            <pc:docMk/>
            <pc:sldMk cId="4060510315" sldId="1634"/>
            <ac:picMk id="54" creationId="{51E85AD3-73BB-BB47-33C4-AEAD27FEB737}"/>
          </ac:picMkLst>
        </pc:picChg>
        <pc:picChg chg="add mod">
          <ac:chgData name="Bob Nyberg" userId="0e727507-ed2e-4bcc-959e-5701196a4431" providerId="ADAL" clId="{08A7D821-F5D2-4694-B451-9026877023CB}" dt="2024-01-22T23:34:42.971" v="701" actId="14100"/>
          <ac:picMkLst>
            <pc:docMk/>
            <pc:sldMk cId="4060510315" sldId="1634"/>
            <ac:picMk id="55" creationId="{0D68AEF0-9597-5A35-744D-C2F7152829B6}"/>
          </ac:picMkLst>
        </pc:picChg>
        <pc:picChg chg="add mod">
          <ac:chgData name="Bob Nyberg" userId="0e727507-ed2e-4bcc-959e-5701196a4431" providerId="ADAL" clId="{08A7D821-F5D2-4694-B451-9026877023CB}" dt="2024-01-22T23:34:42.971" v="701" actId="14100"/>
          <ac:picMkLst>
            <pc:docMk/>
            <pc:sldMk cId="4060510315" sldId="1634"/>
            <ac:picMk id="56" creationId="{45178E5A-4F20-D785-3374-943A7DE9AF34}"/>
          </ac:picMkLst>
        </pc:picChg>
        <pc:picChg chg="add mod">
          <ac:chgData name="Bob Nyberg" userId="0e727507-ed2e-4bcc-959e-5701196a4431" providerId="ADAL" clId="{08A7D821-F5D2-4694-B451-9026877023CB}" dt="2024-01-22T23:34:42.971" v="701" actId="14100"/>
          <ac:picMkLst>
            <pc:docMk/>
            <pc:sldMk cId="4060510315" sldId="1634"/>
            <ac:picMk id="57" creationId="{BF219662-B3EC-5979-E4CF-AE93F38AED39}"/>
          </ac:picMkLst>
        </pc:picChg>
        <pc:picChg chg="add mod">
          <ac:chgData name="Bob Nyberg" userId="0e727507-ed2e-4bcc-959e-5701196a4431" providerId="ADAL" clId="{08A7D821-F5D2-4694-B451-9026877023CB}" dt="2024-01-22T23:34:42.971" v="701" actId="14100"/>
          <ac:picMkLst>
            <pc:docMk/>
            <pc:sldMk cId="4060510315" sldId="1634"/>
            <ac:picMk id="58" creationId="{9A39C720-E226-8924-DBBA-15FC853D5A00}"/>
          </ac:picMkLst>
        </pc:picChg>
        <pc:picChg chg="mod">
          <ac:chgData name="Bob Nyberg" userId="0e727507-ed2e-4bcc-959e-5701196a4431" providerId="ADAL" clId="{08A7D821-F5D2-4694-B451-9026877023CB}" dt="2024-01-22T23:43:20.227" v="735" actId="1076"/>
          <ac:picMkLst>
            <pc:docMk/>
            <pc:sldMk cId="4060510315" sldId="1634"/>
            <ac:picMk id="62" creationId="{36235528-0D78-54FA-28FC-089B829862C8}"/>
          </ac:picMkLst>
        </pc:picChg>
        <pc:picChg chg="mod">
          <ac:chgData name="Bob Nyberg" userId="0e727507-ed2e-4bcc-959e-5701196a4431" providerId="ADAL" clId="{08A7D821-F5D2-4694-B451-9026877023CB}" dt="2024-01-22T23:43:20.227" v="735" actId="1076"/>
          <ac:picMkLst>
            <pc:docMk/>
            <pc:sldMk cId="4060510315" sldId="1634"/>
            <ac:picMk id="63" creationId="{1FA3576C-CE7E-B909-8F7A-5FF9B799C399}"/>
          </ac:picMkLst>
        </pc:picChg>
        <pc:picChg chg="mod">
          <ac:chgData name="Bob Nyberg" userId="0e727507-ed2e-4bcc-959e-5701196a4431" providerId="ADAL" clId="{08A7D821-F5D2-4694-B451-9026877023CB}" dt="2024-01-22T23:43:20.227" v="735" actId="1076"/>
          <ac:picMkLst>
            <pc:docMk/>
            <pc:sldMk cId="4060510315" sldId="1634"/>
            <ac:picMk id="64" creationId="{948549CF-2BAA-97E7-BB11-38F137C7A975}"/>
          </ac:picMkLst>
        </pc:picChg>
      </pc:sldChg>
      <pc:sldChg chg="addSp delSp modSp new del setBg modAnim">
        <pc:chgData name="Bob Nyberg" userId="0e727507-ed2e-4bcc-959e-5701196a4431" providerId="ADAL" clId="{08A7D821-F5D2-4694-B451-9026877023CB}" dt="2024-01-22T23:43:40.703" v="736" actId="47"/>
        <pc:sldMkLst>
          <pc:docMk/>
          <pc:sldMk cId="1260384830" sldId="1635"/>
        </pc:sldMkLst>
        <pc:spChg chg="del">
          <ac:chgData name="Bob Nyberg" userId="0e727507-ed2e-4bcc-959e-5701196a4431" providerId="ADAL" clId="{08A7D821-F5D2-4694-B451-9026877023CB}" dt="2024-01-22T23:39:01.231" v="711" actId="478"/>
          <ac:spMkLst>
            <pc:docMk/>
            <pc:sldMk cId="1260384830" sldId="1635"/>
            <ac:spMk id="2" creationId="{34758BBE-8E97-328D-75A6-067ED5853F0F}"/>
          </ac:spMkLst>
        </pc:spChg>
        <pc:spChg chg="del">
          <ac:chgData name="Bob Nyberg" userId="0e727507-ed2e-4bcc-959e-5701196a4431" providerId="ADAL" clId="{08A7D821-F5D2-4694-B451-9026877023CB}" dt="2024-01-22T23:39:01.231" v="711" actId="478"/>
          <ac:spMkLst>
            <pc:docMk/>
            <pc:sldMk cId="1260384830" sldId="1635"/>
            <ac:spMk id="3" creationId="{68A0EEC6-4F41-2900-1962-01FEB64799BC}"/>
          </ac:spMkLst>
        </pc:spChg>
        <pc:grpChg chg="add mod">
          <ac:chgData name="Bob Nyberg" userId="0e727507-ed2e-4bcc-959e-5701196a4431" providerId="ADAL" clId="{08A7D821-F5D2-4694-B451-9026877023CB}" dt="2024-01-22T23:40:26.085" v="722" actId="164"/>
          <ac:grpSpMkLst>
            <pc:docMk/>
            <pc:sldMk cId="1260384830" sldId="1635"/>
            <ac:grpSpMk id="15" creationId="{FD4BC1D1-7732-412C-5BF0-CF6BA16BFDE8}"/>
          </ac:grpSpMkLst>
        </pc:grpChg>
        <pc:picChg chg="add mod">
          <ac:chgData name="Bob Nyberg" userId="0e727507-ed2e-4bcc-959e-5701196a4431" providerId="ADAL" clId="{08A7D821-F5D2-4694-B451-9026877023CB}" dt="2024-01-22T23:40:26.085" v="722" actId="164"/>
          <ac:picMkLst>
            <pc:docMk/>
            <pc:sldMk cId="1260384830" sldId="1635"/>
            <ac:picMk id="4" creationId="{62F83B60-094F-5BEB-0AE0-27C54217109C}"/>
          </ac:picMkLst>
        </pc:picChg>
        <pc:picChg chg="add del mod">
          <ac:chgData name="Bob Nyberg" userId="0e727507-ed2e-4bcc-959e-5701196a4431" providerId="ADAL" clId="{08A7D821-F5D2-4694-B451-9026877023CB}" dt="2024-01-22T23:39:35.681" v="714" actId="478"/>
          <ac:picMkLst>
            <pc:docMk/>
            <pc:sldMk cId="1260384830" sldId="1635"/>
            <ac:picMk id="5" creationId="{E39C1FA5-40C5-8B6D-3648-A801EAD15CC7}"/>
          </ac:picMkLst>
        </pc:picChg>
        <pc:picChg chg="add mod">
          <ac:chgData name="Bob Nyberg" userId="0e727507-ed2e-4bcc-959e-5701196a4431" providerId="ADAL" clId="{08A7D821-F5D2-4694-B451-9026877023CB}" dt="2024-01-22T23:40:26.085" v="722" actId="164"/>
          <ac:picMkLst>
            <pc:docMk/>
            <pc:sldMk cId="1260384830" sldId="1635"/>
            <ac:picMk id="6" creationId="{26E67655-702F-2230-69AE-871A82B6A6B2}"/>
          </ac:picMkLst>
        </pc:picChg>
        <pc:picChg chg="add del mod">
          <ac:chgData name="Bob Nyberg" userId="0e727507-ed2e-4bcc-959e-5701196a4431" providerId="ADAL" clId="{08A7D821-F5D2-4694-B451-9026877023CB}" dt="2024-01-22T23:39:43.956" v="716" actId="478"/>
          <ac:picMkLst>
            <pc:docMk/>
            <pc:sldMk cId="1260384830" sldId="1635"/>
            <ac:picMk id="7" creationId="{B259276D-EF67-E0E3-1A4B-ABF478489580}"/>
          </ac:picMkLst>
        </pc:picChg>
        <pc:picChg chg="add del mod">
          <ac:chgData name="Bob Nyberg" userId="0e727507-ed2e-4bcc-959e-5701196a4431" providerId="ADAL" clId="{08A7D821-F5D2-4694-B451-9026877023CB}" dt="2024-01-22T23:39:50.541" v="718" actId="478"/>
          <ac:picMkLst>
            <pc:docMk/>
            <pc:sldMk cId="1260384830" sldId="1635"/>
            <ac:picMk id="8" creationId="{DC749048-561B-BACF-6CD3-C54CA27ACB6F}"/>
          </ac:picMkLst>
        </pc:picChg>
        <pc:picChg chg="add del mod">
          <ac:chgData name="Bob Nyberg" userId="0e727507-ed2e-4bcc-959e-5701196a4431" providerId="ADAL" clId="{08A7D821-F5D2-4694-B451-9026877023CB}" dt="2024-01-22T23:39:55.542" v="719" actId="478"/>
          <ac:picMkLst>
            <pc:docMk/>
            <pc:sldMk cId="1260384830" sldId="1635"/>
            <ac:picMk id="9" creationId="{1F6C908B-203E-9EFC-355B-7CFC9DD58F7F}"/>
          </ac:picMkLst>
        </pc:picChg>
        <pc:picChg chg="add del mod">
          <ac:chgData name="Bob Nyberg" userId="0e727507-ed2e-4bcc-959e-5701196a4431" providerId="ADAL" clId="{08A7D821-F5D2-4694-B451-9026877023CB}" dt="2024-01-22T23:39:55.542" v="719" actId="478"/>
          <ac:picMkLst>
            <pc:docMk/>
            <pc:sldMk cId="1260384830" sldId="1635"/>
            <ac:picMk id="10" creationId="{E391A936-0C2B-7D8D-5AAF-CED1BB12104C}"/>
          </ac:picMkLst>
        </pc:picChg>
        <pc:picChg chg="add del mod">
          <ac:chgData name="Bob Nyberg" userId="0e727507-ed2e-4bcc-959e-5701196a4431" providerId="ADAL" clId="{08A7D821-F5D2-4694-B451-9026877023CB}" dt="2024-01-22T23:39:55.542" v="719" actId="478"/>
          <ac:picMkLst>
            <pc:docMk/>
            <pc:sldMk cId="1260384830" sldId="1635"/>
            <ac:picMk id="11" creationId="{FBC94273-5C52-6229-A167-6AAD3D7FCEA9}"/>
          </ac:picMkLst>
        </pc:picChg>
        <pc:picChg chg="add del mod">
          <ac:chgData name="Bob Nyberg" userId="0e727507-ed2e-4bcc-959e-5701196a4431" providerId="ADAL" clId="{08A7D821-F5D2-4694-B451-9026877023CB}" dt="2024-01-22T23:39:39.942" v="715" actId="478"/>
          <ac:picMkLst>
            <pc:docMk/>
            <pc:sldMk cId="1260384830" sldId="1635"/>
            <ac:picMk id="12" creationId="{BB44FE6F-A181-3A9D-2C57-42A64D2EB10D}"/>
          </ac:picMkLst>
        </pc:picChg>
        <pc:picChg chg="add mod">
          <ac:chgData name="Bob Nyberg" userId="0e727507-ed2e-4bcc-959e-5701196a4431" providerId="ADAL" clId="{08A7D821-F5D2-4694-B451-9026877023CB}" dt="2024-01-22T23:40:26.085" v="722" actId="164"/>
          <ac:picMkLst>
            <pc:docMk/>
            <pc:sldMk cId="1260384830" sldId="1635"/>
            <ac:picMk id="13" creationId="{750A33DB-9611-B5A9-0BA6-2764B839D624}"/>
          </ac:picMkLst>
        </pc:picChg>
        <pc:picChg chg="add del mod">
          <ac:chgData name="Bob Nyberg" userId="0e727507-ed2e-4bcc-959e-5701196a4431" providerId="ADAL" clId="{08A7D821-F5D2-4694-B451-9026877023CB}" dt="2024-01-22T23:39:47.248" v="717" actId="478"/>
          <ac:picMkLst>
            <pc:docMk/>
            <pc:sldMk cId="1260384830" sldId="1635"/>
            <ac:picMk id="14" creationId="{3D62AD44-0709-1AAD-AFE5-FCEE4660D6C4}"/>
          </ac:picMkLst>
        </pc:picChg>
      </pc:sldChg>
      <pc:sldChg chg="modSp add mod modNotesTx">
        <pc:chgData name="Bob Nyberg" userId="0e727507-ed2e-4bcc-959e-5701196a4431" providerId="ADAL" clId="{08A7D821-F5D2-4694-B451-9026877023CB}" dt="2024-01-23T19:03:17.362" v="815" actId="207"/>
        <pc:sldMkLst>
          <pc:docMk/>
          <pc:sldMk cId="3283149851" sldId="1635"/>
        </pc:sldMkLst>
        <pc:spChg chg="mod">
          <ac:chgData name="Bob Nyberg" userId="0e727507-ed2e-4bcc-959e-5701196a4431" providerId="ADAL" clId="{08A7D821-F5D2-4694-B451-9026877023CB}" dt="2024-01-23T19:03:17.362" v="815" actId="207"/>
          <ac:spMkLst>
            <pc:docMk/>
            <pc:sldMk cId="3283149851" sldId="1635"/>
            <ac:spMk id="9219" creationId="{00000000-0000-0000-0000-000000000000}"/>
          </ac:spMkLst>
        </pc:spChg>
      </pc:sldChg>
      <pc:sldChg chg="addSp modSp add mod modAnim modNotesTx">
        <pc:chgData name="Bob Nyberg" userId="0e727507-ed2e-4bcc-959e-5701196a4431" providerId="ADAL" clId="{08A7D821-F5D2-4694-B451-9026877023CB}" dt="2024-01-25T22:32:11.860" v="1332"/>
        <pc:sldMkLst>
          <pc:docMk/>
          <pc:sldMk cId="2735079262" sldId="1636"/>
        </pc:sldMkLst>
        <pc:spChg chg="mod">
          <ac:chgData name="Bob Nyberg" userId="0e727507-ed2e-4bcc-959e-5701196a4431" providerId="ADAL" clId="{08A7D821-F5D2-4694-B451-9026877023CB}" dt="2024-01-23T19:03:31.990" v="817" actId="207"/>
          <ac:spMkLst>
            <pc:docMk/>
            <pc:sldMk cId="2735079262" sldId="1636"/>
            <ac:spMk id="9219" creationId="{00000000-0000-0000-0000-000000000000}"/>
          </ac:spMkLst>
        </pc:spChg>
        <pc:picChg chg="add mod">
          <ac:chgData name="Bob Nyberg" userId="0e727507-ed2e-4bcc-959e-5701196a4431" providerId="ADAL" clId="{08A7D821-F5D2-4694-B451-9026877023CB}" dt="2024-01-23T18:59:20.835" v="798" actId="1076"/>
          <ac:picMkLst>
            <pc:docMk/>
            <pc:sldMk cId="2735079262" sldId="1636"/>
            <ac:picMk id="2" creationId="{7677372D-C7EF-7F43-1651-24F7183771E4}"/>
          </ac:picMkLst>
        </pc:picChg>
      </pc:sldChg>
      <pc:sldChg chg="modSp add mod modNotesTx">
        <pc:chgData name="Bob Nyberg" userId="0e727507-ed2e-4bcc-959e-5701196a4431" providerId="ADAL" clId="{08A7D821-F5D2-4694-B451-9026877023CB}" dt="2024-01-23T19:03:11.310" v="814" actId="207"/>
        <pc:sldMkLst>
          <pc:docMk/>
          <pc:sldMk cId="4018959317" sldId="1637"/>
        </pc:sldMkLst>
        <pc:spChg chg="mod">
          <ac:chgData name="Bob Nyberg" userId="0e727507-ed2e-4bcc-959e-5701196a4431" providerId="ADAL" clId="{08A7D821-F5D2-4694-B451-9026877023CB}" dt="2024-01-23T19:03:11.310" v="814" actId="207"/>
          <ac:spMkLst>
            <pc:docMk/>
            <pc:sldMk cId="4018959317" sldId="1637"/>
            <ac:spMk id="9219" creationId="{00000000-0000-0000-0000-000000000000}"/>
          </ac:spMkLst>
        </pc:spChg>
      </pc:sldChg>
      <pc:sldChg chg="modSp add mod modNotesTx">
        <pc:chgData name="Bob Nyberg" userId="0e727507-ed2e-4bcc-959e-5701196a4431" providerId="ADAL" clId="{08A7D821-F5D2-4694-B451-9026877023CB}" dt="2024-01-27T23:06:51.110" v="1984" actId="20577"/>
        <pc:sldMkLst>
          <pc:docMk/>
          <pc:sldMk cId="2606959947" sldId="1638"/>
        </pc:sldMkLst>
        <pc:spChg chg="mod">
          <ac:chgData name="Bob Nyberg" userId="0e727507-ed2e-4bcc-959e-5701196a4431" providerId="ADAL" clId="{08A7D821-F5D2-4694-B451-9026877023CB}" dt="2024-01-23T19:03:07.076" v="813" actId="207"/>
          <ac:spMkLst>
            <pc:docMk/>
            <pc:sldMk cId="2606959947" sldId="1638"/>
            <ac:spMk id="9219" creationId="{00000000-0000-0000-0000-000000000000}"/>
          </ac:spMkLst>
        </pc:spChg>
      </pc:sldChg>
      <pc:sldChg chg="addSp delSp modSp new mod modAnim modNotesTx">
        <pc:chgData name="Bob Nyberg" userId="0e727507-ed2e-4bcc-959e-5701196a4431" providerId="ADAL" clId="{08A7D821-F5D2-4694-B451-9026877023CB}" dt="2024-01-25T21:59:28.618" v="1222" actId="207"/>
        <pc:sldMkLst>
          <pc:docMk/>
          <pc:sldMk cId="1913542545" sldId="1639"/>
        </pc:sldMkLst>
        <pc:spChg chg="del">
          <ac:chgData name="Bob Nyberg" userId="0e727507-ed2e-4bcc-959e-5701196a4431" providerId="ADAL" clId="{08A7D821-F5D2-4694-B451-9026877023CB}" dt="2024-01-25T21:57:11.016" v="1196" actId="478"/>
          <ac:spMkLst>
            <pc:docMk/>
            <pc:sldMk cId="1913542545" sldId="1639"/>
            <ac:spMk id="2" creationId="{06CF1D2E-7C71-B753-5E8D-F30290046D9D}"/>
          </ac:spMkLst>
        </pc:spChg>
        <pc:spChg chg="del">
          <ac:chgData name="Bob Nyberg" userId="0e727507-ed2e-4bcc-959e-5701196a4431" providerId="ADAL" clId="{08A7D821-F5D2-4694-B451-9026877023CB}" dt="2024-01-25T21:57:11.016" v="1196" actId="478"/>
          <ac:spMkLst>
            <pc:docMk/>
            <pc:sldMk cId="1913542545" sldId="1639"/>
            <ac:spMk id="3" creationId="{4D72EEBA-C79E-8B05-4DDF-837C114DF287}"/>
          </ac:spMkLst>
        </pc:spChg>
        <pc:spChg chg="del">
          <ac:chgData name="Bob Nyberg" userId="0e727507-ed2e-4bcc-959e-5701196a4431" providerId="ADAL" clId="{08A7D821-F5D2-4694-B451-9026877023CB}" dt="2024-01-25T21:57:11.016" v="1196" actId="478"/>
          <ac:spMkLst>
            <pc:docMk/>
            <pc:sldMk cId="1913542545" sldId="1639"/>
            <ac:spMk id="4" creationId="{97156191-C40F-BDCD-30FC-2DAE701D9D06}"/>
          </ac:spMkLst>
        </pc:spChg>
        <pc:spChg chg="del">
          <ac:chgData name="Bob Nyberg" userId="0e727507-ed2e-4bcc-959e-5701196a4431" providerId="ADAL" clId="{08A7D821-F5D2-4694-B451-9026877023CB}" dt="2024-01-25T21:57:11.016" v="1196" actId="478"/>
          <ac:spMkLst>
            <pc:docMk/>
            <pc:sldMk cId="1913542545" sldId="1639"/>
            <ac:spMk id="5" creationId="{015E4FB0-7CAE-6D5C-293A-60A577663B8C}"/>
          </ac:spMkLst>
        </pc:spChg>
        <pc:spChg chg="del">
          <ac:chgData name="Bob Nyberg" userId="0e727507-ed2e-4bcc-959e-5701196a4431" providerId="ADAL" clId="{08A7D821-F5D2-4694-B451-9026877023CB}" dt="2024-01-25T21:57:11.016" v="1196" actId="478"/>
          <ac:spMkLst>
            <pc:docMk/>
            <pc:sldMk cId="1913542545" sldId="1639"/>
            <ac:spMk id="6" creationId="{0995B402-B11B-BA79-71E2-EF27595555F6}"/>
          </ac:spMkLst>
        </pc:spChg>
        <pc:spChg chg="add mod">
          <ac:chgData name="Bob Nyberg" userId="0e727507-ed2e-4bcc-959e-5701196a4431" providerId="ADAL" clId="{08A7D821-F5D2-4694-B451-9026877023CB}" dt="2024-01-25T21:57:29.528" v="1198"/>
          <ac:spMkLst>
            <pc:docMk/>
            <pc:sldMk cId="1913542545" sldId="1639"/>
            <ac:spMk id="7" creationId="{89F35446-0B8C-097E-6C73-E75298A4253E}"/>
          </ac:spMkLst>
        </pc:spChg>
        <pc:spChg chg="add mod">
          <ac:chgData name="Bob Nyberg" userId="0e727507-ed2e-4bcc-959e-5701196a4431" providerId="ADAL" clId="{08A7D821-F5D2-4694-B451-9026877023CB}" dt="2024-01-25T21:59:28.618" v="1222" actId="207"/>
          <ac:spMkLst>
            <pc:docMk/>
            <pc:sldMk cId="1913542545" sldId="1639"/>
            <ac:spMk id="8" creationId="{DC9DAD32-F6F7-D3BF-ED41-421E075003DB}"/>
          </ac:spMkLst>
        </pc:spChg>
        <pc:picChg chg="add mod">
          <ac:chgData name="Bob Nyberg" userId="0e727507-ed2e-4bcc-959e-5701196a4431" providerId="ADAL" clId="{08A7D821-F5D2-4694-B451-9026877023CB}" dt="2024-01-25T21:58:18.548" v="1204" actId="1076"/>
          <ac:picMkLst>
            <pc:docMk/>
            <pc:sldMk cId="1913542545" sldId="1639"/>
            <ac:picMk id="9" creationId="{AA498E7C-248B-2465-DE45-A6B090C189D7}"/>
          </ac:picMkLst>
        </pc:picChg>
      </pc:sldChg>
      <pc:sldChg chg="addSp modSp add mod modAnim modNotesTx">
        <pc:chgData name="Bob Nyberg" userId="0e727507-ed2e-4bcc-959e-5701196a4431" providerId="ADAL" clId="{08A7D821-F5D2-4694-B451-9026877023CB}" dt="2024-01-27T14:03:52.447" v="1622" actId="6549"/>
        <pc:sldMkLst>
          <pc:docMk/>
          <pc:sldMk cId="3134859302" sldId="1640"/>
        </pc:sldMkLst>
        <pc:spChg chg="add mod">
          <ac:chgData name="Bob Nyberg" userId="0e727507-ed2e-4bcc-959e-5701196a4431" providerId="ADAL" clId="{08A7D821-F5D2-4694-B451-9026877023CB}" dt="2024-01-25T21:57:30.949" v="1199"/>
          <ac:spMkLst>
            <pc:docMk/>
            <pc:sldMk cId="3134859302" sldId="1640"/>
            <ac:spMk id="2" creationId="{5FE0C374-B018-3D08-5590-957F72A94D26}"/>
          </ac:spMkLst>
        </pc:spChg>
        <pc:spChg chg="add mod">
          <ac:chgData name="Bob Nyberg" userId="0e727507-ed2e-4bcc-959e-5701196a4431" providerId="ADAL" clId="{08A7D821-F5D2-4694-B451-9026877023CB}" dt="2024-01-25T21:57:39.057" v="1201"/>
          <ac:spMkLst>
            <pc:docMk/>
            <pc:sldMk cId="3134859302" sldId="1640"/>
            <ac:spMk id="3" creationId="{6551DF72-B4CD-4D1B-B2C1-3349FAA3D7BB}"/>
          </ac:spMkLst>
        </pc:spChg>
        <pc:spChg chg="add mod">
          <ac:chgData name="Bob Nyberg" userId="0e727507-ed2e-4bcc-959e-5701196a4431" providerId="ADAL" clId="{08A7D821-F5D2-4694-B451-9026877023CB}" dt="2024-01-25T21:59:34.929" v="1226" actId="207"/>
          <ac:spMkLst>
            <pc:docMk/>
            <pc:sldMk cId="3134859302" sldId="1640"/>
            <ac:spMk id="4" creationId="{07544E8A-700A-BAE7-E784-9711A56A857C}"/>
          </ac:spMkLst>
        </pc:spChg>
        <pc:picChg chg="add mod">
          <ac:chgData name="Bob Nyberg" userId="0e727507-ed2e-4bcc-959e-5701196a4431" providerId="ADAL" clId="{08A7D821-F5D2-4694-B451-9026877023CB}" dt="2024-01-25T21:58:46.963" v="1208" actId="1076"/>
          <ac:picMkLst>
            <pc:docMk/>
            <pc:sldMk cId="3134859302" sldId="1640"/>
            <ac:picMk id="5" creationId="{90CFDE85-4E9D-A448-05F2-6A6FB626D9D9}"/>
          </ac:picMkLst>
        </pc:picChg>
        <pc:picChg chg="add mod">
          <ac:chgData name="Bob Nyberg" userId="0e727507-ed2e-4bcc-959e-5701196a4431" providerId="ADAL" clId="{08A7D821-F5D2-4694-B451-9026877023CB}" dt="2024-01-25T21:57:39.057" v="1201"/>
          <ac:picMkLst>
            <pc:docMk/>
            <pc:sldMk cId="3134859302" sldId="1640"/>
            <ac:picMk id="6" creationId="{6AB94CF2-75D6-E11B-D909-03EF1CC67127}"/>
          </ac:picMkLst>
        </pc:picChg>
      </pc:sldChg>
      <pc:sldChg chg="addSp delSp modSp mod delAnim modNotesTx">
        <pc:chgData name="Bob Nyberg" userId="0e727507-ed2e-4bcc-959e-5701196a4431" providerId="ADAL" clId="{08A7D821-F5D2-4694-B451-9026877023CB}" dt="2024-01-26T21:04:20.114" v="1582" actId="20577"/>
        <pc:sldMkLst>
          <pc:docMk/>
          <pc:sldMk cId="1588598046" sldId="1641"/>
        </pc:sldMkLst>
        <pc:spChg chg="del mod">
          <ac:chgData name="Bob Nyberg" userId="0e727507-ed2e-4bcc-959e-5701196a4431" providerId="ADAL" clId="{08A7D821-F5D2-4694-B451-9026877023CB}" dt="2024-01-26T20:57:10.244" v="1527" actId="478"/>
          <ac:spMkLst>
            <pc:docMk/>
            <pc:sldMk cId="1588598046" sldId="1641"/>
            <ac:spMk id="2" creationId="{00000000-0000-0000-0000-000000000000}"/>
          </ac:spMkLst>
        </pc:spChg>
        <pc:spChg chg="add del mod ord">
          <ac:chgData name="Bob Nyberg" userId="0e727507-ed2e-4bcc-959e-5701196a4431" providerId="ADAL" clId="{08A7D821-F5D2-4694-B451-9026877023CB}" dt="2024-01-26T20:50:14.584" v="1482" actId="478"/>
          <ac:spMkLst>
            <pc:docMk/>
            <pc:sldMk cId="1588598046" sldId="1641"/>
            <ac:spMk id="5" creationId="{E3E30DDC-8ABC-2CB9-5024-AAB52461E323}"/>
          </ac:spMkLst>
        </pc:spChg>
        <pc:spChg chg="add mod ord">
          <ac:chgData name="Bob Nyberg" userId="0e727507-ed2e-4bcc-959e-5701196a4431" providerId="ADAL" clId="{08A7D821-F5D2-4694-B451-9026877023CB}" dt="2024-01-26T21:04:20.114" v="1582" actId="20577"/>
          <ac:spMkLst>
            <pc:docMk/>
            <pc:sldMk cId="1588598046" sldId="1641"/>
            <ac:spMk id="6" creationId="{AE1762FF-26AF-46D5-2760-44548B84F21C}"/>
          </ac:spMkLst>
        </pc:spChg>
        <pc:grpChg chg="add mod">
          <ac:chgData name="Bob Nyberg" userId="0e727507-ed2e-4bcc-959e-5701196a4431" providerId="ADAL" clId="{08A7D821-F5D2-4694-B451-9026877023CB}" dt="2024-01-26T20:57:23.194" v="1529" actId="12788"/>
          <ac:grpSpMkLst>
            <pc:docMk/>
            <pc:sldMk cId="1588598046" sldId="1641"/>
            <ac:grpSpMk id="7" creationId="{9124D9C7-956C-6256-8EE8-19D2BB8A2CA3}"/>
          </ac:grpSpMkLst>
        </pc:grpChg>
        <pc:picChg chg="add mod">
          <ac:chgData name="Bob Nyberg" userId="0e727507-ed2e-4bcc-959e-5701196a4431" providerId="ADAL" clId="{08A7D821-F5D2-4694-B451-9026877023CB}" dt="2024-01-26T20:51:51.046" v="1497" actId="164"/>
          <ac:picMkLst>
            <pc:docMk/>
            <pc:sldMk cId="1588598046" sldId="1641"/>
            <ac:picMk id="4" creationId="{A80BD4CB-F825-02DA-0A0A-15083F9398AF}"/>
          </ac:picMkLst>
        </pc:picChg>
      </pc:sldChg>
      <pc:sldChg chg="add del">
        <pc:chgData name="Bob Nyberg" userId="0e727507-ed2e-4bcc-959e-5701196a4431" providerId="ADAL" clId="{08A7D821-F5D2-4694-B451-9026877023CB}" dt="2024-01-26T14:41:03.163" v="1358"/>
        <pc:sldMkLst>
          <pc:docMk/>
          <pc:sldMk cId="1819071181" sldId="1641"/>
        </pc:sldMkLst>
      </pc:sldChg>
      <pc:sldChg chg="del">
        <pc:chgData name="Bob Nyberg" userId="0e727507-ed2e-4bcc-959e-5701196a4431" providerId="ADAL" clId="{08A7D821-F5D2-4694-B451-9026877023CB}" dt="2024-01-26T14:41:35.734" v="1361" actId="47"/>
        <pc:sldMkLst>
          <pc:docMk/>
          <pc:sldMk cId="3742497374" sldId="1641"/>
        </pc:sldMkLst>
      </pc:sldChg>
      <pc:sldChg chg="add del">
        <pc:chgData name="Bob Nyberg" userId="0e727507-ed2e-4bcc-959e-5701196a4431" providerId="ADAL" clId="{08A7D821-F5D2-4694-B451-9026877023CB}" dt="2024-01-26T20:57:51.454" v="1531"/>
        <pc:sldMkLst>
          <pc:docMk/>
          <pc:sldMk cId="168093983" sldId="1642"/>
        </pc:sldMkLst>
      </pc:sldChg>
      <pc:sldChg chg="delSp modSp mod modNotesTx">
        <pc:chgData name="Bob Nyberg" userId="0e727507-ed2e-4bcc-959e-5701196a4431" providerId="ADAL" clId="{08A7D821-F5D2-4694-B451-9026877023CB}" dt="2024-01-26T21:04:06.960" v="1581" actId="20577"/>
        <pc:sldMkLst>
          <pc:docMk/>
          <pc:sldMk cId="4089919481" sldId="1642"/>
        </pc:sldMkLst>
        <pc:spChg chg="mod topLvl">
          <ac:chgData name="Bob Nyberg" userId="0e727507-ed2e-4bcc-959e-5701196a4431" providerId="ADAL" clId="{08A7D821-F5D2-4694-B451-9026877023CB}" dt="2024-01-26T21:04:06.960" v="1581" actId="20577"/>
          <ac:spMkLst>
            <pc:docMk/>
            <pc:sldMk cId="4089919481" sldId="1642"/>
            <ac:spMk id="6" creationId="{AE1762FF-26AF-46D5-2760-44548B84F21C}"/>
          </ac:spMkLst>
        </pc:spChg>
        <pc:grpChg chg="del">
          <ac:chgData name="Bob Nyberg" userId="0e727507-ed2e-4bcc-959e-5701196a4431" providerId="ADAL" clId="{08A7D821-F5D2-4694-B451-9026877023CB}" dt="2024-01-26T20:58:21.197" v="1533" actId="478"/>
          <ac:grpSpMkLst>
            <pc:docMk/>
            <pc:sldMk cId="4089919481" sldId="1642"/>
            <ac:grpSpMk id="7" creationId="{9124D9C7-956C-6256-8EE8-19D2BB8A2CA3}"/>
          </ac:grpSpMkLst>
        </pc:grpChg>
        <pc:picChg chg="del topLvl">
          <ac:chgData name="Bob Nyberg" userId="0e727507-ed2e-4bcc-959e-5701196a4431" providerId="ADAL" clId="{08A7D821-F5D2-4694-B451-9026877023CB}" dt="2024-01-26T20:58:21.197" v="1533" actId="478"/>
          <ac:picMkLst>
            <pc:docMk/>
            <pc:sldMk cId="4089919481" sldId="1642"/>
            <ac:picMk id="4" creationId="{A80BD4CB-F825-02DA-0A0A-15083F9398AF}"/>
          </ac:picMkLst>
        </pc:picChg>
      </pc:sldChg>
      <pc:sldChg chg="add del">
        <pc:chgData name="Bob Nyberg" userId="0e727507-ed2e-4bcc-959e-5701196a4431" providerId="ADAL" clId="{08A7D821-F5D2-4694-B451-9026877023CB}" dt="2024-01-26T21:01:21.724" v="1563"/>
        <pc:sldMkLst>
          <pc:docMk/>
          <pc:sldMk cId="1377894411" sldId="1643"/>
        </pc:sldMkLst>
      </pc:sldChg>
      <pc:sldChg chg="modSp mod modNotesTx">
        <pc:chgData name="Bob Nyberg" userId="0e727507-ed2e-4bcc-959e-5701196a4431" providerId="ADAL" clId="{08A7D821-F5D2-4694-B451-9026877023CB}" dt="2024-01-26T21:03:19.518" v="1580" actId="313"/>
        <pc:sldMkLst>
          <pc:docMk/>
          <pc:sldMk cId="1851090783" sldId="1643"/>
        </pc:sldMkLst>
        <pc:spChg chg="mod">
          <ac:chgData name="Bob Nyberg" userId="0e727507-ed2e-4bcc-959e-5701196a4431" providerId="ADAL" clId="{08A7D821-F5D2-4694-B451-9026877023CB}" dt="2024-01-26T21:03:19.518" v="1580" actId="313"/>
          <ac:spMkLst>
            <pc:docMk/>
            <pc:sldMk cId="1851090783" sldId="1643"/>
            <ac:spMk id="6" creationId="{AE1762FF-26AF-46D5-2760-44548B84F21C}"/>
          </ac:spMkLst>
        </pc:spChg>
      </pc:sldChg>
      <pc:sldChg chg="add">
        <pc:chgData name="Bob Nyberg" userId="0e727507-ed2e-4bcc-959e-5701196a4431" providerId="ADAL" clId="{08A7D821-F5D2-4694-B451-9026877023CB}" dt="2024-01-28T01:54:53.092" v="2239"/>
        <pc:sldMkLst>
          <pc:docMk/>
          <pc:sldMk cId="600015896" sldId="1644"/>
        </pc:sldMkLst>
      </pc:sldChg>
      <pc:sldChg chg="addSp delSp new mod setBg">
        <pc:chgData name="Bob Nyberg" userId="0e727507-ed2e-4bcc-959e-5701196a4431" providerId="ADAL" clId="{08A7D821-F5D2-4694-B451-9026877023CB}" dt="2024-01-28T01:55:52.667" v="2251"/>
        <pc:sldMkLst>
          <pc:docMk/>
          <pc:sldMk cId="650683282" sldId="1645"/>
        </pc:sldMkLst>
        <pc:spChg chg="del">
          <ac:chgData name="Bob Nyberg" userId="0e727507-ed2e-4bcc-959e-5701196a4431" providerId="ADAL" clId="{08A7D821-F5D2-4694-B451-9026877023CB}" dt="2024-01-28T01:55:04.372" v="2241" actId="478"/>
          <ac:spMkLst>
            <pc:docMk/>
            <pc:sldMk cId="650683282" sldId="1645"/>
            <ac:spMk id="2" creationId="{115D2D71-6ABC-7383-0A13-61469447F8EB}"/>
          </ac:spMkLst>
        </pc:spChg>
        <pc:spChg chg="del">
          <ac:chgData name="Bob Nyberg" userId="0e727507-ed2e-4bcc-959e-5701196a4431" providerId="ADAL" clId="{08A7D821-F5D2-4694-B451-9026877023CB}" dt="2024-01-28T01:55:04.372" v="2241" actId="478"/>
          <ac:spMkLst>
            <pc:docMk/>
            <pc:sldMk cId="650683282" sldId="1645"/>
            <ac:spMk id="3" creationId="{858BC296-CA57-C1CD-707D-40A6BDE3CC60}"/>
          </ac:spMkLst>
        </pc:spChg>
        <pc:picChg chg="add">
          <ac:chgData name="Bob Nyberg" userId="0e727507-ed2e-4bcc-959e-5701196a4431" providerId="ADAL" clId="{08A7D821-F5D2-4694-B451-9026877023CB}" dt="2024-01-28T01:55:52.667" v="2251"/>
          <ac:picMkLst>
            <pc:docMk/>
            <pc:sldMk cId="650683282" sldId="1645"/>
            <ac:picMk id="1026" creationId="{0382235A-F8E9-0EBD-38A4-39D88FD96CFD}"/>
          </ac:picMkLst>
        </pc:picChg>
      </pc:sldChg>
      <pc:sldChg chg="addSp ord">
        <pc:chgData name="Bob Nyberg" userId="0e727507-ed2e-4bcc-959e-5701196a4431" providerId="ADAL" clId="{08A7D821-F5D2-4694-B451-9026877023CB}" dt="2024-01-28T01:58:01.792" v="2262"/>
        <pc:sldMkLst>
          <pc:docMk/>
          <pc:sldMk cId="3049464671" sldId="1646"/>
        </pc:sldMkLst>
        <pc:picChg chg="add">
          <ac:chgData name="Bob Nyberg" userId="0e727507-ed2e-4bcc-959e-5701196a4431" providerId="ADAL" clId="{08A7D821-F5D2-4694-B451-9026877023CB}" dt="2024-01-28T01:56:05.466" v="2252"/>
          <ac:picMkLst>
            <pc:docMk/>
            <pc:sldMk cId="3049464671" sldId="1646"/>
            <ac:picMk id="2050" creationId="{CEEBFAF1-8F1E-F8B6-552E-DEF3D491E9F1}"/>
          </ac:picMkLst>
        </pc:picChg>
      </pc:sldChg>
      <pc:sldChg chg="addSp add del">
        <pc:chgData name="Bob Nyberg" userId="0e727507-ed2e-4bcc-959e-5701196a4431" providerId="ADAL" clId="{08A7D821-F5D2-4694-B451-9026877023CB}" dt="2024-01-28T01:57:52.623" v="2260" actId="47"/>
        <pc:sldMkLst>
          <pc:docMk/>
          <pc:sldMk cId="411922358" sldId="1647"/>
        </pc:sldMkLst>
        <pc:picChg chg="add">
          <ac:chgData name="Bob Nyberg" userId="0e727507-ed2e-4bcc-959e-5701196a4431" providerId="ADAL" clId="{08A7D821-F5D2-4694-B451-9026877023CB}" dt="2024-01-28T01:56:28.242" v="2253"/>
          <ac:picMkLst>
            <pc:docMk/>
            <pc:sldMk cId="411922358" sldId="1647"/>
            <ac:picMk id="3074" creationId="{9D659D8D-27B6-6E7E-A312-D275DBB29F48}"/>
          </ac:picMkLst>
        </pc:picChg>
      </pc:sldChg>
      <pc:sldChg chg="addSp modSp add ord">
        <pc:chgData name="Bob Nyberg" userId="0e727507-ed2e-4bcc-959e-5701196a4431" providerId="ADAL" clId="{08A7D821-F5D2-4694-B451-9026877023CB}" dt="2024-01-28T01:58:09.463" v="2264"/>
        <pc:sldMkLst>
          <pc:docMk/>
          <pc:sldMk cId="2750011897" sldId="1648"/>
        </pc:sldMkLst>
        <pc:picChg chg="add mod">
          <ac:chgData name="Bob Nyberg" userId="0e727507-ed2e-4bcc-959e-5701196a4431" providerId="ADAL" clId="{08A7D821-F5D2-4694-B451-9026877023CB}" dt="2024-01-28T01:57:03.437" v="2256" actId="1076"/>
          <ac:picMkLst>
            <pc:docMk/>
            <pc:sldMk cId="2750011897" sldId="1648"/>
            <ac:picMk id="4098" creationId="{F35E4105-C562-BCDF-20EE-7C3EB59C1C68}"/>
          </ac:picMkLst>
        </pc:picChg>
        <pc:picChg chg="add mod">
          <ac:chgData name="Bob Nyberg" userId="0e727507-ed2e-4bcc-959e-5701196a4431" providerId="ADAL" clId="{08A7D821-F5D2-4694-B451-9026877023CB}" dt="2024-01-28T01:57:12.129" v="2258" actId="1076"/>
          <ac:picMkLst>
            <pc:docMk/>
            <pc:sldMk cId="2750011897" sldId="1648"/>
            <ac:picMk id="4100" creationId="{A8C56F2B-CC01-9046-F52D-53D85E16D935}"/>
          </ac:picMkLst>
        </pc:picChg>
      </pc:sldChg>
      <pc:sldChg chg="add del">
        <pc:chgData name="Bob Nyberg" userId="0e727507-ed2e-4bcc-959e-5701196a4431" providerId="ADAL" clId="{08A7D821-F5D2-4694-B451-9026877023CB}" dt="2024-01-28T01:57:33.429" v="2259" actId="47"/>
        <pc:sldMkLst>
          <pc:docMk/>
          <pc:sldMk cId="2793933814" sldId="1649"/>
        </pc:sldMkLst>
      </pc:sldChg>
      <pc:sldChg chg="add del">
        <pc:chgData name="Bob Nyberg" userId="0e727507-ed2e-4bcc-959e-5701196a4431" providerId="ADAL" clId="{08A7D821-F5D2-4694-B451-9026877023CB}" dt="2024-01-28T01:57:33.429" v="2259" actId="47"/>
        <pc:sldMkLst>
          <pc:docMk/>
          <pc:sldMk cId="3929578265" sldId="1650"/>
        </pc:sldMkLst>
      </pc:sldChg>
      <pc:sldChg chg="add del">
        <pc:chgData name="Bob Nyberg" userId="0e727507-ed2e-4bcc-959e-5701196a4431" providerId="ADAL" clId="{08A7D821-F5D2-4694-B451-9026877023CB}" dt="2024-01-28T01:57:33.429" v="2259" actId="47"/>
        <pc:sldMkLst>
          <pc:docMk/>
          <pc:sldMk cId="2789170368" sldId="1651"/>
        </pc:sldMkLst>
      </pc:sldChg>
      <pc:sldChg chg="add del">
        <pc:chgData name="Bob Nyberg" userId="0e727507-ed2e-4bcc-959e-5701196a4431" providerId="ADAL" clId="{08A7D821-F5D2-4694-B451-9026877023CB}" dt="2024-01-28T01:57:33.429" v="2259" actId="47"/>
        <pc:sldMkLst>
          <pc:docMk/>
          <pc:sldMk cId="886480737" sldId="1652"/>
        </pc:sldMkLst>
      </pc:sldChg>
      <pc:sldChg chg="add del">
        <pc:chgData name="Bob Nyberg" userId="0e727507-ed2e-4bcc-959e-5701196a4431" providerId="ADAL" clId="{08A7D821-F5D2-4694-B451-9026877023CB}" dt="2024-01-28T01:57:33.429" v="2259" actId="47"/>
        <pc:sldMkLst>
          <pc:docMk/>
          <pc:sldMk cId="2055461707" sldId="1653"/>
        </pc:sldMkLst>
      </pc:sldChg>
      <pc:sldMasterChg chg="del delSldLayout">
        <pc:chgData name="Bob Nyberg" userId="0e727507-ed2e-4bcc-959e-5701196a4431" providerId="ADAL" clId="{08A7D821-F5D2-4694-B451-9026877023CB}" dt="2024-01-25T21:59:00.689" v="1210" actId="47"/>
        <pc:sldMasterMkLst>
          <pc:docMk/>
          <pc:sldMasterMk cId="2671889405" sldId="2147488920"/>
        </pc:sldMasterMkLst>
        <pc:sldLayoutChg chg="del">
          <pc:chgData name="Bob Nyberg" userId="0e727507-ed2e-4bcc-959e-5701196a4431" providerId="ADAL" clId="{08A7D821-F5D2-4694-B451-9026877023CB}" dt="2024-01-25T21:59:00.689" v="1210" actId="47"/>
          <pc:sldLayoutMkLst>
            <pc:docMk/>
            <pc:sldMasterMk cId="2671889405" sldId="2147488920"/>
            <pc:sldLayoutMk cId="913774156" sldId="2147488921"/>
          </pc:sldLayoutMkLst>
        </pc:sldLayoutChg>
        <pc:sldLayoutChg chg="del">
          <pc:chgData name="Bob Nyberg" userId="0e727507-ed2e-4bcc-959e-5701196a4431" providerId="ADAL" clId="{08A7D821-F5D2-4694-B451-9026877023CB}" dt="2024-01-25T21:59:00.689" v="1210" actId="47"/>
          <pc:sldLayoutMkLst>
            <pc:docMk/>
            <pc:sldMasterMk cId="2671889405" sldId="2147488920"/>
            <pc:sldLayoutMk cId="2046835891" sldId="2147488922"/>
          </pc:sldLayoutMkLst>
        </pc:sldLayoutChg>
        <pc:sldLayoutChg chg="del">
          <pc:chgData name="Bob Nyberg" userId="0e727507-ed2e-4bcc-959e-5701196a4431" providerId="ADAL" clId="{08A7D821-F5D2-4694-B451-9026877023CB}" dt="2024-01-25T21:59:00.689" v="1210" actId="47"/>
          <pc:sldLayoutMkLst>
            <pc:docMk/>
            <pc:sldMasterMk cId="2671889405" sldId="2147488920"/>
            <pc:sldLayoutMk cId="1543444766" sldId="2147488923"/>
          </pc:sldLayoutMkLst>
        </pc:sldLayoutChg>
        <pc:sldLayoutChg chg="del">
          <pc:chgData name="Bob Nyberg" userId="0e727507-ed2e-4bcc-959e-5701196a4431" providerId="ADAL" clId="{08A7D821-F5D2-4694-B451-9026877023CB}" dt="2024-01-25T21:59:00.689" v="1210" actId="47"/>
          <pc:sldLayoutMkLst>
            <pc:docMk/>
            <pc:sldMasterMk cId="2671889405" sldId="2147488920"/>
            <pc:sldLayoutMk cId="2026396042" sldId="2147488924"/>
          </pc:sldLayoutMkLst>
        </pc:sldLayoutChg>
        <pc:sldLayoutChg chg="del">
          <pc:chgData name="Bob Nyberg" userId="0e727507-ed2e-4bcc-959e-5701196a4431" providerId="ADAL" clId="{08A7D821-F5D2-4694-B451-9026877023CB}" dt="2024-01-25T21:59:00.689" v="1210" actId="47"/>
          <pc:sldLayoutMkLst>
            <pc:docMk/>
            <pc:sldMasterMk cId="2671889405" sldId="2147488920"/>
            <pc:sldLayoutMk cId="3077408866" sldId="2147488925"/>
          </pc:sldLayoutMkLst>
        </pc:sldLayoutChg>
        <pc:sldLayoutChg chg="del">
          <pc:chgData name="Bob Nyberg" userId="0e727507-ed2e-4bcc-959e-5701196a4431" providerId="ADAL" clId="{08A7D821-F5D2-4694-B451-9026877023CB}" dt="2024-01-25T21:59:00.689" v="1210" actId="47"/>
          <pc:sldLayoutMkLst>
            <pc:docMk/>
            <pc:sldMasterMk cId="2671889405" sldId="2147488920"/>
            <pc:sldLayoutMk cId="114088196" sldId="2147488926"/>
          </pc:sldLayoutMkLst>
        </pc:sldLayoutChg>
        <pc:sldLayoutChg chg="del">
          <pc:chgData name="Bob Nyberg" userId="0e727507-ed2e-4bcc-959e-5701196a4431" providerId="ADAL" clId="{08A7D821-F5D2-4694-B451-9026877023CB}" dt="2024-01-25T21:59:00.689" v="1210" actId="47"/>
          <pc:sldLayoutMkLst>
            <pc:docMk/>
            <pc:sldMasterMk cId="2671889405" sldId="2147488920"/>
            <pc:sldLayoutMk cId="4029794025" sldId="2147488927"/>
          </pc:sldLayoutMkLst>
        </pc:sldLayoutChg>
        <pc:sldLayoutChg chg="del">
          <pc:chgData name="Bob Nyberg" userId="0e727507-ed2e-4bcc-959e-5701196a4431" providerId="ADAL" clId="{08A7D821-F5D2-4694-B451-9026877023CB}" dt="2024-01-25T21:59:00.689" v="1210" actId="47"/>
          <pc:sldLayoutMkLst>
            <pc:docMk/>
            <pc:sldMasterMk cId="2671889405" sldId="2147488920"/>
            <pc:sldLayoutMk cId="563419558" sldId="2147488928"/>
          </pc:sldLayoutMkLst>
        </pc:sldLayoutChg>
        <pc:sldLayoutChg chg="del">
          <pc:chgData name="Bob Nyberg" userId="0e727507-ed2e-4bcc-959e-5701196a4431" providerId="ADAL" clId="{08A7D821-F5D2-4694-B451-9026877023CB}" dt="2024-01-25T21:59:00.689" v="1210" actId="47"/>
          <pc:sldLayoutMkLst>
            <pc:docMk/>
            <pc:sldMasterMk cId="2671889405" sldId="2147488920"/>
            <pc:sldLayoutMk cId="3709878714" sldId="2147488929"/>
          </pc:sldLayoutMkLst>
        </pc:sldLayoutChg>
        <pc:sldLayoutChg chg="del">
          <pc:chgData name="Bob Nyberg" userId="0e727507-ed2e-4bcc-959e-5701196a4431" providerId="ADAL" clId="{08A7D821-F5D2-4694-B451-9026877023CB}" dt="2024-01-25T21:59:00.689" v="1210" actId="47"/>
          <pc:sldLayoutMkLst>
            <pc:docMk/>
            <pc:sldMasterMk cId="2671889405" sldId="2147488920"/>
            <pc:sldLayoutMk cId="3188693149" sldId="2147488930"/>
          </pc:sldLayoutMkLst>
        </pc:sldLayoutChg>
        <pc:sldLayoutChg chg="del">
          <pc:chgData name="Bob Nyberg" userId="0e727507-ed2e-4bcc-959e-5701196a4431" providerId="ADAL" clId="{08A7D821-F5D2-4694-B451-9026877023CB}" dt="2024-01-25T21:59:00.689" v="1210" actId="47"/>
          <pc:sldLayoutMkLst>
            <pc:docMk/>
            <pc:sldMasterMk cId="2671889405" sldId="2147488920"/>
            <pc:sldLayoutMk cId="880123877" sldId="214748893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extLst>
      <p:ext uri="{BB962C8B-B14F-4D97-AF65-F5344CB8AC3E}">
        <p14:creationId xmlns:p14="http://schemas.microsoft.com/office/powerpoint/2010/main" val="568928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800389A-3474-4B41-9CB2-F1B2DAE08F62}" type="datetimeFigureOut">
              <a:rPr lang="en-US"/>
              <a:pPr>
                <a:defRPr/>
              </a:pPr>
              <a:t>1/28/2024</a:t>
            </a:fld>
            <a:endParaRPr 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extLst>
      <p:ext uri="{BB962C8B-B14F-4D97-AF65-F5344CB8AC3E}">
        <p14:creationId xmlns:p14="http://schemas.microsoft.com/office/powerpoint/2010/main" val="888734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Tim. 4:1 Now the Spirit expressly says that in latter times some will depart from the faith, giving heed to deceiving spirits and doctrines of demons.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2 Tim. 3:1 But know this, that in the last days perilous times will come.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1</a:t>
            </a:fld>
            <a:endParaRPr lang="en-US" altLang="en-US"/>
          </a:p>
        </p:txBody>
      </p:sp>
    </p:spTree>
    <p:extLst>
      <p:ext uri="{BB962C8B-B14F-4D97-AF65-F5344CB8AC3E}">
        <p14:creationId xmlns:p14="http://schemas.microsoft.com/office/powerpoint/2010/main" val="215177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Apostasy is nothing new. It has been a tool the enemy has used throughout history to deceive God’s people. </a:t>
            </a:r>
          </a:p>
          <a:p>
            <a:r>
              <a:rPr lang="en-US" sz="1200" kern="1200" dirty="0">
                <a:solidFill>
                  <a:schemeClr val="tx1"/>
                </a:solidFill>
                <a:effectLst/>
                <a:latin typeface="+mn-lt"/>
                <a:ea typeface="+mn-ea"/>
                <a:cs typeface="+mn-cs"/>
              </a:rPr>
              <a:t>However, Paul tells us that apostasy will grow worse and worse as God gets ready to wrap up His program with the church.</a:t>
            </a:r>
          </a:p>
          <a:p>
            <a:r>
              <a:rPr lang="en-US" sz="1200" kern="1200" dirty="0">
                <a:solidFill>
                  <a:schemeClr val="tx1"/>
                </a:solidFill>
                <a:effectLst/>
                <a:latin typeface="+mn-lt"/>
                <a:ea typeface="+mn-ea"/>
                <a:cs typeface="+mn-cs"/>
              </a:rPr>
              <a:t>2 Tim. 3:13, “evil men and impostors will grow worse and worse, deceiving and being deceived.” </a:t>
            </a:r>
          </a:p>
          <a:p>
            <a:r>
              <a:rPr lang="en-US" sz="1200" kern="1200" dirty="0">
                <a:solidFill>
                  <a:schemeClr val="tx1"/>
                </a:solidFill>
                <a:effectLst/>
                <a:latin typeface="+mn-lt"/>
                <a:ea typeface="+mn-ea"/>
                <a:cs typeface="+mn-cs"/>
              </a:rPr>
              <a:t>The rapid growth of apostasy is a sign of the last days.</a:t>
            </a:r>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10</a:t>
            </a:fld>
            <a:endParaRPr lang="en-US" altLang="en-US"/>
          </a:p>
        </p:txBody>
      </p:sp>
    </p:spTree>
    <p:extLst>
      <p:ext uri="{BB962C8B-B14F-4D97-AF65-F5344CB8AC3E}">
        <p14:creationId xmlns:p14="http://schemas.microsoft.com/office/powerpoint/2010/main" val="250889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Postmillennialism claims that the world will get better and better until it is “Christianized.” But this is in direct contradiction to what Paul wrote. He did not say that evil men will become less and less. The harsh fact is that two world wars dashed the hopes of Postmillennialism.</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11</a:t>
            </a:fld>
            <a:endParaRPr lang="en-US" altLang="en-US"/>
          </a:p>
        </p:txBody>
      </p:sp>
    </p:spTree>
    <p:extLst>
      <p:ext uri="{BB962C8B-B14F-4D97-AF65-F5344CB8AC3E}">
        <p14:creationId xmlns:p14="http://schemas.microsoft.com/office/powerpoint/2010/main" val="83437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Yet Postmillennialism is making a come-back today in various forms. For example, Dominion Theology; Theonomy or Christian Reconstructionism; and Kingdom Now Theology. </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12</a:t>
            </a:fld>
            <a:endParaRPr lang="en-US" altLang="en-US"/>
          </a:p>
        </p:txBody>
      </p:sp>
    </p:spTree>
    <p:extLst>
      <p:ext uri="{BB962C8B-B14F-4D97-AF65-F5344CB8AC3E}">
        <p14:creationId xmlns:p14="http://schemas.microsoft.com/office/powerpoint/2010/main" val="280692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As the church age is getting ready to wrap up.</a:t>
            </a:r>
            <a:r>
              <a:rPr lang="en-US" sz="1200" kern="1200" baseline="0" dirty="0">
                <a:solidFill>
                  <a:schemeClr val="tx1"/>
                </a:solidFill>
                <a:effectLst/>
                <a:latin typeface="+mn-lt"/>
                <a:ea typeface="+mn-ea"/>
                <a:cs typeface="+mn-cs"/>
              </a:rPr>
              <a:t> </a:t>
            </a:r>
          </a:p>
          <a:p>
            <a:pPr marL="228600" lvl="1" indent="-171450" fontAlgn="base">
              <a:buFont typeface="Arial" panose="020B0604020202020204" pitchFamily="34" charset="0"/>
              <a:buChar char="•"/>
            </a:pPr>
            <a:r>
              <a:rPr lang="en-US" sz="1200" kern="1200" dirty="0">
                <a:solidFill>
                  <a:schemeClr val="tx1"/>
                </a:solidFill>
                <a:effectLst/>
                <a:latin typeface="+mn-lt"/>
                <a:ea typeface="+mn-ea"/>
                <a:cs typeface="+mn-cs"/>
              </a:rPr>
              <a:t>Don’t look for the church to going out on a note of optimism. </a:t>
            </a:r>
          </a:p>
          <a:p>
            <a:pPr marL="228600" lvl="1" indent="-171450" fontAlgn="base">
              <a:buFont typeface="Arial" panose="020B0604020202020204" pitchFamily="34" charset="0"/>
              <a:buChar char="•"/>
            </a:pPr>
            <a:r>
              <a:rPr lang="en-US" sz="1200" kern="1200" dirty="0">
                <a:solidFill>
                  <a:schemeClr val="tx1"/>
                </a:solidFill>
                <a:effectLst/>
                <a:latin typeface="+mn-lt"/>
                <a:ea typeface="+mn-ea"/>
                <a:cs typeface="+mn-cs"/>
              </a:rPr>
              <a:t>Don’t look for the church going out on a blaze of glory. </a:t>
            </a:r>
          </a:p>
          <a:p>
            <a:pPr marL="228600" lvl="1" indent="-171450" fontAlgn="base">
              <a:buFont typeface="Arial" panose="020B0604020202020204" pitchFamily="34" charset="0"/>
              <a:buChar char="•"/>
            </a:pPr>
            <a:r>
              <a:rPr lang="en-US" sz="1200" kern="1200" dirty="0">
                <a:solidFill>
                  <a:schemeClr val="tx1"/>
                </a:solidFill>
                <a:effectLst/>
                <a:latin typeface="+mn-lt"/>
                <a:ea typeface="+mn-ea"/>
                <a:cs typeface="+mn-cs"/>
              </a:rPr>
              <a:t>Don’t look for the church succeeding in establishing the kingdom of God on the earth.  </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13</a:t>
            </a:fld>
            <a:endParaRPr lang="en-US" altLang="en-US"/>
          </a:p>
        </p:txBody>
      </p:sp>
    </p:spTree>
    <p:extLst>
      <p:ext uri="{BB962C8B-B14F-4D97-AF65-F5344CB8AC3E}">
        <p14:creationId xmlns:p14="http://schemas.microsoft.com/office/powerpoint/2010/main" val="293362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If you toss a load of bricks off the back of a truck, would you expect to find a pile of bricks stacked neatly or a bunch of bricks scattered all over the road?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rPr>
              <a:t>The second law of thermal dynamics: things proceed from order to chaos. This is one reason that evolution cannot be true. This is true in the spiritual realm. The church will be marked by a progressive deterioration at the end of the church age.</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14</a:t>
            </a:fld>
            <a:endParaRPr lang="en-US" altLang="en-US"/>
          </a:p>
        </p:txBody>
      </p:sp>
    </p:spTree>
    <p:extLst>
      <p:ext uri="{BB962C8B-B14F-4D97-AF65-F5344CB8AC3E}">
        <p14:creationId xmlns:p14="http://schemas.microsoft.com/office/powerpoint/2010/main" val="335017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Matthew 13 contains a number of parables which characterize this church age that we are currently living in. These parables can be outlined like this:</a:t>
            </a:r>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15</a:t>
            </a:fld>
            <a:endParaRPr lang="en-US" altLang="en-US"/>
          </a:p>
        </p:txBody>
      </p:sp>
    </p:spTree>
    <p:extLst>
      <p:ext uri="{BB962C8B-B14F-4D97-AF65-F5344CB8AC3E}">
        <p14:creationId xmlns:p14="http://schemas.microsoft.com/office/powerpoint/2010/main" val="3539977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(1) The Sower: There will be a sowing of the Word throughout the church age.</a:t>
            </a:r>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16</a:t>
            </a:fld>
            <a:endParaRPr lang="en-US" altLang="en-US"/>
          </a:p>
        </p:txBody>
      </p:sp>
    </p:spTree>
    <p:extLst>
      <p:ext uri="{BB962C8B-B14F-4D97-AF65-F5344CB8AC3E}">
        <p14:creationId xmlns:p14="http://schemas.microsoft.com/office/powerpoint/2010/main" val="76868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(2) The Wheat and Tares: The sowing of the Word will be faked by a false counter sowing.</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17</a:t>
            </a:fld>
            <a:endParaRPr lang="en-US" altLang="en-US"/>
          </a:p>
        </p:txBody>
      </p:sp>
    </p:spTree>
    <p:extLst>
      <p:ext uri="{BB962C8B-B14F-4D97-AF65-F5344CB8AC3E}">
        <p14:creationId xmlns:p14="http://schemas.microsoft.com/office/powerpoint/2010/main" val="2858663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(3) The Mustard Seed: Christendom will experience massive outward growth.</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18</a:t>
            </a:fld>
            <a:endParaRPr lang="en-US" altLang="en-US"/>
          </a:p>
        </p:txBody>
      </p:sp>
    </p:spTree>
    <p:extLst>
      <p:ext uri="{BB962C8B-B14F-4D97-AF65-F5344CB8AC3E}">
        <p14:creationId xmlns:p14="http://schemas.microsoft.com/office/powerpoint/2010/main" val="352206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(4) The Leaven: But it will experience doctrinal corruption.</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19</a:t>
            </a:fld>
            <a:endParaRPr lang="en-US" altLang="en-US"/>
          </a:p>
        </p:txBody>
      </p:sp>
    </p:spTree>
    <p:extLst>
      <p:ext uri="{BB962C8B-B14F-4D97-AF65-F5344CB8AC3E}">
        <p14:creationId xmlns:p14="http://schemas.microsoft.com/office/powerpoint/2010/main" val="295430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Christian Post: </a:t>
            </a:r>
            <a:r>
              <a:rPr lang="en-US" sz="1200" kern="1200" dirty="0">
                <a:solidFill>
                  <a:schemeClr val="tx1"/>
                </a:solidFill>
                <a:effectLst/>
                <a:latin typeface="+mn-lt"/>
                <a:ea typeface="+mn-ea"/>
                <a:cs typeface="+mn-cs"/>
              </a:rPr>
              <a:t>David Jeremiah says apostasy among pastors a sign of ‘great falling away’ ahead of End Times.</a:t>
            </a:r>
          </a:p>
          <a:p>
            <a:r>
              <a:rPr lang="en-US" sz="1200" kern="1200" dirty="0">
                <a:solidFill>
                  <a:schemeClr val="tx1"/>
                </a:solidFill>
                <a:effectLst/>
                <a:latin typeface="+mn-lt"/>
                <a:ea typeface="+mn-ea"/>
                <a:cs typeface="+mn-cs"/>
              </a:rPr>
              <a:t>Influential Pastor David Jeremiah has voiced his concerns about the seemingly increasing number of pastors and churches straying from biblical truth, warning that this trend indicates the “falling away” Scripture prophesies ahead of the End Times.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879475" rtl="0" eaLnBrk="1" fontAlgn="base" latinLnBrk="0" hangingPunct="1">
              <a:lnSpc>
                <a:spcPct val="100000"/>
              </a:lnSpc>
              <a:spcBef>
                <a:spcPct val="0"/>
              </a:spcBef>
              <a:spcAft>
                <a:spcPct val="0"/>
              </a:spcAft>
              <a:buClrTx/>
              <a:buSzTx/>
              <a:buFontTx/>
              <a:buNone/>
              <a:tabLst/>
              <a:defRPr/>
            </a:pPr>
            <a:fld id="{3D084339-C7C3-4022-975D-A91B6BCBB8E5}" type="slidenum">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879475"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58190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(5) The Earthen Treasure: The Lord will gain for Himself a peculiar treasure from among Israel.</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20</a:t>
            </a:fld>
            <a:endParaRPr lang="en-US" altLang="en-US"/>
          </a:p>
        </p:txBody>
      </p:sp>
    </p:spTree>
    <p:extLst>
      <p:ext uri="{BB962C8B-B14F-4D97-AF65-F5344CB8AC3E}">
        <p14:creationId xmlns:p14="http://schemas.microsoft.com/office/powerpoint/2010/main" val="4020549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(6) The Pearl of Great Price: He will also gain for Himself a unique treasure from the church. </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21</a:t>
            </a:fld>
            <a:endParaRPr lang="en-US" altLang="en-US"/>
          </a:p>
        </p:txBody>
      </p:sp>
    </p:spTree>
    <p:extLst>
      <p:ext uri="{BB962C8B-B14F-4D97-AF65-F5344CB8AC3E}">
        <p14:creationId xmlns:p14="http://schemas.microsoft.com/office/powerpoint/2010/main" val="3021868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(7) The Dragnet: The age will end in judgment with the unbelievers being excluded from entering the Millennial kingdom. In contrast, believers will enter into the blessings of Messiah’s reign.</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22</a:t>
            </a:fld>
            <a:endParaRPr lang="en-US" altLang="en-US"/>
          </a:p>
        </p:txBody>
      </p:sp>
    </p:spTree>
    <p:extLst>
      <p:ext uri="{BB962C8B-B14F-4D97-AF65-F5344CB8AC3E}">
        <p14:creationId xmlns:p14="http://schemas.microsoft.com/office/powerpoint/2010/main" val="2443065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The parable of the leaven (aka yeast) is an apt description of the close of the church age in which we are living today.</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23</a:t>
            </a:fld>
            <a:endParaRPr lang="en-US" altLang="en-US"/>
          </a:p>
        </p:txBody>
      </p:sp>
    </p:spTree>
    <p:extLst>
      <p:ext uri="{BB962C8B-B14F-4D97-AF65-F5344CB8AC3E}">
        <p14:creationId xmlns:p14="http://schemas.microsoft.com/office/powerpoint/2010/main" val="639579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Mt. 13.33 He told them still another parable: "The kingdom of heaven is like yeast that a woman took and mixed into a large amount of flour until it worked all through the dough." (NIV)</a:t>
            </a:r>
          </a:p>
          <a:p>
            <a:r>
              <a:rPr lang="en-US" dirty="0"/>
              <a:t>Mt. 16:6, And Jesus said to them, “Watch out and beware of the leaven of the Pharisees and Sadducees.”</a:t>
            </a:r>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24</a:t>
            </a:fld>
            <a:endParaRPr lang="en-US" altLang="en-US"/>
          </a:p>
        </p:txBody>
      </p:sp>
    </p:spTree>
    <p:extLst>
      <p:ext uri="{BB962C8B-B14F-4D97-AF65-F5344CB8AC3E}">
        <p14:creationId xmlns:p14="http://schemas.microsoft.com/office/powerpoint/2010/main" val="301305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yeast spreads through the dough. Christendom will experience internal corruption to greater and greater degrees as the church age comes to a conclusion.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Narrow" panose="020B060602020203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Narrow" panose="020B0606020202030204" pitchFamily="34" charset="0"/>
                <a:ea typeface="Times New Roman" panose="02020603050405020304" pitchFamily="18" charset="0"/>
              </a:rPr>
              <a:t>2 Tim. 3:13, “But evil men and impostors will grow worse and worse, deceiving and being deceived.” </a:t>
            </a:r>
            <a:endParaRPr lang="en-US" sz="1800" dirty="0">
              <a:effectLst/>
              <a:latin typeface="Times New Roman" panose="02020603050405020304" pitchFamily="18" charset="0"/>
              <a:ea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25</a:t>
            </a:fld>
            <a:endParaRPr lang="en-US" altLang="en-US"/>
          </a:p>
        </p:txBody>
      </p:sp>
    </p:spTree>
    <p:extLst>
      <p:ext uri="{BB962C8B-B14F-4D97-AF65-F5344CB8AC3E}">
        <p14:creationId xmlns:p14="http://schemas.microsoft.com/office/powerpoint/2010/main" val="2124606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a:solidFill>
                  <a:schemeClr val="tx1"/>
                </a:solidFill>
                <a:effectLst/>
                <a:latin typeface="+mn-lt"/>
                <a:ea typeface="+mn-ea"/>
                <a:cs typeface="+mn-cs"/>
              </a:rPr>
              <a:t>Apostasy is a characteristic of the church in the last days. </a:t>
            </a:r>
            <a:r>
              <a:rPr lang="en-US" sz="1200" dirty="0">
                <a:effectLst/>
                <a:latin typeface="Times New Roman" panose="02020603050405020304" pitchFamily="18" charset="0"/>
                <a:ea typeface="Times New Roman" panose="02020603050405020304" pitchFamily="18" charset="0"/>
              </a:rPr>
              <a:t>Each dispensation ends in failure.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&lt;click&gt;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Sadly, the church age is no different. It ends </a:t>
            </a:r>
            <a:r>
              <a:rPr lang="en-US" sz="1200">
                <a:effectLst/>
                <a:latin typeface="Times New Roman" panose="02020603050405020304" pitchFamily="18" charset="0"/>
                <a:ea typeface="Times New Roman" panose="02020603050405020304" pitchFamily="18" charset="0"/>
              </a:rPr>
              <a:t>in failure.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26</a:t>
            </a:fld>
            <a:endParaRPr lang="en-US" altLang="en-US"/>
          </a:p>
        </p:txBody>
      </p:sp>
    </p:spTree>
    <p:extLst>
      <p:ext uri="{BB962C8B-B14F-4D97-AF65-F5344CB8AC3E}">
        <p14:creationId xmlns:p14="http://schemas.microsoft.com/office/powerpoint/2010/main" val="3199869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Characteristic #2: </a:t>
            </a:r>
            <a:r>
              <a:rPr lang="en-US" sz="1200" kern="1200" dirty="0">
                <a:solidFill>
                  <a:schemeClr val="tx1"/>
                </a:solidFill>
                <a:effectLst/>
                <a:latin typeface="+mn-lt"/>
                <a:ea typeface="+mn-ea"/>
                <a:cs typeface="+mn-cs"/>
              </a:rPr>
              <a:t>Apostasy is a massive New Testament subject. </a:t>
            </a:r>
          </a:p>
          <a:p>
            <a:pPr fontAlgn="base"/>
            <a:endParaRPr lang="en-US" sz="1200" kern="1200" dirty="0">
              <a:solidFill>
                <a:schemeClr val="tx1"/>
              </a:solidFill>
              <a:effectLst/>
              <a:latin typeface="+mn-lt"/>
              <a:ea typeface="+mn-ea"/>
              <a:cs typeface="+mn-cs"/>
            </a:endParaRPr>
          </a:p>
          <a:p>
            <a:pPr fontAlgn="base"/>
            <a:r>
              <a:rPr lang="en-US" sz="1800" dirty="0">
                <a:effectLst/>
                <a:latin typeface="Times New Roman" panose="02020603050405020304" pitchFamily="18" charset="0"/>
                <a:ea typeface="Calibri" panose="020F0502020204030204" pitchFamily="34" charset="0"/>
              </a:rPr>
              <a:t>Jesus predicted it in the Matthew 13 parables.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27</a:t>
            </a:fld>
            <a:endParaRPr lang="en-US" altLang="en-US"/>
          </a:p>
        </p:txBody>
      </p:sp>
    </p:spTree>
    <p:extLst>
      <p:ext uri="{BB962C8B-B14F-4D97-AF65-F5344CB8AC3E}">
        <p14:creationId xmlns:p14="http://schemas.microsoft.com/office/powerpoint/2010/main" val="1687825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Characteristic #2: </a:t>
            </a:r>
            <a:r>
              <a:rPr lang="en-US" sz="1200" kern="1200" dirty="0">
                <a:solidFill>
                  <a:schemeClr val="tx1"/>
                </a:solidFill>
                <a:effectLst/>
                <a:latin typeface="+mn-lt"/>
                <a:ea typeface="+mn-ea"/>
                <a:cs typeface="+mn-cs"/>
              </a:rPr>
              <a:t>Apostasy is a massive New Testament subject.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Paul predicted it in Acts 20.</a:t>
            </a:r>
          </a:p>
          <a:p>
            <a:pPr fontAlgn="base"/>
            <a:endParaRPr lang="en-US" sz="1200" kern="1200" dirty="0">
              <a:solidFill>
                <a:schemeClr val="tx1"/>
              </a:solidFill>
              <a:effectLst/>
              <a:latin typeface="+mn-lt"/>
              <a:ea typeface="+mn-ea"/>
              <a:cs typeface="+mn-cs"/>
            </a:endParaRPr>
          </a:p>
          <a:p>
            <a:pPr fontAlgn="base"/>
            <a:r>
              <a:rPr lang="en-US" sz="1800" dirty="0">
                <a:effectLst/>
                <a:latin typeface="Arial Narrow" panose="020B0606020202030204" pitchFamily="34" charset="0"/>
                <a:ea typeface="Calibri" panose="020F0502020204030204" pitchFamily="34" charset="0"/>
                <a:cs typeface="Times New Roman" panose="02020603050405020304" pitchFamily="18" charset="0"/>
              </a:rPr>
              <a:t>Acts 20:29-31 For I know this, that after my departure savage wolves will come in among you, not sparing the flock. Also from among yourselves men will rise up, speaking perverse things, to draw away the disciples after themselves. Therefore watch, and remember that for three years I did not cease to warn everyone night and day with tears.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28</a:t>
            </a:fld>
            <a:endParaRPr lang="en-US" altLang="en-US"/>
          </a:p>
        </p:txBody>
      </p:sp>
    </p:spTree>
    <p:extLst>
      <p:ext uri="{BB962C8B-B14F-4D97-AF65-F5344CB8AC3E}">
        <p14:creationId xmlns:p14="http://schemas.microsoft.com/office/powerpoint/2010/main" val="377192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Characteristic #2: </a:t>
            </a:r>
            <a:r>
              <a:rPr lang="en-US" sz="1200" kern="1200" dirty="0">
                <a:solidFill>
                  <a:schemeClr val="tx1"/>
                </a:solidFill>
                <a:effectLst/>
                <a:latin typeface="+mn-lt"/>
                <a:ea typeface="+mn-ea"/>
                <a:cs typeface="+mn-cs"/>
              </a:rPr>
              <a:t>Apostasy is a massive New Testament subject.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Paul’s letters deals with warnings about apostasy. It is the second most frequently dealt with subject in the letters of Paul.</a:t>
            </a:r>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29</a:t>
            </a:fld>
            <a:endParaRPr lang="en-US" altLang="en-US"/>
          </a:p>
        </p:txBody>
      </p:sp>
    </p:spTree>
    <p:extLst>
      <p:ext uri="{BB962C8B-B14F-4D97-AF65-F5344CB8AC3E}">
        <p14:creationId xmlns:p14="http://schemas.microsoft.com/office/powerpoint/2010/main" val="19639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 said, “one of the things the Bible says is that during the time when we’re anticipating the rapture, there will be what they call the falling away, the apostasy, is what theologians call it. And if you study that, what it teaches is that there will be a time when people who once embraced the truth will fall away from the truth, and it will be an epidemic of this. Hardly a month goes by where you don’t hear somebody that you thought was straight and going in the right way and doing the right things and teaching the right truth, and now they don’t believe this anymore, or they’ve gotten in trouble, and they’re no longer in the ministry anymore.”</a:t>
            </a:r>
          </a:p>
        </p:txBody>
      </p:sp>
      <p:sp>
        <p:nvSpPr>
          <p:cNvPr id="4" name="Slide Number Placeholder 3"/>
          <p:cNvSpPr>
            <a:spLocks noGrp="1"/>
          </p:cNvSpPr>
          <p:nvPr>
            <p:ph type="sldNum" sz="quarter" idx="10"/>
          </p:nvPr>
        </p:nvSpPr>
        <p:spPr/>
        <p:txBody>
          <a:bodyPr/>
          <a:lstStyle/>
          <a:p>
            <a:pPr marL="0" marR="0" lvl="0" indent="0" algn="r" defTabSz="879475" rtl="0" eaLnBrk="1" fontAlgn="base" latinLnBrk="0" hangingPunct="1">
              <a:lnSpc>
                <a:spcPct val="100000"/>
              </a:lnSpc>
              <a:spcBef>
                <a:spcPct val="0"/>
              </a:spcBef>
              <a:spcAft>
                <a:spcPct val="0"/>
              </a:spcAft>
              <a:buClrTx/>
              <a:buSzTx/>
              <a:buFontTx/>
              <a:buNone/>
              <a:tabLst/>
              <a:defRPr/>
            </a:pPr>
            <a:fld id="{3D084339-C7C3-4022-975D-A91B6BCBB8E5}" type="slidenum">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879475"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308915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Characteristic #2: </a:t>
            </a:r>
            <a:r>
              <a:rPr lang="en-US" sz="1200" kern="1200" dirty="0">
                <a:solidFill>
                  <a:schemeClr val="tx1"/>
                </a:solidFill>
                <a:effectLst/>
                <a:latin typeface="+mn-lt"/>
                <a:ea typeface="+mn-ea"/>
                <a:cs typeface="+mn-cs"/>
              </a:rPr>
              <a:t>Apostasy is a massive New Testament subject.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John warns about apostasy in Revelation. Five of the seven churches are in an apostate state. </a:t>
            </a:r>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30</a:t>
            </a:fld>
            <a:endParaRPr lang="en-US" altLang="en-US"/>
          </a:p>
        </p:txBody>
      </p:sp>
    </p:spTree>
    <p:extLst>
      <p:ext uri="{BB962C8B-B14F-4D97-AF65-F5344CB8AC3E}">
        <p14:creationId xmlns:p14="http://schemas.microsoft.com/office/powerpoint/2010/main" val="1606845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Characteristic #2: </a:t>
            </a:r>
            <a:r>
              <a:rPr lang="en-US" sz="1200" kern="1200" dirty="0">
                <a:solidFill>
                  <a:schemeClr val="tx1"/>
                </a:solidFill>
                <a:effectLst/>
                <a:latin typeface="+mn-lt"/>
                <a:ea typeface="+mn-ea"/>
                <a:cs typeface="+mn-cs"/>
              </a:rPr>
              <a:t>Apostasy is a massive New Testament subject.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General Letters: Hebrews, 2 Peter, Jude and 1 John dealt with false teaching, doctrinal errors and apostasy.</a:t>
            </a:r>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31</a:t>
            </a:fld>
            <a:endParaRPr lang="en-US" altLang="en-US"/>
          </a:p>
        </p:txBody>
      </p:sp>
    </p:spTree>
    <p:extLst>
      <p:ext uri="{BB962C8B-B14F-4D97-AF65-F5344CB8AC3E}">
        <p14:creationId xmlns:p14="http://schemas.microsoft.com/office/powerpoint/2010/main" val="1292031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Characteristic #3: </a:t>
            </a:r>
            <a:r>
              <a:rPr lang="en-US" sz="1200" kern="1200" dirty="0">
                <a:solidFill>
                  <a:schemeClr val="tx1"/>
                </a:solidFill>
                <a:effectLst/>
                <a:latin typeface="+mn-lt"/>
                <a:ea typeface="+mn-ea"/>
                <a:cs typeface="+mn-cs"/>
              </a:rPr>
              <a:t>Apostasy impacts every major doctrine. </a:t>
            </a:r>
          </a:p>
          <a:p>
            <a:pPr fontAlgn="base"/>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Arial Narrow" panose="020B0606020202030204" pitchFamily="34" charset="0"/>
                <a:ea typeface="Times New Roman" panose="02020603050405020304" pitchFamily="18" charset="0"/>
              </a:rPr>
              <a:t>The Faith:</a:t>
            </a:r>
            <a:r>
              <a:rPr lang="en-US" sz="1800" dirty="0">
                <a:effectLst/>
                <a:latin typeface="Arial Narrow" panose="020B0606020202030204" pitchFamily="34" charset="0"/>
                <a:ea typeface="Times New Roman" panose="02020603050405020304" pitchFamily="18" charset="0"/>
              </a:rPr>
              <a:t> 1 Tim. 4:1  Now the Spirit expressly says that in latter times some will depart from </a:t>
            </a:r>
            <a:r>
              <a:rPr lang="en-US" sz="1800" u="sng" dirty="0">
                <a:effectLst/>
                <a:latin typeface="Arial Narrow" panose="020B0606020202030204" pitchFamily="34" charset="0"/>
                <a:ea typeface="Times New Roman" panose="02020603050405020304" pitchFamily="18" charset="0"/>
              </a:rPr>
              <a:t>the faith</a:t>
            </a:r>
            <a:r>
              <a:rPr lang="en-US" sz="1800" dirty="0">
                <a:effectLst/>
                <a:latin typeface="Arial Narrow" panose="020B0606020202030204" pitchFamily="34" charset="0"/>
                <a:ea typeface="Times New Roman" panose="02020603050405020304" pitchFamily="18" charset="0"/>
              </a:rPr>
              <a:t>, giving heed to deceiving spirits and doctrines of demons.</a:t>
            </a:r>
            <a:endParaRPr lang="en-US" sz="1800" dirty="0">
              <a:effectLst/>
              <a:latin typeface="Times New Roman" panose="02020603050405020304" pitchFamily="18" charset="0"/>
              <a:ea typeface="Times New Roman" panose="02020603050405020304" pitchFamily="18" charset="0"/>
            </a:endParaRP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32</a:t>
            </a:fld>
            <a:endParaRPr lang="en-US" altLang="en-US"/>
          </a:p>
        </p:txBody>
      </p:sp>
    </p:spTree>
    <p:extLst>
      <p:ext uri="{BB962C8B-B14F-4D97-AF65-F5344CB8AC3E}">
        <p14:creationId xmlns:p14="http://schemas.microsoft.com/office/powerpoint/2010/main" val="3034614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800" b="1" dirty="0">
                <a:effectLst/>
                <a:latin typeface="Arial Narrow" panose="020B0606020202030204" pitchFamily="34" charset="0"/>
                <a:ea typeface="Calibri" panose="020F0502020204030204" pitchFamily="34" charset="0"/>
                <a:cs typeface="Times New Roman" panose="02020603050405020304" pitchFamily="18" charset="0"/>
              </a:rPr>
              <a:t>God:</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Jude 1:4  For certain men have crept in unnoticed, who long ago were marked out for this condemnation, ungodly men, who … deny the only Lord God and our Lord Jesus Christ.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33</a:t>
            </a:fld>
            <a:endParaRPr lang="en-US" altLang="en-US"/>
          </a:p>
        </p:txBody>
      </p:sp>
    </p:spTree>
    <p:extLst>
      <p:ext uri="{BB962C8B-B14F-4D97-AF65-F5344CB8AC3E}">
        <p14:creationId xmlns:p14="http://schemas.microsoft.com/office/powerpoint/2010/main" val="2467833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800" b="1" dirty="0">
                <a:effectLst/>
                <a:latin typeface="Arial Narrow" panose="020B0606020202030204" pitchFamily="34" charset="0"/>
                <a:ea typeface="Calibri" panose="020F0502020204030204" pitchFamily="34" charset="0"/>
                <a:cs typeface="Times New Roman" panose="02020603050405020304" pitchFamily="18" charset="0"/>
              </a:rPr>
              <a:t>Christ and His Death:</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2 Pet. 2:1  But there were also false prophets among the people, even as there will be false teachers among you, who will secretly bring in destructive heresies, even denying the Lord who bought them, and bring on themselves swift destruction.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34</a:t>
            </a:fld>
            <a:endParaRPr lang="en-US" altLang="en-US"/>
          </a:p>
        </p:txBody>
      </p:sp>
    </p:spTree>
    <p:extLst>
      <p:ext uri="{BB962C8B-B14F-4D97-AF65-F5344CB8AC3E}">
        <p14:creationId xmlns:p14="http://schemas.microsoft.com/office/powerpoint/2010/main" val="1669832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800" b="1" dirty="0">
                <a:effectLst/>
                <a:latin typeface="Arial Narrow" panose="020B0606020202030204" pitchFamily="34" charset="0"/>
                <a:ea typeface="Calibri" panose="020F0502020204030204" pitchFamily="34" charset="0"/>
                <a:cs typeface="Times New Roman" panose="02020603050405020304" pitchFamily="18" charset="0"/>
              </a:rPr>
              <a:t>Christ’s Return: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2 Pet. 3:3-4 knowing this first: that scoffers will come in the last days, walking according to their own lusts, and saying, "Where is the promise of His coming? For since the fathers fell asleep, all things continue as they were from the beginning of creation."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35</a:t>
            </a:fld>
            <a:endParaRPr lang="en-US" altLang="en-US"/>
          </a:p>
        </p:txBody>
      </p:sp>
    </p:spTree>
    <p:extLst>
      <p:ext uri="{BB962C8B-B14F-4D97-AF65-F5344CB8AC3E}">
        <p14:creationId xmlns:p14="http://schemas.microsoft.com/office/powerpoint/2010/main" val="3333790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800" b="1" dirty="0">
                <a:effectLst/>
                <a:latin typeface="Arial Narrow" panose="020B0606020202030204" pitchFamily="34" charset="0"/>
                <a:ea typeface="Calibri" panose="020F0502020204030204" pitchFamily="34" charset="0"/>
                <a:cs typeface="Times New Roman" panose="02020603050405020304" pitchFamily="18" charset="0"/>
              </a:rPr>
              <a:t>Sound Doctrine:</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2 Tim. 4:3-4  For the time will come when </a:t>
            </a:r>
            <a:r>
              <a:rPr lang="en-US" sz="1800" u="sng" dirty="0">
                <a:effectLst/>
                <a:latin typeface="Arial Narrow" panose="020B0606020202030204" pitchFamily="34" charset="0"/>
                <a:ea typeface="Calibri" panose="020F0502020204030204" pitchFamily="34" charset="0"/>
                <a:cs typeface="Times New Roman" panose="02020603050405020304" pitchFamily="18" charset="0"/>
              </a:rPr>
              <a:t>they will not endure sound doctrine</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but according to their own desires, because they have itching ears, they will heap up for themselves teachers; and they will turn their ears away from the truth, and be turned aside to fables.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36</a:t>
            </a:fld>
            <a:endParaRPr lang="en-US" altLang="en-US"/>
          </a:p>
        </p:txBody>
      </p:sp>
    </p:spTree>
    <p:extLst>
      <p:ext uri="{BB962C8B-B14F-4D97-AF65-F5344CB8AC3E}">
        <p14:creationId xmlns:p14="http://schemas.microsoft.com/office/powerpoint/2010/main" val="532948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800" b="1" dirty="0">
                <a:effectLst/>
                <a:latin typeface="Arial Narrow" panose="020B0606020202030204" pitchFamily="34" charset="0"/>
                <a:ea typeface="Calibri" panose="020F0502020204030204" pitchFamily="34" charset="0"/>
                <a:cs typeface="Times New Roman" panose="02020603050405020304" pitchFamily="18" charset="0"/>
              </a:rPr>
              <a:t>The Resurrection: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2 Tim. 2:16-18 But shun profane and idle babblings, for they will increase to more ungodliness. And their message will spread like cancer. Hymenaeus and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Philetus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are of this sort, who have strayed concerning the truth, </a:t>
            </a:r>
            <a:r>
              <a:rPr lang="en-US" sz="1800" u="sng" dirty="0">
                <a:effectLst/>
                <a:latin typeface="Arial Narrow" panose="020B0606020202030204" pitchFamily="34" charset="0"/>
                <a:ea typeface="Calibri" panose="020F0502020204030204" pitchFamily="34" charset="0"/>
                <a:cs typeface="Times New Roman" panose="02020603050405020304" pitchFamily="18" charset="0"/>
              </a:rPr>
              <a:t>saying that the resurrection is already past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and they overthrow the faith of some.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37</a:t>
            </a:fld>
            <a:endParaRPr lang="en-US" altLang="en-US"/>
          </a:p>
        </p:txBody>
      </p:sp>
    </p:spTree>
    <p:extLst>
      <p:ext uri="{BB962C8B-B14F-4D97-AF65-F5344CB8AC3E}">
        <p14:creationId xmlns:p14="http://schemas.microsoft.com/office/powerpoint/2010/main" val="4288559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800" b="1" dirty="0">
                <a:effectLst/>
                <a:latin typeface="Arial Narrow" panose="020B0606020202030204" pitchFamily="34" charset="0"/>
                <a:ea typeface="Calibri" panose="020F0502020204030204" pitchFamily="34" charset="0"/>
                <a:cs typeface="Times New Roman" panose="02020603050405020304" pitchFamily="18" charset="0"/>
              </a:rPr>
              <a:t>God as Creator:</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2 Pet. 3:5  For this they willfully forget: that by the word of God the heavens were of old, and the earth standing out of water and in the water.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38</a:t>
            </a:fld>
            <a:endParaRPr lang="en-US" altLang="en-US"/>
          </a:p>
        </p:txBody>
      </p:sp>
    </p:spTree>
    <p:extLst>
      <p:ext uri="{BB962C8B-B14F-4D97-AF65-F5344CB8AC3E}">
        <p14:creationId xmlns:p14="http://schemas.microsoft.com/office/powerpoint/2010/main" val="591955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Characteristic #4: </a:t>
            </a:r>
            <a:r>
              <a:rPr lang="en-US" sz="1200" kern="1200" dirty="0">
                <a:solidFill>
                  <a:schemeClr val="tx1"/>
                </a:solidFill>
                <a:effectLst/>
                <a:latin typeface="+mn-lt"/>
                <a:ea typeface="+mn-ea"/>
                <a:cs typeface="+mn-cs"/>
              </a:rPr>
              <a:t>Apostasy happens inside the church.</a:t>
            </a:r>
          </a:p>
          <a:p>
            <a:endParaRPr lang="en-US" sz="1200" kern="1200" dirty="0">
              <a:solidFill>
                <a:schemeClr val="tx1"/>
              </a:solidFill>
              <a:effectLst/>
              <a:latin typeface="+mn-lt"/>
              <a:ea typeface="+mn-ea"/>
              <a:cs typeface="+mn-cs"/>
            </a:endParaRPr>
          </a:p>
          <a:p>
            <a:r>
              <a:rPr lang="en-US" sz="1800" dirty="0">
                <a:effectLst/>
                <a:latin typeface="Arial Narrow" panose="020B0606020202030204" pitchFamily="34" charset="0"/>
                <a:ea typeface="Calibri" panose="020F0502020204030204" pitchFamily="34" charset="0"/>
                <a:cs typeface="Times New Roman" panose="02020603050405020304" pitchFamily="18" charset="0"/>
              </a:rPr>
              <a:t>Act 20:29-31  For I know this, that after my departure savage wolves will come in among you, not sparing the flock. </a:t>
            </a:r>
            <a:r>
              <a:rPr lang="en-US" sz="1800" u="sng" dirty="0">
                <a:effectLst/>
                <a:latin typeface="Arial Narrow" panose="020B0606020202030204" pitchFamily="34" charset="0"/>
                <a:ea typeface="Calibri" panose="020F0502020204030204" pitchFamily="34" charset="0"/>
                <a:cs typeface="Times New Roman" panose="02020603050405020304" pitchFamily="18" charset="0"/>
              </a:rPr>
              <a:t>Also from among yourselves men will rise up</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speaking perverse things, to draw away the disciples after themselves. Therefore watch, and remember that for three years I did not cease to warn everyone night and day with tears.</a:t>
            </a:r>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39</a:t>
            </a:fld>
            <a:endParaRPr lang="en-US" altLang="en-US"/>
          </a:p>
        </p:txBody>
      </p:sp>
    </p:spTree>
    <p:extLst>
      <p:ext uri="{BB962C8B-B14F-4D97-AF65-F5344CB8AC3E}">
        <p14:creationId xmlns:p14="http://schemas.microsoft.com/office/powerpoint/2010/main" val="130162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enemy is at work. The Bible says Satan goes about like a roaring lion seeking whom he may devour. And he doesn’t devour our bodies. Obviously, he devours our influence. … A lot of young guys who I know are saying, ‘I don’t believe there’s anything wrong with abortion,’ or ‘I don’t believe there’s anything wrong with homosexuality’ or all of these other issues. They once did, but now they don’t. That’s the falling away. That’s what the Bible says is going to happen, and it’s happening.”</a:t>
            </a:r>
          </a:p>
        </p:txBody>
      </p:sp>
      <p:sp>
        <p:nvSpPr>
          <p:cNvPr id="4" name="Slide Number Placeholder 3"/>
          <p:cNvSpPr>
            <a:spLocks noGrp="1"/>
          </p:cNvSpPr>
          <p:nvPr>
            <p:ph type="sldNum" sz="quarter" idx="10"/>
          </p:nvPr>
        </p:nvSpPr>
        <p:spPr/>
        <p:txBody>
          <a:bodyPr/>
          <a:lstStyle/>
          <a:p>
            <a:pPr marL="0" marR="0" lvl="0" indent="0" algn="r" defTabSz="879475" rtl="0" eaLnBrk="1" fontAlgn="base" latinLnBrk="0" hangingPunct="1">
              <a:lnSpc>
                <a:spcPct val="100000"/>
              </a:lnSpc>
              <a:spcBef>
                <a:spcPct val="0"/>
              </a:spcBef>
              <a:spcAft>
                <a:spcPct val="0"/>
              </a:spcAft>
              <a:buClrTx/>
              <a:buSzTx/>
              <a:buFontTx/>
              <a:buNone/>
              <a:tabLst/>
              <a:defRPr/>
            </a:pPr>
            <a:fld id="{3D084339-C7C3-4022-975D-A91B6BCBB8E5}" type="slidenum">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879475"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82052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Narrow" panose="020B0606020202030204" pitchFamily="34" charset="0"/>
                <a:ea typeface="Calibri" panose="020F0502020204030204" pitchFamily="34" charset="0"/>
                <a:cs typeface="Times New Roman" panose="02020603050405020304" pitchFamily="18" charset="0"/>
              </a:rPr>
              <a:t>Jude 4  For </a:t>
            </a:r>
            <a:r>
              <a:rPr lang="en-US" sz="1800" u="sng" dirty="0">
                <a:effectLst/>
                <a:latin typeface="Arial Narrow" panose="020B0606020202030204" pitchFamily="34" charset="0"/>
                <a:ea typeface="Calibri" panose="020F0502020204030204" pitchFamily="34" charset="0"/>
                <a:cs typeface="Times New Roman" panose="02020603050405020304" pitchFamily="18" charset="0"/>
              </a:rPr>
              <a:t>certain men have crept in unnoticed</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who long ago were marked out for this condemnation, ungodly men, who turn the grace of our God into lewdness and deny the only Lord God and our Lord Jesus Christ.</a:t>
            </a:r>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40</a:t>
            </a:fld>
            <a:endParaRPr lang="en-US" altLang="en-US"/>
          </a:p>
        </p:txBody>
      </p:sp>
    </p:spTree>
    <p:extLst>
      <p:ext uri="{BB962C8B-B14F-4D97-AF65-F5344CB8AC3E}">
        <p14:creationId xmlns:p14="http://schemas.microsoft.com/office/powerpoint/2010/main" val="1243489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American Bible Society released the results of a startling survey. Roughly fifty percent of American adults reported reading Scripture at least three times a year from 2011 to 2021. In 2022, that number declined to thirty-nine percent. That means twenty-six million Americans stopped reading the Bible in 2022. Even more alarming than this drop in Bible reading is the idea that a Bible reader is described as one who reads his or her Bible three times per year. </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41</a:t>
            </a:fld>
            <a:endParaRPr lang="en-US" altLang="en-US"/>
          </a:p>
        </p:txBody>
      </p:sp>
    </p:spTree>
    <p:extLst>
      <p:ext uri="{BB962C8B-B14F-4D97-AF65-F5344CB8AC3E}">
        <p14:creationId xmlns:p14="http://schemas.microsoft.com/office/powerpoint/2010/main" val="3191111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a:t>
            </a:r>
            <a:r>
              <a:rPr lang="en-US" dirty="0" err="1"/>
              <a:t>LifeWay</a:t>
            </a:r>
            <a:r>
              <a:rPr lang="en-US" dirty="0"/>
              <a:t> Research conducted a survey. They wanted to know how many evangelicals agreed with the following statement: “The Bible contains helpful accounts of ancient myths but is not literally true.” </a:t>
            </a:r>
          </a:p>
          <a:p>
            <a:r>
              <a:rPr lang="en-US" dirty="0"/>
              <a:t>In 2020, 15% of evangelicals agreed with that statement.</a:t>
            </a:r>
          </a:p>
          <a:p>
            <a:r>
              <a:rPr lang="en-US" dirty="0"/>
              <a:t>In 2022, 26% of evangelicals agreed with that statement.</a:t>
            </a:r>
          </a:p>
          <a:p>
            <a:r>
              <a:rPr lang="en-US" dirty="0"/>
              <a:t>The Evangelical church in America is in theological freefall.</a:t>
            </a:r>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42</a:t>
            </a:fld>
            <a:endParaRPr lang="en-US" altLang="en-US"/>
          </a:p>
        </p:txBody>
      </p:sp>
    </p:spTree>
    <p:extLst>
      <p:ext uri="{BB962C8B-B14F-4D97-AF65-F5344CB8AC3E}">
        <p14:creationId xmlns:p14="http://schemas.microsoft.com/office/powerpoint/2010/main" val="2408525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McLaren: Raised in the Brethren Assembly.</a:t>
            </a:r>
          </a:p>
          <a:p>
            <a:endParaRPr lang="en-US" dirty="0"/>
          </a:p>
          <a:p>
            <a:r>
              <a:rPr lang="en-US" sz="1800" dirty="0">
                <a:effectLst/>
                <a:latin typeface="Times New Roman" panose="02020603050405020304" pitchFamily="18" charset="0"/>
                <a:ea typeface="Calibri" panose="020F0502020204030204" pitchFamily="34" charset="0"/>
              </a:rPr>
              <a:t>“I don’t think we’ve got the gospel right yet. What does it mean to be saved? None of us have arrived at orthodoxy.”</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43</a:t>
            </a:fld>
            <a:endParaRPr lang="en-US" altLang="en-US"/>
          </a:p>
        </p:txBody>
      </p:sp>
    </p:spTree>
    <p:extLst>
      <p:ext uri="{BB962C8B-B14F-4D97-AF65-F5344CB8AC3E}">
        <p14:creationId xmlns:p14="http://schemas.microsoft.com/office/powerpoint/2010/main" val="2591973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“Is getting individual souls into heaven the focal point of the Gospel? I’d have to say no, for any number of reasons.  Don’t you think God is concerned about saving the whole world? It is the redemption of the world, the stars, the animals, the planets, the whole show.”</a:t>
            </a:r>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44</a:t>
            </a:fld>
            <a:endParaRPr lang="en-US" altLang="en-US"/>
          </a:p>
        </p:txBody>
      </p:sp>
    </p:spTree>
    <p:extLst>
      <p:ext uri="{BB962C8B-B14F-4D97-AF65-F5344CB8AC3E}">
        <p14:creationId xmlns:p14="http://schemas.microsoft.com/office/powerpoint/2010/main" val="413293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church latched on to that old doctrine of original sin like a dog to a stick, and before you knew it, the whole gospel got twisted around it.  Instead of being God’s big message of saving love for the whole world, the gospel became a little bit of secret information on how to solve the pesky legal problem of original sin.”</a:t>
            </a:r>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a:p>
        </p:txBody>
      </p:sp>
    </p:spTree>
    <p:extLst>
      <p:ext uri="{BB962C8B-B14F-4D97-AF65-F5344CB8AC3E}">
        <p14:creationId xmlns:p14="http://schemas.microsoft.com/office/powerpoint/2010/main" val="4291244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Bell: Pastored a Bible Church in Grandville, MI. Sherry </a:t>
            </a:r>
            <a:r>
              <a:rPr lang="en-US" dirty="0" err="1"/>
              <a:t>Karum</a:t>
            </a:r>
            <a:r>
              <a:rPr lang="en-US" dirty="0"/>
              <a:t> used to babysit his kids.</a:t>
            </a:r>
          </a:p>
          <a:p>
            <a:endParaRPr lang="en-US" dirty="0"/>
          </a:p>
          <a:p>
            <a:r>
              <a:rPr lang="en-US" sz="1200" kern="1200" dirty="0">
                <a:solidFill>
                  <a:schemeClr val="tx1"/>
                </a:solidFill>
                <a:effectLst/>
                <a:latin typeface="+mn-lt"/>
                <a:ea typeface="+mn-ea"/>
                <a:cs typeface="+mn-cs"/>
              </a:rPr>
              <a:t>Love Wins: At the heart of this perspective is the belief that, given enough time, everybody will turn to God and find themselves in the joy and peace of God’s presence. The love of God will melt every hard heart, and even the most “depraved sinners” will eventually give up their resistance and turn to God…At the center of Christian tradition since the first church have been a number who insist that history is not tragic, hell is not forever, and love, in the end, wins and all will be reconciled to God.</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46</a:t>
            </a:fld>
            <a:endParaRPr lang="en-US" altLang="en-US"/>
          </a:p>
        </p:txBody>
      </p:sp>
    </p:spTree>
    <p:extLst>
      <p:ext uri="{BB962C8B-B14F-4D97-AF65-F5344CB8AC3E}">
        <p14:creationId xmlns:p14="http://schemas.microsoft.com/office/powerpoint/2010/main" val="33707267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 Woods:</a:t>
            </a:r>
          </a:p>
          <a:p>
            <a:r>
              <a:rPr lang="en-US" dirty="0"/>
              <a:t>Don’t look for apostasy in the world. Look for it in books written by Christians. Look for it from pulpits occupied by so-called “men of God.” Look for it in so-called Christian schools. Look for it in so-called Christian seminaries. </a:t>
            </a:r>
          </a:p>
          <a:p>
            <a:endParaRPr lang="en-US" dirty="0"/>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47</a:t>
            </a:fld>
            <a:endParaRPr lang="en-US" altLang="en-US"/>
          </a:p>
        </p:txBody>
      </p:sp>
    </p:spTree>
    <p:extLst>
      <p:ext uri="{BB962C8B-B14F-4D97-AF65-F5344CB8AC3E}">
        <p14:creationId xmlns:p14="http://schemas.microsoft.com/office/powerpoint/2010/main" val="4183554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John Walvoord was President of DTS 1952 to 1986</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48</a:t>
            </a:fld>
            <a:endParaRPr lang="en-US" altLang="en-US"/>
          </a:p>
        </p:txBody>
      </p:sp>
    </p:spTree>
    <p:extLst>
      <p:ext uri="{BB962C8B-B14F-4D97-AF65-F5344CB8AC3E}">
        <p14:creationId xmlns:p14="http://schemas.microsoft.com/office/powerpoint/2010/main" val="1356017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John Walvoord: </a:t>
            </a:r>
          </a:p>
          <a:p>
            <a:r>
              <a:rPr lang="en-US" dirty="0"/>
              <a:t>In all of my study of church history, here’s how it always works. Somebody gets into a position of teaching and they start to say things that aren’t quite right, a little off, and typically what happens is Satan puts that person in that position at a time when the school has very weak leadership and a non-aggressive president. </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49</a:t>
            </a:fld>
            <a:endParaRPr lang="en-US" altLang="en-US"/>
          </a:p>
        </p:txBody>
      </p:sp>
    </p:spTree>
    <p:extLst>
      <p:ext uri="{BB962C8B-B14F-4D97-AF65-F5344CB8AC3E}">
        <p14:creationId xmlns:p14="http://schemas.microsoft.com/office/powerpoint/2010/main" val="55017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morning, I would like us to consider the “Last Days Apostasy of the Church.”</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First, we will define apostasy. Then we will list its characteristics.</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a:t>
            </a:fld>
            <a:endParaRPr lang="en-US" altLang="en-US"/>
          </a:p>
        </p:txBody>
      </p:sp>
    </p:spTree>
    <p:extLst>
      <p:ext uri="{BB962C8B-B14F-4D97-AF65-F5344CB8AC3E}">
        <p14:creationId xmlns:p14="http://schemas.microsoft.com/office/powerpoint/2010/main" val="2568625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John Walvoord: </a:t>
            </a:r>
          </a:p>
          <a:p>
            <a:r>
              <a:rPr lang="en-US" dirty="0"/>
              <a:t>And nobody really challenges what this faculty member is saying because after all, they have the PhD from Europe so they know everything, right? And as that unchallenged person begins to promote their ideas another faculty member gets contaminated and another one, and another one. </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50</a:t>
            </a:fld>
            <a:endParaRPr lang="en-US" altLang="en-US"/>
          </a:p>
        </p:txBody>
      </p:sp>
    </p:spTree>
    <p:extLst>
      <p:ext uri="{BB962C8B-B14F-4D97-AF65-F5344CB8AC3E}">
        <p14:creationId xmlns:p14="http://schemas.microsoft.com/office/powerpoint/2010/main" val="16349274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John Walvoord: </a:t>
            </a:r>
          </a:p>
          <a:p>
            <a:r>
              <a:rPr lang="en-US" dirty="0"/>
              <a:t>And eventually what you have is a whole school, if you’re not careful, has moved away from its theological position.</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51</a:t>
            </a:fld>
            <a:endParaRPr lang="en-US" altLang="en-US"/>
          </a:p>
        </p:txBody>
      </p:sp>
    </p:spTree>
    <p:extLst>
      <p:ext uri="{BB962C8B-B14F-4D97-AF65-F5344CB8AC3E}">
        <p14:creationId xmlns:p14="http://schemas.microsoft.com/office/powerpoint/2010/main" val="6897129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Darrell Bock:</a:t>
            </a:r>
          </a:p>
          <a:p>
            <a:r>
              <a:rPr lang="en-US" dirty="0"/>
              <a:t>Co-Author of the leading book promoting Progressive Dispensationalism.</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52</a:t>
            </a:fld>
            <a:endParaRPr lang="en-US" altLang="en-US"/>
          </a:p>
        </p:txBody>
      </p:sp>
    </p:spTree>
    <p:extLst>
      <p:ext uri="{BB962C8B-B14F-4D97-AF65-F5344CB8AC3E}">
        <p14:creationId xmlns:p14="http://schemas.microsoft.com/office/powerpoint/2010/main" val="23055342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Zane Hodges: “Darrell has told me both in person and in writing that his position is "soft lordship" salvation--a view that would have been rejected by the founder and first president of Dallas Seminary, Dr. Lewis Sperry Chafer.”</a:t>
            </a:r>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53</a:t>
            </a:fld>
            <a:endParaRPr lang="en-US" altLang="en-US"/>
          </a:p>
        </p:txBody>
      </p:sp>
    </p:spTree>
    <p:extLst>
      <p:ext uri="{BB962C8B-B14F-4D97-AF65-F5344CB8AC3E}">
        <p14:creationId xmlns:p14="http://schemas.microsoft.com/office/powerpoint/2010/main" val="3849115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Walvoord was prophet when he made that statement.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rPr>
              <a:t>And nobody really challenges what this faculty member is saying because after all, they have the PhD from Europe so they know everything, right? And as that unchallenged person begins to promote their ideas another faculty member gets contaminated and another one, and another one.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rPr>
              <a:t>Where did Darrell Bock his PhD? From the University of Aberdeen in Scotland.</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54</a:t>
            </a:fld>
            <a:endParaRPr lang="en-US" altLang="en-US"/>
          </a:p>
        </p:txBody>
      </p:sp>
    </p:spTree>
    <p:extLst>
      <p:ext uri="{BB962C8B-B14F-4D97-AF65-F5344CB8AC3E}">
        <p14:creationId xmlns:p14="http://schemas.microsoft.com/office/powerpoint/2010/main" val="14770855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Characteristic #5: </a:t>
            </a:r>
            <a:r>
              <a:rPr lang="en-US" sz="1200" kern="1200" dirty="0">
                <a:solidFill>
                  <a:schemeClr val="tx1"/>
                </a:solidFill>
                <a:effectLst/>
                <a:latin typeface="+mn-lt"/>
                <a:ea typeface="+mn-ea"/>
                <a:cs typeface="+mn-cs"/>
              </a:rPr>
              <a:t>Apostasy knows no limits. </a:t>
            </a:r>
          </a:p>
          <a:p>
            <a:r>
              <a:rPr lang="en-US" sz="1200" kern="1200" dirty="0">
                <a:solidFill>
                  <a:schemeClr val="tx1"/>
                </a:solidFill>
                <a:effectLst/>
                <a:latin typeface="+mn-lt"/>
                <a:ea typeface="+mn-ea"/>
                <a:cs typeface="+mn-cs"/>
              </a:rPr>
              <a:t>You say to yourself, “Professor _______ would be the last person ever to be involved in apostasy.” Yet, they are often the ones leading the charge. </a:t>
            </a:r>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55</a:t>
            </a:fld>
            <a:endParaRPr lang="en-US" altLang="en-US"/>
          </a:p>
        </p:txBody>
      </p:sp>
    </p:spTree>
    <p:extLst>
      <p:ext uri="{BB962C8B-B14F-4D97-AF65-F5344CB8AC3E}">
        <p14:creationId xmlns:p14="http://schemas.microsoft.com/office/powerpoint/2010/main" val="41613080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 was responsible for the apostasy among the children of Israel.</a:t>
            </a:r>
          </a:p>
          <a:p>
            <a:endParaRPr lang="en-US" dirty="0"/>
          </a:p>
          <a:p>
            <a:r>
              <a:rPr lang="en-US" dirty="0"/>
              <a:t>Ex 32:1  Now when the people saw that Moses delayed coming down from the mountain, the people gathered together to Aaron, and said to him, "Come, make us gods that shall go before us; for as for this Moses, the man who brought us up out of the land of Egypt, we do not know what has become of him." </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56</a:t>
            </a:fld>
            <a:endParaRPr lang="en-US" altLang="en-US"/>
          </a:p>
        </p:txBody>
      </p:sp>
    </p:spTree>
    <p:extLst>
      <p:ext uri="{BB962C8B-B14F-4D97-AF65-F5344CB8AC3E}">
        <p14:creationId xmlns:p14="http://schemas.microsoft.com/office/powerpoint/2010/main" val="29867364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Judges 18:30 Then the children of Dan set up for themselves the carved image; and Jonathan the son of Gershom, the son of Manasseh, and his sons were priests to the tribe of Dan until the day of the captivity of the land. (NKJV)</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Jonathan was the son of Gershom. Gershom was the son of </a:t>
            </a:r>
            <a:r>
              <a:rPr lang="en-US" sz="1200" b="0" i="1" u="none" kern="1200" dirty="0">
                <a:solidFill>
                  <a:schemeClr val="tx1"/>
                </a:solidFill>
                <a:effectLst/>
                <a:latin typeface="+mn-lt"/>
                <a:ea typeface="+mn-ea"/>
                <a:cs typeface="+mn-cs"/>
              </a:rPr>
              <a:t>Manasseh</a:t>
            </a:r>
            <a:r>
              <a:rPr lang="en-US" sz="1200" kern="1200" dirty="0">
                <a:solidFill>
                  <a:schemeClr val="tx1"/>
                </a:solidFill>
                <a:effectLst/>
                <a:latin typeface="+mn-lt"/>
                <a:ea typeface="+mn-ea"/>
                <a:cs typeface="+mn-cs"/>
              </a:rPr>
              <a:t> (KJV, NKJV, NASB). </a:t>
            </a:r>
          </a:p>
          <a:p>
            <a:pPr fontAlgn="base"/>
            <a:r>
              <a:rPr lang="en-US" sz="1200" b="1" u="sng"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kern="1200" dirty="0">
                <a:solidFill>
                  <a:schemeClr val="tx1"/>
                </a:solidFill>
                <a:effectLst/>
                <a:highlight>
                  <a:srgbClr val="FFFF00"/>
                </a:highlight>
                <a:latin typeface="+mn-lt"/>
                <a:ea typeface="+mn-ea"/>
                <a:cs typeface="+mn-cs"/>
              </a:rPr>
              <a:t>See footnote to the NKJV &amp; NASB.</a:t>
            </a:r>
          </a:p>
          <a:p>
            <a:pPr fontAlgn="base"/>
            <a:r>
              <a:rPr lang="en-US" sz="1200" kern="1200" dirty="0">
                <a:solidFill>
                  <a:schemeClr val="tx1"/>
                </a:solidFill>
                <a:effectLst/>
                <a:latin typeface="+mn-lt"/>
                <a:ea typeface="+mn-ea"/>
                <a:cs typeface="+mn-cs"/>
              </a:rPr>
              <a:t>The ESV, HCSB, NET, </a:t>
            </a:r>
            <a:r>
              <a:rPr lang="en-US" sz="1200" kern="1200" dirty="0" err="1">
                <a:solidFill>
                  <a:schemeClr val="tx1"/>
                </a:solidFill>
                <a:effectLst/>
                <a:latin typeface="+mn-lt"/>
                <a:ea typeface="+mn-ea"/>
                <a:cs typeface="+mn-cs"/>
              </a:rPr>
              <a:t>NIV</a:t>
            </a:r>
            <a:r>
              <a:rPr lang="en-US" sz="1200" kern="1200" dirty="0">
                <a:solidFill>
                  <a:schemeClr val="tx1"/>
                </a:solidFill>
                <a:effectLst/>
                <a:latin typeface="+mn-lt"/>
                <a:ea typeface="+mn-ea"/>
                <a:cs typeface="+mn-cs"/>
              </a:rPr>
              <a:t>, &amp; NLT: Moses. Why? To safeguard Moses’ reputation of by not associating him with his idolatrous grandson.</a:t>
            </a:r>
          </a:p>
          <a:p>
            <a:pPr fontAlgn="base"/>
            <a:r>
              <a:rPr lang="en-US" sz="1200" b="1" u="sng"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 </a:t>
            </a:r>
            <a:r>
              <a:rPr lang="en-US" sz="1200" kern="1200" dirty="0" err="1">
                <a:solidFill>
                  <a:schemeClr val="tx1"/>
                </a:solidFill>
                <a:effectLst/>
                <a:latin typeface="+mn-lt"/>
                <a:ea typeface="+mn-ea"/>
                <a:cs typeface="+mn-cs"/>
              </a:rPr>
              <a:t>Massoretic</a:t>
            </a:r>
            <a:r>
              <a:rPr lang="en-US" sz="1200" kern="1200" dirty="0">
                <a:solidFill>
                  <a:schemeClr val="tx1"/>
                </a:solidFill>
                <a:effectLst/>
                <a:latin typeface="+mn-lt"/>
                <a:ea typeface="+mn-ea"/>
                <a:cs typeface="+mn-cs"/>
              </a:rPr>
              <a:t> Text inserts a suspended nun. </a:t>
            </a:r>
          </a:p>
          <a:p>
            <a:pPr fontAlgn="base"/>
            <a:r>
              <a:rPr lang="en-US" sz="1200" kern="1200" dirty="0">
                <a:solidFill>
                  <a:schemeClr val="tx1"/>
                </a:solidFill>
                <a:effectLst/>
                <a:latin typeface="+mn-lt"/>
                <a:ea typeface="+mn-ea"/>
                <a:cs typeface="+mn-cs"/>
              </a:rPr>
              <a:t>Who brought idolatry into the land? It was none other than Moses’ grandson.</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57</a:t>
            </a:fld>
            <a:endParaRPr lang="en-US" altLang="en-US"/>
          </a:p>
        </p:txBody>
      </p:sp>
    </p:spTree>
    <p:extLst>
      <p:ext uri="{BB962C8B-B14F-4D97-AF65-F5344CB8AC3E}">
        <p14:creationId xmlns:p14="http://schemas.microsoft.com/office/powerpoint/2010/main" val="1143545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Ronald Reagan: Freedom is never more than one generation away from extinction. We didn't pass it to our children in the bloodstream.</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same could be said for the church. Sound doctrine is never more than one generation away from extinction.</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58</a:t>
            </a:fld>
            <a:endParaRPr lang="en-US" altLang="en-US"/>
          </a:p>
        </p:txBody>
      </p:sp>
    </p:spTree>
    <p:extLst>
      <p:ext uri="{BB962C8B-B14F-4D97-AF65-F5344CB8AC3E}">
        <p14:creationId xmlns:p14="http://schemas.microsoft.com/office/powerpoint/2010/main" val="20308695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To the church at Ephesus Jesus said: But I have this against you, that you have left your first love (Rev 2:4).</a:t>
            </a:r>
          </a:p>
          <a:p>
            <a:endParaRPr lang="en-US" dirty="0"/>
          </a:p>
          <a:p>
            <a:r>
              <a:rPr lang="en-US" dirty="0"/>
              <a:t>The church at Ephesus was planted by Paul. Priscilla and Aquila ministered there. Timothy became the pastor of the church at Ephesus. John became bishop over Ephesus. Ephesus is the key church that’s vibrant and on fire in the book of Acts. But in 96AD, Jesus told that church that it had left its first love.</a:t>
            </a:r>
          </a:p>
          <a:p>
            <a:endParaRPr lang="en-US" dirty="0"/>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59</a:t>
            </a:fld>
            <a:endParaRPr lang="en-US" altLang="en-US"/>
          </a:p>
        </p:txBody>
      </p:sp>
    </p:spTree>
    <p:extLst>
      <p:ext uri="{BB962C8B-B14F-4D97-AF65-F5344CB8AC3E}">
        <p14:creationId xmlns:p14="http://schemas.microsoft.com/office/powerpoint/2010/main" val="67269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Definition:</a:t>
            </a:r>
          </a:p>
          <a:p>
            <a:r>
              <a:rPr lang="en-US" dirty="0"/>
              <a:t>ἀπ</a:t>
            </a:r>
            <a:r>
              <a:rPr lang="en-US" dirty="0" err="1"/>
              <a:t>οστ</a:t>
            </a:r>
            <a:r>
              <a:rPr lang="en-US" dirty="0"/>
              <a:t>ασία (apostasia)</a:t>
            </a:r>
          </a:p>
          <a:p>
            <a:r>
              <a:rPr lang="en-US" dirty="0"/>
              <a:t>   ἀπο “away from”</a:t>
            </a:r>
          </a:p>
          <a:p>
            <a:r>
              <a:rPr lang="en-US" dirty="0"/>
              <a:t>   </a:t>
            </a:r>
            <a:r>
              <a:rPr lang="en-US" dirty="0" err="1"/>
              <a:t>στ</a:t>
            </a:r>
            <a:r>
              <a:rPr lang="en-US" dirty="0"/>
              <a:t>ασία “to stand”</a:t>
            </a:r>
          </a:p>
          <a:p>
            <a:r>
              <a:rPr lang="en-US" dirty="0"/>
              <a:t>Lit: “to stand away from”</a:t>
            </a:r>
          </a:p>
          <a:p>
            <a:r>
              <a:rPr lang="en-US" dirty="0"/>
              <a:t>It means” “a departure”</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a:t>
            </a:fld>
            <a:endParaRPr lang="en-US" altLang="en-US"/>
          </a:p>
        </p:txBody>
      </p:sp>
    </p:spTree>
    <p:extLst>
      <p:ext uri="{BB962C8B-B14F-4D97-AF65-F5344CB8AC3E}">
        <p14:creationId xmlns:p14="http://schemas.microsoft.com/office/powerpoint/2010/main" val="6069674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The following is from a major university in colonial America:</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“Let every student be plainly instructed and earnestly pressed to consider well the main end of his life and studies is to know God and Jesus Christ which is eternal life (John 17:3) and therefore to lay Christ in the bottom as the only foundation of all sound knowledge and learning. And seeing the Lord only giveth wisdom, let everyone seriously set himself by prayer in secret to seek it of Him (Prov. 2, 3). Everyone shall exercise himself in reading the Scriptures twice a day that he shall be ready to give such an account of his proficiency therein.”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Any guesses as to which university required their students to follow those instructions?</a:t>
            </a:r>
          </a:p>
          <a:p>
            <a:pPr fontAlgn="base"/>
            <a:r>
              <a:rPr lang="en-US" sz="1200" kern="1200" dirty="0">
                <a:solidFill>
                  <a:schemeClr val="tx1"/>
                </a:solidFill>
                <a:effectLst/>
                <a:latin typeface="+mn-lt"/>
                <a:ea typeface="+mn-ea"/>
                <a:cs typeface="+mn-cs"/>
              </a:rPr>
              <a:t>&lt;click&gt;</a:t>
            </a:r>
          </a:p>
          <a:p>
            <a:pPr fontAlgn="base"/>
            <a:r>
              <a:rPr lang="en-US" sz="1200" kern="1200" dirty="0">
                <a:solidFill>
                  <a:schemeClr val="tx1"/>
                </a:solidFill>
                <a:effectLst/>
                <a:latin typeface="+mn-lt"/>
                <a:ea typeface="+mn-ea"/>
                <a:cs typeface="+mn-cs"/>
              </a:rPr>
              <a:t>Harvard was a top-notch theological school in colonial America. Harvard was where ministers were trained to be preachers and teachers of the gospel. Many of our Founding Fathers who believed that the Bible was the Word of God were educated at Harvard. Today there is not a hint or trace of Biblicism or evangelicalism at Harvard, other than a few things engraved in the wall by a prior generation. </a:t>
            </a:r>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60</a:t>
            </a:fld>
            <a:endParaRPr lang="en-US" altLang="en-US"/>
          </a:p>
        </p:txBody>
      </p:sp>
    </p:spTree>
    <p:extLst>
      <p:ext uri="{BB962C8B-B14F-4D97-AF65-F5344CB8AC3E}">
        <p14:creationId xmlns:p14="http://schemas.microsoft.com/office/powerpoint/2010/main" val="21291449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Today Harvard has departed from the Christian faith. Yet had you predicted this in 1636, you would have been a laughing-stock. Surely, not Harvard!</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Today Harvard supports the Boycott, Divestment, Sanctions (BDS) movement which works to end international support for Israel’s alleged oppression of Palestinians.</a:t>
            </a:r>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61</a:t>
            </a:fld>
            <a:endParaRPr lang="en-US" altLang="en-US"/>
          </a:p>
        </p:txBody>
      </p:sp>
    </p:spTree>
    <p:extLst>
      <p:ext uri="{BB962C8B-B14F-4D97-AF65-F5344CB8AC3E}">
        <p14:creationId xmlns:p14="http://schemas.microsoft.com/office/powerpoint/2010/main" val="19833029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dirty="0"/>
              <a:t>But the BDS movement is not just limited to Harvard. Today, 10 major denominations support the Boycott, Divestment and Sanctions (BDS) movement. </a:t>
            </a:r>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62</a:t>
            </a:fld>
            <a:endParaRPr lang="en-US" altLang="en-US"/>
          </a:p>
        </p:txBody>
      </p:sp>
    </p:spTree>
    <p:extLst>
      <p:ext uri="{BB962C8B-B14F-4D97-AF65-F5344CB8AC3E}">
        <p14:creationId xmlns:p14="http://schemas.microsoft.com/office/powerpoint/2010/main" val="41423179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The Evangelical Theological Society is the leading think-tank among conservative Bible scholars in the world. Frances Beckwith was president of ETS in 2007. </a:t>
            </a:r>
          </a:p>
          <a:p>
            <a:pPr fontAlgn="base"/>
            <a:r>
              <a:rPr lang="en-US" sz="1200" kern="1200" dirty="0">
                <a:solidFill>
                  <a:schemeClr val="tx1"/>
                </a:solidFill>
                <a:effectLst/>
                <a:latin typeface="+mn-lt"/>
                <a:ea typeface="+mn-ea"/>
                <a:cs typeface="+mn-cs"/>
              </a:rPr>
              <a:t>Beckwith was probably considered the top conservative Bible scholar in the world at that time. Beckwith grew up as a Roman Catholic. Later in his life he converted to a Protestant. In the middle of his tenure as president of ETS, he went back to Catholicism.</a:t>
            </a:r>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63</a:t>
            </a:fld>
            <a:endParaRPr lang="en-US" altLang="en-US"/>
          </a:p>
        </p:txBody>
      </p:sp>
    </p:spTree>
    <p:extLst>
      <p:ext uri="{BB962C8B-B14F-4D97-AF65-F5344CB8AC3E}">
        <p14:creationId xmlns:p14="http://schemas.microsoft.com/office/powerpoint/2010/main" val="20657174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Characteristic #6: </a:t>
            </a:r>
            <a:r>
              <a:rPr lang="en-US" sz="1200" kern="1200" dirty="0">
                <a:solidFill>
                  <a:schemeClr val="tx1"/>
                </a:solidFill>
                <a:effectLst/>
                <a:latin typeface="+mn-lt"/>
                <a:ea typeface="+mn-ea"/>
                <a:cs typeface="+mn-cs"/>
              </a:rPr>
              <a:t>Apostasy can happen very quickly.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Gal 1:6-7  I marvel that you are turning away </a:t>
            </a:r>
            <a:r>
              <a:rPr lang="en-US" sz="1200" b="1" u="sng" kern="1200" dirty="0">
                <a:solidFill>
                  <a:schemeClr val="tx1"/>
                </a:solidFill>
                <a:effectLst/>
                <a:latin typeface="+mn-lt"/>
                <a:ea typeface="+mn-ea"/>
                <a:cs typeface="+mn-cs"/>
              </a:rPr>
              <a:t>so soon</a:t>
            </a:r>
            <a:r>
              <a:rPr lang="en-US" sz="1200" kern="1200" dirty="0">
                <a:solidFill>
                  <a:schemeClr val="tx1"/>
                </a:solidFill>
                <a:effectLst/>
                <a:latin typeface="+mn-lt"/>
                <a:ea typeface="+mn-ea"/>
                <a:cs typeface="+mn-cs"/>
              </a:rPr>
              <a:t> from Him who called you in the grace of Christ, to a different gospel, which is not another; but there are some who trouble you and want to pervert the gospel of Christ.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τα</a:t>
            </a:r>
            <a:r>
              <a:rPr lang="en-US" sz="1200" kern="1200" dirty="0" err="1">
                <a:solidFill>
                  <a:schemeClr val="tx1"/>
                </a:solidFill>
                <a:effectLst/>
                <a:latin typeface="+mn-lt"/>
                <a:ea typeface="+mn-ea"/>
                <a:cs typeface="+mn-cs"/>
              </a:rPr>
              <a:t>χέως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tacheōs</a:t>
            </a:r>
            <a:r>
              <a:rPr lang="en-US" sz="1200" kern="1200" dirty="0">
                <a:solidFill>
                  <a:schemeClr val="tx1"/>
                </a:solidFill>
                <a:effectLst/>
                <a:latin typeface="+mn-lt"/>
                <a:ea typeface="+mn-ea"/>
                <a:cs typeface="+mn-cs"/>
              </a:rPr>
              <a:t>): quickly, shortly</a:t>
            </a:r>
          </a:p>
          <a:p>
            <a:r>
              <a:rPr lang="en-US" sz="1200" kern="1200" dirty="0">
                <a:solidFill>
                  <a:schemeClr val="tx1"/>
                </a:solidFill>
                <a:effectLst/>
                <a:latin typeface="+mn-lt"/>
                <a:ea typeface="+mn-ea"/>
                <a:cs typeface="+mn-cs"/>
              </a:rPr>
              <a:t>NASB: so quickly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only took between 6-12 months for the Galatians to turn away from the gospel.</a:t>
            </a:r>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64</a:t>
            </a:fld>
            <a:endParaRPr lang="en-US" altLang="en-US"/>
          </a:p>
        </p:txBody>
      </p:sp>
    </p:spTree>
    <p:extLst>
      <p:ext uri="{BB962C8B-B14F-4D97-AF65-F5344CB8AC3E}">
        <p14:creationId xmlns:p14="http://schemas.microsoft.com/office/powerpoint/2010/main" val="30937051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Ex. 32:7-8 And the LORD said to Moses, "Go, get down! For your people whom you brought out of the land of Egypt have corrupted themselves. They have turned aside quickly out of the way which I commanded them. They have made themselves a molded calf, and worshiped it and sacrificed to it, and said, "This is your god, O Israel, that brought you out of the land of Egypt!"'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Moses was on the mountain for 40 days.</a:t>
            </a:r>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65</a:t>
            </a:fld>
            <a:endParaRPr lang="en-US" altLang="en-US"/>
          </a:p>
        </p:txBody>
      </p:sp>
    </p:spTree>
    <p:extLst>
      <p:ext uri="{BB962C8B-B14F-4D97-AF65-F5344CB8AC3E}">
        <p14:creationId xmlns:p14="http://schemas.microsoft.com/office/powerpoint/2010/main" val="7117903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sz="1800" dirty="0">
                <a:effectLst/>
                <a:latin typeface="Arial Narrow" panose="020B0606020202030204" pitchFamily="34" charset="0"/>
                <a:ea typeface="Calibri" panose="020F0502020204030204" pitchFamily="34" charset="0"/>
                <a:cs typeface="Times New Roman" panose="02020603050405020304" pitchFamily="18" charset="0"/>
              </a:rPr>
              <a:t>Rev. 2: 4 But I have this against you, that you have left your first love.</a:t>
            </a:r>
            <a:endParaRPr lang="en-US" dirty="0"/>
          </a:p>
          <a:p>
            <a:endParaRPr lang="en-US" dirty="0"/>
          </a:p>
          <a:p>
            <a:r>
              <a:rPr lang="en-US" dirty="0"/>
              <a:t>A.D. 52—On Paul’s second mission journey, he visited Ephesus after leaving Corinth, and evidently planted the church there (Acts 18:19). </a:t>
            </a:r>
          </a:p>
          <a:p>
            <a:r>
              <a:rPr lang="en-US" sz="1200" kern="1200" dirty="0">
                <a:solidFill>
                  <a:schemeClr val="tx1"/>
                </a:solidFill>
                <a:effectLst/>
                <a:latin typeface="+mn-lt"/>
                <a:ea typeface="+mn-ea"/>
                <a:cs typeface="+mn-cs"/>
              </a:rPr>
              <a:t>A.D. 67</a:t>
            </a:r>
            <a:r>
              <a:rPr lang="en-US" dirty="0"/>
              <a:t>—</a:t>
            </a:r>
            <a:r>
              <a:rPr lang="en-US" sz="1200" kern="1200" dirty="0">
                <a:solidFill>
                  <a:schemeClr val="tx1"/>
                </a:solidFill>
                <a:effectLst/>
                <a:latin typeface="+mn-lt"/>
                <a:ea typeface="+mn-ea"/>
                <a:cs typeface="+mn-cs"/>
              </a:rPr>
              <a:t>Paul’s second letter to Timothy, who was pastor of the Ephesian church (less than 30 years).</a:t>
            </a:r>
            <a:endParaRPr lang="en-US" dirty="0"/>
          </a:p>
          <a:p>
            <a:r>
              <a:rPr lang="en-US" dirty="0"/>
              <a:t>A.D. 96—The Book of Revelation was written.</a:t>
            </a:r>
          </a:p>
          <a:p>
            <a:r>
              <a:rPr lang="en-US" dirty="0"/>
              <a:t>After 44 years Jesus was on the outside knocking at the church door.</a:t>
            </a:r>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66</a:t>
            </a:fld>
            <a:endParaRPr lang="en-US" altLang="en-US"/>
          </a:p>
        </p:txBody>
      </p:sp>
    </p:spTree>
    <p:extLst>
      <p:ext uri="{BB962C8B-B14F-4D97-AF65-F5344CB8AC3E}">
        <p14:creationId xmlns:p14="http://schemas.microsoft.com/office/powerpoint/2010/main" val="39205760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Characteristic #7: </a:t>
            </a:r>
            <a:r>
              <a:rPr lang="en-US" sz="1200" kern="1200" dirty="0">
                <a:solidFill>
                  <a:schemeClr val="tx1"/>
                </a:solidFill>
                <a:effectLst/>
                <a:latin typeface="+mn-lt"/>
                <a:ea typeface="+mn-ea"/>
                <a:cs typeface="+mn-cs"/>
              </a:rPr>
              <a:t>Apostasy is satanically orchestrated. </a:t>
            </a:r>
          </a:p>
          <a:p>
            <a:endParaRPr lang="en-US" dirty="0"/>
          </a:p>
          <a:p>
            <a:r>
              <a:rPr lang="en-US" sz="1800" dirty="0">
                <a:effectLst/>
                <a:latin typeface="Arial Narrow" panose="020B0606020202030204" pitchFamily="34" charset="0"/>
                <a:ea typeface="Calibri" panose="020F0502020204030204" pitchFamily="34" charset="0"/>
                <a:cs typeface="Times New Roman" panose="02020603050405020304" pitchFamily="18" charset="0"/>
              </a:rPr>
              <a:t>2 Cor. 11:3  But I fear, lest somehow, as the serpent deceived Eve by his craftiness, so your minds may be corrupted from the simplicity that is in Christ.</a:t>
            </a:r>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67</a:t>
            </a:fld>
            <a:endParaRPr lang="en-US" altLang="en-US"/>
          </a:p>
        </p:txBody>
      </p:sp>
    </p:spTree>
    <p:extLst>
      <p:ext uri="{BB962C8B-B14F-4D97-AF65-F5344CB8AC3E}">
        <p14:creationId xmlns:p14="http://schemas.microsoft.com/office/powerpoint/2010/main" val="41062939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Narrow" panose="020B0606020202030204" pitchFamily="34" charset="0"/>
                <a:ea typeface="Calibri" panose="020F0502020204030204" pitchFamily="34" charset="0"/>
                <a:cs typeface="Times New Roman" panose="02020603050405020304" pitchFamily="18" charset="0"/>
              </a:rPr>
              <a:t>1 Tim. 4:1  Now the Spirit expressly says that in latter times some will depart from the faith, giving heed to deceiving spirits and doctrines of demons,</a:t>
            </a:r>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68</a:t>
            </a:fld>
            <a:endParaRPr lang="en-US" altLang="en-US"/>
          </a:p>
        </p:txBody>
      </p:sp>
    </p:spTree>
    <p:extLst>
      <p:ext uri="{BB962C8B-B14F-4D97-AF65-F5344CB8AC3E}">
        <p14:creationId xmlns:p14="http://schemas.microsoft.com/office/powerpoint/2010/main" val="2528858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Characteristic #8: </a:t>
            </a:r>
            <a:r>
              <a:rPr lang="en-US" sz="1200" kern="1200" dirty="0">
                <a:solidFill>
                  <a:schemeClr val="tx1"/>
                </a:solidFill>
                <a:effectLst/>
                <a:latin typeface="+mn-lt"/>
                <a:ea typeface="+mn-ea"/>
                <a:cs typeface="+mn-cs"/>
              </a:rPr>
              <a:t>Apostasy is destructive.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told the Ephesian elders…</a:t>
            </a:r>
          </a:p>
          <a:p>
            <a:endParaRPr lang="en-US" sz="1200" kern="1200" dirty="0">
              <a:solidFill>
                <a:schemeClr val="tx1"/>
              </a:solidFill>
              <a:effectLst/>
              <a:latin typeface="+mn-lt"/>
              <a:ea typeface="+mn-ea"/>
              <a:cs typeface="+mn-cs"/>
            </a:endParaRPr>
          </a:p>
          <a:p>
            <a:r>
              <a:rPr lang="en-US" dirty="0"/>
              <a:t>Acts 20:29, I know that after my departure </a:t>
            </a:r>
            <a:r>
              <a:rPr lang="en-US" b="1" u="sng" dirty="0"/>
              <a:t>savage wolves</a:t>
            </a:r>
            <a:r>
              <a:rPr lang="en-US" dirty="0"/>
              <a:t> will come in among you, not sparing the flock.</a:t>
            </a:r>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69</a:t>
            </a:fld>
            <a:endParaRPr lang="en-US" altLang="en-US"/>
          </a:p>
        </p:txBody>
      </p:sp>
    </p:spTree>
    <p:extLst>
      <p:ext uri="{BB962C8B-B14F-4D97-AF65-F5344CB8AC3E}">
        <p14:creationId xmlns:p14="http://schemas.microsoft.com/office/powerpoint/2010/main" val="151554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means “to depart from.” Typically to depart from known truth or from doctrine that was once acknowledged as truth.</a:t>
            </a:r>
          </a:p>
          <a:p>
            <a:r>
              <a:rPr lang="en-US" dirty="0"/>
              <a:t>Apostasy is not about conditions in the world. The world has no truth to depart from. It is about conditions in the church or within the ranks of Christendom or Christianity.</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a:p>
        </p:txBody>
      </p:sp>
    </p:spTree>
    <p:extLst>
      <p:ext uri="{BB962C8B-B14F-4D97-AF65-F5344CB8AC3E}">
        <p14:creationId xmlns:p14="http://schemas.microsoft.com/office/powerpoint/2010/main" val="35557528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Narrow" panose="020B0606020202030204" pitchFamily="34" charset="0"/>
                <a:ea typeface="Calibri" panose="020F0502020204030204" pitchFamily="34" charset="0"/>
                <a:cs typeface="Times New Roman" panose="02020603050405020304" pitchFamily="18" charset="0"/>
              </a:rPr>
              <a:t>1 Tim. 1:19 …having faith and a good conscience, which some have rejected concerning the faith, having suffered </a:t>
            </a:r>
            <a:r>
              <a:rPr lang="en-US" sz="1800" b="1" u="sng"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shipwreck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70</a:t>
            </a:fld>
            <a:endParaRPr lang="en-US" altLang="en-US"/>
          </a:p>
        </p:txBody>
      </p:sp>
    </p:spTree>
    <p:extLst>
      <p:ext uri="{BB962C8B-B14F-4D97-AF65-F5344CB8AC3E}">
        <p14:creationId xmlns:p14="http://schemas.microsoft.com/office/powerpoint/2010/main" val="39917857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Narrow" panose="020B0606020202030204" pitchFamily="34" charset="0"/>
                <a:ea typeface="Calibri" panose="020F0502020204030204" pitchFamily="34" charset="0"/>
                <a:cs typeface="Times New Roman" panose="02020603050405020304" pitchFamily="18" charset="0"/>
              </a:rPr>
              <a:t>2 Tim. 2:16-18 But shun profane and idle babblings, for they will increase to more ungodliness. And </a:t>
            </a:r>
            <a:r>
              <a:rPr lang="en-US" sz="1800" u="sng" dirty="0">
                <a:effectLst/>
                <a:latin typeface="Arial Narrow" panose="020B0606020202030204" pitchFamily="34" charset="0"/>
                <a:ea typeface="Calibri" panose="020F0502020204030204" pitchFamily="34" charset="0"/>
                <a:cs typeface="Times New Roman" panose="02020603050405020304" pitchFamily="18" charset="0"/>
              </a:rPr>
              <a:t>their message will spread like </a:t>
            </a:r>
            <a:r>
              <a:rPr lang="en-US" sz="1800" b="1" u="sng"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cancer</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Hymenaeus and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Philetus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are of this sort, who have strayed concerning the truth, saying that the resurrection is already past; and they overthrow the faith of some. </a:t>
            </a:r>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71</a:t>
            </a:fld>
            <a:endParaRPr lang="en-US" altLang="en-US"/>
          </a:p>
        </p:txBody>
      </p:sp>
    </p:spTree>
    <p:extLst>
      <p:ext uri="{BB962C8B-B14F-4D97-AF65-F5344CB8AC3E}">
        <p14:creationId xmlns:p14="http://schemas.microsoft.com/office/powerpoint/2010/main" val="7991514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Characteristic #9: </a:t>
            </a:r>
            <a:r>
              <a:rPr lang="en-US" sz="1200" kern="1200" dirty="0">
                <a:solidFill>
                  <a:schemeClr val="tx1"/>
                </a:solidFill>
                <a:effectLst/>
                <a:latin typeface="+mn-lt"/>
                <a:ea typeface="+mn-ea"/>
                <a:cs typeface="+mn-cs"/>
              </a:rPr>
              <a:t>Apostasy makes life difficult for the people of God.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Tim. 3:12  Yes, and all who desire to live godly in Christ Jesus will suffer persecution.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Unfortunately, much of the persecution comes from within the church.</a:t>
            </a:r>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72</a:t>
            </a:fld>
            <a:endParaRPr lang="en-US" altLang="en-US"/>
          </a:p>
        </p:txBody>
      </p:sp>
    </p:spTree>
    <p:extLst>
      <p:ext uri="{BB962C8B-B14F-4D97-AF65-F5344CB8AC3E}">
        <p14:creationId xmlns:p14="http://schemas.microsoft.com/office/powerpoint/2010/main" val="143162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Characteristic #10: </a:t>
            </a:r>
            <a:r>
              <a:rPr lang="en-US" sz="1200" kern="1200" dirty="0">
                <a:solidFill>
                  <a:schemeClr val="tx1"/>
                </a:solidFill>
                <a:effectLst/>
                <a:latin typeface="+mn-lt"/>
                <a:ea typeface="+mn-ea"/>
                <a:cs typeface="+mn-cs"/>
              </a:rPr>
              <a:t>Apostasy impacts those who have not taken preventive measures.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church in America is asleep at the wheel. Her last words will probably be: “I didn’t see that coming.”</a:t>
            </a:r>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73</a:t>
            </a:fld>
            <a:endParaRPr lang="en-US" altLang="en-US"/>
          </a:p>
        </p:txBody>
      </p:sp>
    </p:spTree>
    <p:extLst>
      <p:ext uri="{BB962C8B-B14F-4D97-AF65-F5344CB8AC3E}">
        <p14:creationId xmlns:p14="http://schemas.microsoft.com/office/powerpoint/2010/main" val="7149676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Apostasy is inevitable. Paul does not tell us how to stop apostasy. He does warn us about apostasy. </a:t>
            </a:r>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74</a:t>
            </a:fld>
            <a:endParaRPr lang="en-US" altLang="en-US"/>
          </a:p>
        </p:txBody>
      </p:sp>
    </p:spTree>
    <p:extLst>
      <p:ext uri="{BB962C8B-B14F-4D97-AF65-F5344CB8AC3E}">
        <p14:creationId xmlns:p14="http://schemas.microsoft.com/office/powerpoint/2010/main" val="23239900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Paul tell us how we can avoid being swept away by the coming tide of apostasy.</a:t>
            </a:r>
          </a:p>
          <a:p>
            <a:pPr fontAlgn="base"/>
            <a:r>
              <a:rPr lang="en-US" sz="1200" kern="1200" dirty="0">
                <a:solidFill>
                  <a:schemeClr val="tx1"/>
                </a:solidFill>
                <a:effectLst/>
                <a:latin typeface="+mn-lt"/>
                <a:ea typeface="+mn-ea"/>
                <a:cs typeface="+mn-cs"/>
              </a:rPr>
              <a:t>The current will pull us downstream unless we take action. </a:t>
            </a:r>
          </a:p>
          <a:p>
            <a:pPr fontAlgn="base"/>
            <a:r>
              <a:rPr lang="en-US" sz="1200" kern="1200" dirty="0">
                <a:solidFill>
                  <a:schemeClr val="tx1"/>
                </a:solidFill>
                <a:effectLst/>
                <a:latin typeface="+mn-lt"/>
                <a:ea typeface="+mn-ea"/>
                <a:cs typeface="+mn-cs"/>
              </a:rPr>
              <a:t>There is a war on for our minds, both in the church and outside the church. </a:t>
            </a:r>
          </a:p>
          <a:p>
            <a:pPr fontAlgn="base"/>
            <a:r>
              <a:rPr lang="en-US" sz="1200" kern="1200" dirty="0">
                <a:solidFill>
                  <a:schemeClr val="tx1"/>
                </a:solidFill>
                <a:effectLst/>
                <a:latin typeface="+mn-lt"/>
                <a:ea typeface="+mn-ea"/>
                <a:cs typeface="+mn-cs"/>
              </a:rPr>
              <a:t>We must be in God’s Word, or we are in danger of being pulled in a direction we don’t want to go.</a:t>
            </a:r>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75</a:t>
            </a:fld>
            <a:endParaRPr lang="en-US" altLang="en-US"/>
          </a:p>
        </p:txBody>
      </p:sp>
    </p:spTree>
    <p:extLst>
      <p:ext uri="{BB962C8B-B14F-4D97-AF65-F5344CB8AC3E}">
        <p14:creationId xmlns:p14="http://schemas.microsoft.com/office/powerpoint/2010/main" val="20119616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Remedy:</a:t>
            </a:r>
          </a:p>
          <a:p>
            <a:r>
              <a:rPr lang="en-US" dirty="0"/>
              <a:t>1 Thes. 5:21 Test all things; hold fast what is good.</a:t>
            </a:r>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76</a:t>
            </a:fld>
            <a:endParaRPr lang="en-US" altLang="en-US"/>
          </a:p>
        </p:txBody>
      </p:sp>
    </p:spTree>
    <p:extLst>
      <p:ext uri="{BB962C8B-B14F-4D97-AF65-F5344CB8AC3E}">
        <p14:creationId xmlns:p14="http://schemas.microsoft.com/office/powerpoint/2010/main" val="22794305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Narrow" panose="020B0606020202030204" pitchFamily="34" charset="0"/>
                <a:ea typeface="Calibri" panose="020F0502020204030204" pitchFamily="34" charset="0"/>
                <a:cs typeface="Times New Roman" panose="02020603050405020304" pitchFamily="18" charset="0"/>
              </a:rPr>
              <a:t>Rom. 12:2 Do not be conformed to this world, but be transformed by the renewing of your mind. </a:t>
            </a:r>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77</a:t>
            </a:fld>
            <a:endParaRPr lang="en-US" altLang="en-US"/>
          </a:p>
        </p:txBody>
      </p:sp>
    </p:spTree>
    <p:extLst>
      <p:ext uri="{BB962C8B-B14F-4D97-AF65-F5344CB8AC3E}">
        <p14:creationId xmlns:p14="http://schemas.microsoft.com/office/powerpoint/2010/main" val="39256791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Eph. 6:11 Put on the full armor of God.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includes the sword of the Spirit which is the Word of God. Are you dressed for success? Have you put on the </a:t>
            </a:r>
            <a:r>
              <a:rPr lang="en-US" sz="1200" kern="1200">
                <a:solidFill>
                  <a:schemeClr val="tx1"/>
                </a:solidFill>
                <a:effectLst/>
                <a:latin typeface="+mn-lt"/>
                <a:ea typeface="+mn-ea"/>
                <a:cs typeface="+mn-cs"/>
              </a:rPr>
              <a:t>full armor of God?</a:t>
            </a:r>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78</a:t>
            </a:fld>
            <a:endParaRPr lang="en-US" altLang="en-US"/>
          </a:p>
        </p:txBody>
      </p:sp>
    </p:spTree>
    <p:extLst>
      <p:ext uri="{BB962C8B-B14F-4D97-AF65-F5344CB8AC3E}">
        <p14:creationId xmlns:p14="http://schemas.microsoft.com/office/powerpoint/2010/main" val="11033928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Jude 3 Contend earnestly for the faith.</a:t>
            </a:r>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79</a:t>
            </a:fld>
            <a:endParaRPr lang="en-US" altLang="en-US"/>
          </a:p>
        </p:txBody>
      </p:sp>
    </p:spTree>
    <p:extLst>
      <p:ext uri="{BB962C8B-B14F-4D97-AF65-F5344CB8AC3E}">
        <p14:creationId xmlns:p14="http://schemas.microsoft.com/office/powerpoint/2010/main" val="114881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defined “apostasy” we will next look at 10 characteristics of apostasy.</a:t>
            </a:r>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a:t>
            </a:fld>
            <a:endParaRPr lang="en-US" altLang="en-US"/>
          </a:p>
        </p:txBody>
      </p:sp>
    </p:spTree>
    <p:extLst>
      <p:ext uri="{BB962C8B-B14F-4D97-AF65-F5344CB8AC3E}">
        <p14:creationId xmlns:p14="http://schemas.microsoft.com/office/powerpoint/2010/main" val="2343002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Latin proverb, </a:t>
            </a:r>
            <a:r>
              <a:rPr lang="en-US" sz="1200" b="0" i="0" kern="1200" dirty="0" err="1">
                <a:solidFill>
                  <a:schemeClr val="tx1"/>
                </a:solidFill>
                <a:effectLst/>
                <a:latin typeface="+mn-lt"/>
                <a:ea typeface="+mn-ea"/>
                <a:cs typeface="+mn-cs"/>
              </a:rPr>
              <a:t>Praemonitus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praemunitus</a:t>
            </a:r>
            <a:r>
              <a:rPr lang="en-US" sz="1200" b="0" i="0" kern="1200" dirty="0">
                <a:solidFill>
                  <a:schemeClr val="tx1"/>
                </a:solidFill>
                <a:effectLst/>
                <a:latin typeface="+mn-lt"/>
                <a:ea typeface="+mn-ea"/>
                <a:cs typeface="+mn-cs"/>
              </a:rPr>
              <a:t> </a:t>
            </a:r>
            <a:endParaRPr lang="en-US" dirty="0"/>
          </a:p>
          <a:p>
            <a:r>
              <a:rPr lang="en-US" dirty="0"/>
              <a:t>“to be forewarned is to be forearmed”</a:t>
            </a:r>
          </a:p>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80</a:t>
            </a:fld>
            <a:endParaRPr lang="en-US" altLang="en-US"/>
          </a:p>
        </p:txBody>
      </p:sp>
    </p:spTree>
    <p:extLst>
      <p:ext uri="{BB962C8B-B14F-4D97-AF65-F5344CB8AC3E}">
        <p14:creationId xmlns:p14="http://schemas.microsoft.com/office/powerpoint/2010/main" val="27685326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Forewarned, forearmed; to be prepared is half </a:t>
            </a:r>
            <a:r>
              <a:rPr lang="en-US"/>
              <a:t>the victory!</a:t>
            </a:r>
          </a:p>
          <a:p>
            <a:endParaRPr lang="en-US"/>
          </a:p>
          <a:p>
            <a:r>
              <a:rPr lang="en-US" dirty="0"/>
              <a:t>Miguel de Cervantes Saavedra was a Spanish writer who is widely regarded as the greatest writer in the Spanish language and one of the world's preeminent novelists. His novel Don Quixote has been translated into over 140 languages and dialects; it is, after the Bible, the most-translated book in the world.</a:t>
            </a:r>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81</a:t>
            </a:fld>
            <a:endParaRPr lang="en-US" altLang="en-US"/>
          </a:p>
        </p:txBody>
      </p:sp>
    </p:spTree>
    <p:extLst>
      <p:ext uri="{BB962C8B-B14F-4D97-AF65-F5344CB8AC3E}">
        <p14:creationId xmlns:p14="http://schemas.microsoft.com/office/powerpoint/2010/main" val="2474183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fontAlgn="base"/>
            <a:r>
              <a:rPr lang="en-US" sz="1200" b="1" i="1" kern="1200" dirty="0">
                <a:solidFill>
                  <a:schemeClr val="tx1"/>
                </a:solidFill>
                <a:effectLst/>
                <a:latin typeface="+mn-lt"/>
                <a:ea typeface="+mn-ea"/>
                <a:cs typeface="+mn-cs"/>
              </a:rPr>
              <a:t>Characteristic #1: </a:t>
            </a:r>
            <a:r>
              <a:rPr lang="en-US" sz="1200" kern="1200" dirty="0">
                <a:solidFill>
                  <a:schemeClr val="tx1"/>
                </a:solidFill>
                <a:effectLst/>
                <a:latin typeface="+mn-lt"/>
                <a:ea typeface="+mn-ea"/>
                <a:cs typeface="+mn-cs"/>
              </a:rPr>
              <a:t>Apostasy is a sign of the last days or a sign of the end times.</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Many signs of the last days are in relation to the world during the tribulation after the church is removed. </a:t>
            </a:r>
          </a:p>
          <a:p>
            <a:pPr fontAlgn="base"/>
            <a:r>
              <a:rPr lang="en-US" sz="1200" kern="1200" dirty="0">
                <a:solidFill>
                  <a:schemeClr val="tx1"/>
                </a:solidFill>
                <a:effectLst/>
                <a:latin typeface="+mn-lt"/>
                <a:ea typeface="+mn-ea"/>
                <a:cs typeface="+mn-cs"/>
              </a:rPr>
              <a:t>Events today could be setting the stage for events that take place during the tribulation. </a:t>
            </a:r>
          </a:p>
          <a:p>
            <a:pPr fontAlgn="base"/>
            <a:r>
              <a:rPr lang="en-US" sz="1200" kern="1200" dirty="0">
                <a:solidFill>
                  <a:schemeClr val="tx1"/>
                </a:solidFill>
                <a:effectLst/>
                <a:latin typeface="+mn-lt"/>
                <a:ea typeface="+mn-ea"/>
                <a:cs typeface="+mn-cs"/>
              </a:rPr>
              <a:t>While there are many signs in the world that could be setting the stage for the tribulation, we should remember that the sign of apostasy is related to the church itself. </a:t>
            </a:r>
          </a:p>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9</a:t>
            </a:fld>
            <a:endParaRPr lang="en-US" altLang="en-US"/>
          </a:p>
        </p:txBody>
      </p:sp>
    </p:spTree>
    <p:extLst>
      <p:ext uri="{BB962C8B-B14F-4D97-AF65-F5344CB8AC3E}">
        <p14:creationId xmlns:p14="http://schemas.microsoft.com/office/powerpoint/2010/main" val="376549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 id="2147488919" r:id="rId14"/>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png"/><Relationship Id="rId47" Type="http://schemas.openxmlformats.org/officeDocument/2006/relationships/image" Target="../media/image55.png"/><Relationship Id="rId50" Type="http://schemas.openxmlformats.org/officeDocument/2006/relationships/image" Target="../media/image58.png"/><Relationship Id="rId55" Type="http://schemas.openxmlformats.org/officeDocument/2006/relationships/image" Target="../media/image63.png"/><Relationship Id="rId7" Type="http://schemas.openxmlformats.org/officeDocument/2006/relationships/image" Target="../media/image15.png"/><Relationship Id="rId2" Type="http://schemas.openxmlformats.org/officeDocument/2006/relationships/notesSlide" Target="../notesSlides/notesSlide26.xml"/><Relationship Id="rId16" Type="http://schemas.openxmlformats.org/officeDocument/2006/relationships/image" Target="../media/image24.png"/><Relationship Id="rId29" Type="http://schemas.openxmlformats.org/officeDocument/2006/relationships/image" Target="../media/image37.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png"/><Relationship Id="rId53" Type="http://schemas.openxmlformats.org/officeDocument/2006/relationships/image" Target="../media/image61.png"/><Relationship Id="rId58" Type="http://schemas.openxmlformats.org/officeDocument/2006/relationships/image" Target="../media/image66.png"/><Relationship Id="rId5" Type="http://schemas.openxmlformats.org/officeDocument/2006/relationships/image" Target="../media/image13.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43" Type="http://schemas.openxmlformats.org/officeDocument/2006/relationships/image" Target="../media/image51.png"/><Relationship Id="rId48" Type="http://schemas.openxmlformats.org/officeDocument/2006/relationships/image" Target="../media/image56.png"/><Relationship Id="rId56" Type="http://schemas.openxmlformats.org/officeDocument/2006/relationships/image" Target="../media/image64.png"/><Relationship Id="rId8" Type="http://schemas.openxmlformats.org/officeDocument/2006/relationships/image" Target="../media/image16.png"/><Relationship Id="rId51" Type="http://schemas.openxmlformats.org/officeDocument/2006/relationships/image" Target="../media/image59.png"/><Relationship Id="rId3" Type="http://schemas.openxmlformats.org/officeDocument/2006/relationships/image" Target="../media/image11.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4.png"/><Relationship Id="rId59" Type="http://schemas.openxmlformats.org/officeDocument/2006/relationships/image" Target="../media/image67.png"/><Relationship Id="rId20" Type="http://schemas.openxmlformats.org/officeDocument/2006/relationships/image" Target="../media/image28.png"/><Relationship Id="rId41" Type="http://schemas.openxmlformats.org/officeDocument/2006/relationships/image" Target="../media/image49.png"/><Relationship Id="rId54" Type="http://schemas.openxmlformats.org/officeDocument/2006/relationships/image" Target="../media/image62.png"/><Relationship Id="rId1" Type="http://schemas.openxmlformats.org/officeDocument/2006/relationships/slideLayout" Target="../slideLayouts/slideLayout10.xml"/><Relationship Id="rId6"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49" Type="http://schemas.openxmlformats.org/officeDocument/2006/relationships/image" Target="../media/image57.png"/><Relationship Id="rId57" Type="http://schemas.openxmlformats.org/officeDocument/2006/relationships/image" Target="../media/image65.png"/><Relationship Id="rId10" Type="http://schemas.openxmlformats.org/officeDocument/2006/relationships/image" Target="../media/image18.png"/><Relationship Id="rId31" Type="http://schemas.openxmlformats.org/officeDocument/2006/relationships/image" Target="../media/image39.png"/><Relationship Id="rId44" Type="http://schemas.openxmlformats.org/officeDocument/2006/relationships/image" Target="../media/image52.png"/><Relationship Id="rId52" Type="http://schemas.openxmlformats.org/officeDocument/2006/relationships/image" Target="../media/image60.png"/><Relationship Id="rId60"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7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78.jpeg"/></Relationships>
</file>

<file path=ppt/slides/_rels/slide5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79.jpeg"/></Relationships>
</file>

<file path=ppt/slides/_rels/slide54.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81.png"/></Relationships>
</file>

<file path=ppt/slides/_rels/slide5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image" Target="../media/image87.png"/></Relationships>
</file>

<file path=ppt/slides/_rels/slide62.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9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6.xml"/><Relationship Id="rId1" Type="http://schemas.openxmlformats.org/officeDocument/2006/relationships/slideLayout" Target="../slideLayouts/slideLayout10.xml"/><Relationship Id="rId5" Type="http://schemas.openxmlformats.org/officeDocument/2006/relationships/image" Target="../media/image93.jpeg"/><Relationship Id="rId4" Type="http://schemas.openxmlformats.org/officeDocument/2006/relationships/image" Target="../media/image92.jpeg"/></Relationships>
</file>

<file path=ppt/slides/_rels/slide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3.xml"/><Relationship Id="rId1" Type="http://schemas.openxmlformats.org/officeDocument/2006/relationships/slideLayout" Target="../slideLayouts/slideLayout10.xml"/><Relationship Id="rId4" Type="http://schemas.openxmlformats.org/officeDocument/2006/relationships/image" Target="../media/image96.png"/></Relationships>
</file>

<file path=ppt/slides/_rels/slide7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838200"/>
            <a:ext cx="10972800" cy="4832092"/>
          </a:xfrm>
          <a:prstGeom prst="rect">
            <a:avLst/>
          </a:prstGeom>
          <a:noFill/>
        </p:spPr>
        <p:txBody>
          <a:bodyPr wrap="square" rtlCol="0">
            <a:spAutoFit/>
          </a:bodyPr>
          <a:lstStyle/>
          <a:p>
            <a:pPr algn="ctr"/>
            <a:r>
              <a:rPr lang="en-US" sz="4400" dirty="0"/>
              <a:t>Now the Spirit expressly says that in latter times some will depart from the faith, giving heed to deceiving spirits and doctrines of demons. –1 Tim. 4:1</a:t>
            </a:r>
          </a:p>
          <a:p>
            <a:pPr algn="ctr"/>
            <a:endParaRPr lang="en-US" sz="4400" dirty="0"/>
          </a:p>
          <a:p>
            <a:pPr algn="ctr"/>
            <a:r>
              <a:rPr lang="en-US" sz="4400" dirty="0"/>
              <a:t>But know this, that in the last days perilous times will come. –2 Tim. 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447800" y="1600200"/>
            <a:ext cx="9525000" cy="4876800"/>
          </a:xfrm>
        </p:spPr>
        <p:txBody>
          <a:bodyPr/>
          <a:lstStyle/>
          <a:p>
            <a:pPr marL="0" indent="0" algn="ctr" eaLnBrk="1" hangingPunct="1">
              <a:buNone/>
              <a:defRPr/>
            </a:pPr>
            <a:r>
              <a:rPr lang="en-US" sz="4400" i="1" dirty="0">
                <a:effectLst/>
                <a:latin typeface="Arial" panose="020B0604020202020204" pitchFamily="34" charset="0"/>
                <a:cs typeface="Arial" panose="020B0604020202020204" pitchFamily="34" charset="0"/>
              </a:rPr>
              <a:t>The enemy has used apostasy throughout history to deceive God’s people.</a:t>
            </a:r>
            <a:br>
              <a:rPr lang="en-US" sz="4400" dirty="0">
                <a:effectLst/>
              </a:rPr>
            </a:br>
            <a:endParaRPr lang="en-US" sz="4400" dirty="0">
              <a:effectLst/>
            </a:endParaRPr>
          </a:p>
          <a:p>
            <a:pPr marL="0" indent="0" algn="ctr" eaLnBrk="1" hangingPunct="1">
              <a:buNone/>
              <a:defRPr/>
            </a:pPr>
            <a:r>
              <a:rPr lang="en-US" sz="4400" dirty="0">
                <a:effectLst/>
              </a:rPr>
              <a:t>Evil men and impostors will grow worse and worse, deceiving and being deceived.</a:t>
            </a:r>
          </a:p>
          <a:p>
            <a:pPr marL="0" indent="0" algn="r" eaLnBrk="1" hangingPunct="1">
              <a:buNone/>
              <a:defRPr/>
            </a:pPr>
            <a:r>
              <a:rPr lang="en-US" sz="4400" dirty="0">
                <a:effectLst/>
              </a:rPr>
              <a:t>(2 Tim. 3:13).</a:t>
            </a:r>
            <a:endParaRPr lang="en-US" sz="4400" dirty="0"/>
          </a:p>
        </p:txBody>
      </p:sp>
      <p:sp>
        <p:nvSpPr>
          <p:cNvPr id="5" name="Rectangle 2">
            <a:extLst>
              <a:ext uri="{FF2B5EF4-FFF2-40B4-BE49-F238E27FC236}">
                <a16:creationId xmlns:a16="http://schemas.microsoft.com/office/drawing/2014/main" id="{DCD1E0D2-CB41-4CA5-A17B-3D7CC7265171}"/>
              </a:ext>
            </a:extLst>
          </p:cNvPr>
          <p:cNvSpPr txBox="1">
            <a:spLocks noChangeArrowheads="1"/>
          </p:cNvSpPr>
          <p:nvPr/>
        </p:nvSpPr>
        <p:spPr bwMode="auto">
          <a:xfrm>
            <a:off x="0" y="29308"/>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6000" kern="0"/>
              <a:t>Apostasy is a Sign of the Last Days</a:t>
            </a:r>
            <a:endParaRPr lang="en-US" sz="6000" kern="0" dirty="0"/>
          </a:p>
        </p:txBody>
      </p:sp>
    </p:spTree>
    <p:extLst>
      <p:ext uri="{BB962C8B-B14F-4D97-AF65-F5344CB8AC3E}">
        <p14:creationId xmlns:p14="http://schemas.microsoft.com/office/powerpoint/2010/main" val="12278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fade">
                                      <p:cBhvr>
                                        <p:cTn id="10" dur="500"/>
                                        <p:tgtEl>
                                          <p:spTgt spid="51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fade">
                                      <p:cBhvr>
                                        <p:cTn id="13"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09800" y="1600200"/>
            <a:ext cx="2743200" cy="44577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1600200"/>
            <a:ext cx="2502064" cy="20574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0121" y="3751528"/>
            <a:ext cx="2502064" cy="2306372"/>
          </a:xfrm>
          <a:prstGeom prst="rect">
            <a:avLst/>
          </a:prstGeom>
        </p:spPr>
      </p:pic>
      <p:sp>
        <p:nvSpPr>
          <p:cNvPr id="7" name="Rectangle 2">
            <a:extLst>
              <a:ext uri="{FF2B5EF4-FFF2-40B4-BE49-F238E27FC236}">
                <a16:creationId xmlns:a16="http://schemas.microsoft.com/office/drawing/2014/main" id="{049EE126-F3CF-45AC-A1A8-DA49E34C35A7}"/>
              </a:ext>
            </a:extLst>
          </p:cNvPr>
          <p:cNvSpPr>
            <a:spLocks noGrp="1" noChangeArrowheads="1"/>
          </p:cNvSpPr>
          <p:nvPr>
            <p:ph type="title"/>
          </p:nvPr>
        </p:nvSpPr>
        <p:spPr>
          <a:xfrm>
            <a:off x="0" y="29308"/>
            <a:ext cx="12192000" cy="1143000"/>
          </a:xfrm>
        </p:spPr>
        <p:txBody>
          <a:bodyPr/>
          <a:lstStyle/>
          <a:p>
            <a:pPr algn="ctr" eaLnBrk="1" hangingPunct="1"/>
            <a:r>
              <a:rPr lang="en-US" sz="6000" dirty="0"/>
              <a:t>Apostasy is a Sign of the Last Days</a:t>
            </a:r>
          </a:p>
        </p:txBody>
      </p:sp>
    </p:spTree>
    <p:extLst>
      <p:ext uri="{BB962C8B-B14F-4D97-AF65-F5344CB8AC3E}">
        <p14:creationId xmlns:p14="http://schemas.microsoft.com/office/powerpoint/2010/main" val="76919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49EE126-F3CF-45AC-A1A8-DA49E34C35A7}"/>
              </a:ext>
            </a:extLst>
          </p:cNvPr>
          <p:cNvSpPr>
            <a:spLocks noGrp="1" noChangeArrowheads="1"/>
          </p:cNvSpPr>
          <p:nvPr>
            <p:ph type="title"/>
          </p:nvPr>
        </p:nvSpPr>
        <p:spPr>
          <a:xfrm>
            <a:off x="0" y="29308"/>
            <a:ext cx="12192000" cy="1143000"/>
          </a:xfrm>
        </p:spPr>
        <p:txBody>
          <a:bodyPr/>
          <a:lstStyle/>
          <a:p>
            <a:pPr algn="ctr" eaLnBrk="1" hangingPunct="1"/>
            <a:r>
              <a:rPr lang="en-US" sz="6000" dirty="0"/>
              <a:t>Apostasy is a Sign of the Last Days</a:t>
            </a:r>
          </a:p>
        </p:txBody>
      </p:sp>
      <p:sp>
        <p:nvSpPr>
          <p:cNvPr id="3" name="TextBox 2">
            <a:extLst>
              <a:ext uri="{FF2B5EF4-FFF2-40B4-BE49-F238E27FC236}">
                <a16:creationId xmlns:a16="http://schemas.microsoft.com/office/drawing/2014/main" id="{E70A69C1-D7D0-4E02-BB86-FCE29E4EBD4D}"/>
              </a:ext>
            </a:extLst>
          </p:cNvPr>
          <p:cNvSpPr txBox="1"/>
          <p:nvPr/>
        </p:nvSpPr>
        <p:spPr>
          <a:xfrm rot="20756392">
            <a:off x="1236746" y="1936901"/>
            <a:ext cx="3404382" cy="1569660"/>
          </a:xfrm>
          <a:prstGeom prst="rect">
            <a:avLst/>
          </a:prstGeom>
          <a:noFill/>
        </p:spPr>
        <p:txBody>
          <a:bodyPr wrap="square" rtlCol="0">
            <a:spAutoFit/>
          </a:bodyPr>
          <a:lstStyle/>
          <a:p>
            <a:pPr algn="ctr"/>
            <a:r>
              <a:rPr lang="en-US" sz="4800" b="1" dirty="0">
                <a:solidFill>
                  <a:srgbClr val="FFFF00"/>
                </a:solidFill>
              </a:rPr>
              <a:t>Dominion Theology</a:t>
            </a:r>
          </a:p>
        </p:txBody>
      </p:sp>
      <p:sp>
        <p:nvSpPr>
          <p:cNvPr id="8" name="TextBox 7">
            <a:extLst>
              <a:ext uri="{FF2B5EF4-FFF2-40B4-BE49-F238E27FC236}">
                <a16:creationId xmlns:a16="http://schemas.microsoft.com/office/drawing/2014/main" id="{E9E80C12-465D-4C0B-AE13-F749C805DD55}"/>
              </a:ext>
            </a:extLst>
          </p:cNvPr>
          <p:cNvSpPr txBox="1"/>
          <p:nvPr/>
        </p:nvSpPr>
        <p:spPr>
          <a:xfrm rot="1406212">
            <a:off x="6341877" y="2190372"/>
            <a:ext cx="3587399" cy="830997"/>
          </a:xfrm>
          <a:prstGeom prst="rect">
            <a:avLst/>
          </a:prstGeom>
          <a:noFill/>
        </p:spPr>
        <p:txBody>
          <a:bodyPr wrap="square" rtlCol="0">
            <a:spAutoFit/>
          </a:bodyPr>
          <a:lstStyle/>
          <a:p>
            <a:pPr algn="ctr"/>
            <a:r>
              <a:rPr lang="en-US" sz="4800" b="1" dirty="0">
                <a:solidFill>
                  <a:srgbClr val="FFFF00"/>
                </a:solidFill>
              </a:rPr>
              <a:t>Theonomy</a:t>
            </a:r>
          </a:p>
        </p:txBody>
      </p:sp>
      <p:sp>
        <p:nvSpPr>
          <p:cNvPr id="9" name="TextBox 8">
            <a:extLst>
              <a:ext uri="{FF2B5EF4-FFF2-40B4-BE49-F238E27FC236}">
                <a16:creationId xmlns:a16="http://schemas.microsoft.com/office/drawing/2014/main" id="{FD23E794-1C0F-4177-A6FE-09BC630452D7}"/>
              </a:ext>
            </a:extLst>
          </p:cNvPr>
          <p:cNvSpPr txBox="1"/>
          <p:nvPr/>
        </p:nvSpPr>
        <p:spPr>
          <a:xfrm rot="695425">
            <a:off x="726753" y="4429450"/>
            <a:ext cx="5463764" cy="1569660"/>
          </a:xfrm>
          <a:prstGeom prst="rect">
            <a:avLst/>
          </a:prstGeom>
          <a:noFill/>
        </p:spPr>
        <p:txBody>
          <a:bodyPr wrap="square" rtlCol="0">
            <a:spAutoFit/>
          </a:bodyPr>
          <a:lstStyle/>
          <a:p>
            <a:pPr algn="ctr"/>
            <a:r>
              <a:rPr lang="en-US" sz="4800" b="1" dirty="0">
                <a:solidFill>
                  <a:srgbClr val="FFFF00"/>
                </a:solidFill>
              </a:rPr>
              <a:t>Christian Reconstructionism</a:t>
            </a:r>
          </a:p>
        </p:txBody>
      </p:sp>
      <p:sp>
        <p:nvSpPr>
          <p:cNvPr id="10" name="TextBox 9">
            <a:extLst>
              <a:ext uri="{FF2B5EF4-FFF2-40B4-BE49-F238E27FC236}">
                <a16:creationId xmlns:a16="http://schemas.microsoft.com/office/drawing/2014/main" id="{ED5CFAFF-2B10-4F84-85D8-3ED698A87279}"/>
              </a:ext>
            </a:extLst>
          </p:cNvPr>
          <p:cNvSpPr txBox="1"/>
          <p:nvPr/>
        </p:nvSpPr>
        <p:spPr>
          <a:xfrm rot="20572349">
            <a:off x="7054767" y="4228409"/>
            <a:ext cx="4378412" cy="1569660"/>
          </a:xfrm>
          <a:prstGeom prst="rect">
            <a:avLst/>
          </a:prstGeom>
          <a:noFill/>
        </p:spPr>
        <p:txBody>
          <a:bodyPr wrap="square" rtlCol="0">
            <a:spAutoFit/>
          </a:bodyPr>
          <a:lstStyle/>
          <a:p>
            <a:pPr algn="ctr"/>
            <a:r>
              <a:rPr lang="en-US" sz="4800" b="1" dirty="0">
                <a:solidFill>
                  <a:srgbClr val="FFFF00"/>
                </a:solidFill>
              </a:rPr>
              <a:t>Kingdom Now Theology</a:t>
            </a:r>
          </a:p>
        </p:txBody>
      </p:sp>
    </p:spTree>
    <p:extLst>
      <p:ext uri="{BB962C8B-B14F-4D97-AF65-F5344CB8AC3E}">
        <p14:creationId xmlns:p14="http://schemas.microsoft.com/office/powerpoint/2010/main" val="411115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49EE126-F3CF-45AC-A1A8-DA49E34C35A7}"/>
              </a:ext>
            </a:extLst>
          </p:cNvPr>
          <p:cNvSpPr>
            <a:spLocks noGrp="1" noChangeArrowheads="1"/>
          </p:cNvSpPr>
          <p:nvPr>
            <p:ph type="title"/>
          </p:nvPr>
        </p:nvSpPr>
        <p:spPr>
          <a:xfrm>
            <a:off x="0" y="29308"/>
            <a:ext cx="12192000" cy="1143000"/>
          </a:xfrm>
        </p:spPr>
        <p:txBody>
          <a:bodyPr/>
          <a:lstStyle/>
          <a:p>
            <a:pPr algn="ctr" eaLnBrk="1" hangingPunct="1"/>
            <a:r>
              <a:rPr lang="en-US" sz="6000" dirty="0"/>
              <a:t>Apostasy is a Sign of the Last Days</a:t>
            </a:r>
          </a:p>
        </p:txBody>
      </p:sp>
      <p:sp>
        <p:nvSpPr>
          <p:cNvPr id="8" name="Rectangle 3">
            <a:extLst>
              <a:ext uri="{FF2B5EF4-FFF2-40B4-BE49-F238E27FC236}">
                <a16:creationId xmlns:a16="http://schemas.microsoft.com/office/drawing/2014/main" id="{452678AF-A7F0-41DB-A40C-3EBA8ECEFE40}"/>
              </a:ext>
            </a:extLst>
          </p:cNvPr>
          <p:cNvSpPr txBox="1">
            <a:spLocks noChangeArrowheads="1"/>
          </p:cNvSpPr>
          <p:nvPr/>
        </p:nvSpPr>
        <p:spPr bwMode="auto">
          <a:xfrm>
            <a:off x="304800" y="1524001"/>
            <a:ext cx="11658600" cy="5105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spcBef>
                <a:spcPts val="2400"/>
              </a:spcBef>
              <a:buNone/>
            </a:pPr>
            <a:r>
              <a:rPr lang="en-US" sz="4000" b="1" i="1" kern="0" dirty="0">
                <a:effectLst/>
              </a:rPr>
              <a:t>The Church will </a:t>
            </a:r>
            <a:r>
              <a:rPr lang="en-US" sz="4000" b="1" i="1" u="sng" kern="0" dirty="0">
                <a:effectLst/>
              </a:rPr>
              <a:t>NOT</a:t>
            </a:r>
            <a:r>
              <a:rPr lang="en-US" sz="4000" b="1" i="1" kern="0" dirty="0">
                <a:effectLst/>
              </a:rPr>
              <a:t>:</a:t>
            </a:r>
          </a:p>
          <a:p>
            <a:pPr marL="1143000" lvl="1" indent="-679450">
              <a:spcBef>
                <a:spcPts val="2400"/>
              </a:spcBef>
            </a:pPr>
            <a:r>
              <a:rPr lang="en-US" sz="4000" kern="0" dirty="0">
                <a:effectLst/>
              </a:rPr>
              <a:t>Go out on a note of optimism. </a:t>
            </a:r>
          </a:p>
          <a:p>
            <a:pPr marL="1143000" lvl="1" indent="-679450">
              <a:spcBef>
                <a:spcPts val="2400"/>
              </a:spcBef>
            </a:pPr>
            <a:r>
              <a:rPr lang="en-US" sz="4000" kern="0" dirty="0">
                <a:effectLst/>
              </a:rPr>
              <a:t>Go out on a blaze of glory. </a:t>
            </a:r>
          </a:p>
          <a:p>
            <a:pPr marL="1143000" lvl="1" indent="-679450">
              <a:spcBef>
                <a:spcPts val="2400"/>
              </a:spcBef>
            </a:pPr>
            <a:r>
              <a:rPr lang="en-US" sz="4000" kern="0" dirty="0">
                <a:effectLst/>
              </a:rPr>
              <a:t>Succeed in establishing the kingdom.  </a:t>
            </a:r>
          </a:p>
        </p:txBody>
      </p:sp>
    </p:spTree>
    <p:extLst>
      <p:ext uri="{BB962C8B-B14F-4D97-AF65-F5344CB8AC3E}">
        <p14:creationId xmlns:p14="http://schemas.microsoft.com/office/powerpoint/2010/main" val="9957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4759" y="3204902"/>
            <a:ext cx="8458682" cy="2366963"/>
          </a:xfrm>
          <a:prstGeom prst="rect">
            <a:avLst/>
          </a:prstGeom>
        </p:spPr>
      </p:pic>
      <p:sp>
        <p:nvSpPr>
          <p:cNvPr id="3" name="TextBox 2"/>
          <p:cNvSpPr txBox="1"/>
          <p:nvPr/>
        </p:nvSpPr>
        <p:spPr>
          <a:xfrm>
            <a:off x="2362200" y="2057400"/>
            <a:ext cx="7543800" cy="707886"/>
          </a:xfrm>
          <a:prstGeom prst="rect">
            <a:avLst/>
          </a:prstGeom>
          <a:noFill/>
        </p:spPr>
        <p:txBody>
          <a:bodyPr wrap="square" rtlCol="0">
            <a:spAutoFit/>
          </a:bodyPr>
          <a:lstStyle/>
          <a:p>
            <a:pPr algn="ctr"/>
            <a:r>
              <a:rPr lang="en-US" sz="4000" b="1" dirty="0">
                <a:solidFill>
                  <a:srgbClr val="FFC000"/>
                </a:solidFill>
              </a:rPr>
              <a:t>The 2</a:t>
            </a:r>
            <a:r>
              <a:rPr lang="en-US" sz="4000" b="1" baseline="30000" dirty="0">
                <a:solidFill>
                  <a:srgbClr val="FFC000"/>
                </a:solidFill>
              </a:rPr>
              <a:t>nd</a:t>
            </a:r>
            <a:r>
              <a:rPr lang="en-US" sz="4000" b="1" dirty="0">
                <a:solidFill>
                  <a:srgbClr val="FFC000"/>
                </a:solidFill>
              </a:rPr>
              <a:t> Law of Thermodynamics</a:t>
            </a:r>
          </a:p>
        </p:txBody>
      </p:sp>
      <p:sp>
        <p:nvSpPr>
          <p:cNvPr id="6" name="Rectangle 2">
            <a:extLst>
              <a:ext uri="{FF2B5EF4-FFF2-40B4-BE49-F238E27FC236}">
                <a16:creationId xmlns:a16="http://schemas.microsoft.com/office/drawing/2014/main" id="{769C6161-1E78-4C10-90B2-7869171AA100}"/>
              </a:ext>
            </a:extLst>
          </p:cNvPr>
          <p:cNvSpPr>
            <a:spLocks noGrp="1" noChangeArrowheads="1"/>
          </p:cNvSpPr>
          <p:nvPr>
            <p:ph type="title"/>
          </p:nvPr>
        </p:nvSpPr>
        <p:spPr>
          <a:xfrm>
            <a:off x="0" y="29308"/>
            <a:ext cx="12192000" cy="1143000"/>
          </a:xfrm>
        </p:spPr>
        <p:txBody>
          <a:bodyPr/>
          <a:lstStyle/>
          <a:p>
            <a:pPr algn="ctr" eaLnBrk="1" hangingPunct="1"/>
            <a:r>
              <a:rPr lang="en-US" sz="6000" dirty="0"/>
              <a:t>Apostasy is a Sign of the Last Days</a:t>
            </a:r>
          </a:p>
        </p:txBody>
      </p:sp>
    </p:spTree>
    <p:extLst>
      <p:ext uri="{BB962C8B-B14F-4D97-AF65-F5344CB8AC3E}">
        <p14:creationId xmlns:p14="http://schemas.microsoft.com/office/powerpoint/2010/main" val="62852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D7C05BA-0B6E-E386-E814-7BE0EAC3F1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0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228600"/>
            <a:ext cx="8534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Matthew 13 Parables</a:t>
            </a:r>
          </a:p>
        </p:txBody>
      </p:sp>
      <p:sp>
        <p:nvSpPr>
          <p:cNvPr id="48131" name="Rectangle 3"/>
          <p:cNvSpPr>
            <a:spLocks noGrp="1" noChangeArrowheads="1"/>
          </p:cNvSpPr>
          <p:nvPr>
            <p:ph type="body" idx="1"/>
          </p:nvPr>
        </p:nvSpPr>
        <p:spPr>
          <a:xfrm>
            <a:off x="152400" y="1600200"/>
            <a:ext cx="4114800" cy="4648200"/>
          </a:xfrm>
        </p:spPr>
        <p:txBody>
          <a:bodyPr/>
          <a:lstStyle/>
          <a:p>
            <a:pPr eaLnBrk="1" hangingPunct="1">
              <a:defRPr/>
            </a:pPr>
            <a:r>
              <a:rPr lang="en-US" sz="3600" dirty="0">
                <a:solidFill>
                  <a:srgbClr val="FFFF00"/>
                </a:solidFill>
              </a:rPr>
              <a:t>Sower</a:t>
            </a:r>
          </a:p>
          <a:p>
            <a:pPr eaLnBrk="1" hangingPunct="1">
              <a:defRPr/>
            </a:pPr>
            <a:r>
              <a:rPr lang="en-US" sz="3600" dirty="0"/>
              <a:t>Wheat and tares</a:t>
            </a:r>
          </a:p>
          <a:p>
            <a:pPr eaLnBrk="1" hangingPunct="1">
              <a:defRPr/>
            </a:pPr>
            <a:r>
              <a:rPr lang="en-US" sz="3600" dirty="0"/>
              <a:t>Mustard seed</a:t>
            </a:r>
          </a:p>
          <a:p>
            <a:pPr eaLnBrk="1" hangingPunct="1">
              <a:defRPr/>
            </a:pPr>
            <a:r>
              <a:rPr lang="en-US" sz="3600" dirty="0"/>
              <a:t>Leaven</a:t>
            </a:r>
          </a:p>
          <a:p>
            <a:pPr eaLnBrk="1" hangingPunct="1">
              <a:defRPr/>
            </a:pPr>
            <a:r>
              <a:rPr lang="en-US" sz="3600" dirty="0"/>
              <a:t>Earthen treasure</a:t>
            </a:r>
          </a:p>
          <a:p>
            <a:pPr eaLnBrk="1" hangingPunct="1">
              <a:defRPr/>
            </a:pPr>
            <a:r>
              <a:rPr lang="en-US" sz="3600" dirty="0"/>
              <a:t>Pearl of great price</a:t>
            </a:r>
          </a:p>
          <a:p>
            <a:pPr eaLnBrk="1" hangingPunct="1">
              <a:defRPr/>
            </a:pPr>
            <a:r>
              <a:rPr lang="en-US" sz="3600" dirty="0"/>
              <a:t>Dragnet</a:t>
            </a:r>
          </a:p>
        </p:txBody>
      </p:sp>
      <p:sp>
        <p:nvSpPr>
          <p:cNvPr id="2" name="TextBox 1">
            <a:extLst>
              <a:ext uri="{FF2B5EF4-FFF2-40B4-BE49-F238E27FC236}">
                <a16:creationId xmlns:a16="http://schemas.microsoft.com/office/drawing/2014/main" id="{D61AE88E-B6BC-45C2-B762-B6E643539071}"/>
              </a:ext>
            </a:extLst>
          </p:cNvPr>
          <p:cNvSpPr txBox="1"/>
          <p:nvPr/>
        </p:nvSpPr>
        <p:spPr>
          <a:xfrm>
            <a:off x="4953002" y="1641376"/>
            <a:ext cx="5943600" cy="1754326"/>
          </a:xfrm>
          <a:prstGeom prst="rect">
            <a:avLst/>
          </a:prstGeom>
          <a:noFill/>
        </p:spPr>
        <p:txBody>
          <a:bodyPr wrap="square" rtlCol="0">
            <a:spAutoFit/>
          </a:bodyPr>
          <a:lstStyle/>
          <a:p>
            <a:r>
              <a:rPr lang="en-US" sz="3600" dirty="0"/>
              <a:t>(1) There will be a sowing of the Word throughout the church 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500"/>
                                        <p:tgtEl>
                                          <p:spTgt spid="47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31">
                                            <p:txEl>
                                              <p:pRg st="0" end="0"/>
                                            </p:txEl>
                                          </p:spTgt>
                                        </p:tgtEl>
                                        <p:attrNameLst>
                                          <p:attrName>style.visibility</p:attrName>
                                        </p:attrNameLst>
                                      </p:cBhvr>
                                      <p:to>
                                        <p:strVal val="visible"/>
                                      </p:to>
                                    </p:set>
                                    <p:animEffect transition="in" filter="fade">
                                      <p:cBhvr>
                                        <p:cTn id="10" dur="500"/>
                                        <p:tgtEl>
                                          <p:spTgt spid="4813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Effect transition="in" filter="fade">
                                      <p:cBhvr>
                                        <p:cTn id="13" dur="500"/>
                                        <p:tgtEl>
                                          <p:spTgt spid="4813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131">
                                            <p:txEl>
                                              <p:pRg st="2" end="2"/>
                                            </p:txEl>
                                          </p:spTgt>
                                        </p:tgtEl>
                                        <p:attrNameLst>
                                          <p:attrName>style.visibility</p:attrName>
                                        </p:attrNameLst>
                                      </p:cBhvr>
                                      <p:to>
                                        <p:strVal val="visible"/>
                                      </p:to>
                                    </p:set>
                                    <p:animEffect transition="in" filter="fade">
                                      <p:cBhvr>
                                        <p:cTn id="16" dur="500"/>
                                        <p:tgtEl>
                                          <p:spTgt spid="4813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animEffect transition="in" filter="fade">
                                      <p:cBhvr>
                                        <p:cTn id="19" dur="500"/>
                                        <p:tgtEl>
                                          <p:spTgt spid="4813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fade">
                                      <p:cBhvr>
                                        <p:cTn id="22" dur="500"/>
                                        <p:tgtEl>
                                          <p:spTgt spid="4813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animEffect transition="in" filter="fade">
                                      <p:cBhvr>
                                        <p:cTn id="25" dur="500"/>
                                        <p:tgtEl>
                                          <p:spTgt spid="48131">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131">
                                            <p:txEl>
                                              <p:pRg st="6" end="6"/>
                                            </p:txEl>
                                          </p:spTgt>
                                        </p:tgtEl>
                                        <p:attrNameLst>
                                          <p:attrName>style.visibility</p:attrName>
                                        </p:attrNameLst>
                                      </p:cBhvr>
                                      <p:to>
                                        <p:strVal val="visible"/>
                                      </p:to>
                                    </p:set>
                                    <p:animEffect transition="in" filter="fade">
                                      <p:cBhvr>
                                        <p:cTn id="28" dur="500"/>
                                        <p:tgtEl>
                                          <p:spTgt spid="48131">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8131"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228600"/>
            <a:ext cx="8534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Matthew 13 Parables</a:t>
            </a:r>
          </a:p>
        </p:txBody>
      </p:sp>
      <p:sp>
        <p:nvSpPr>
          <p:cNvPr id="48131" name="Rectangle 3"/>
          <p:cNvSpPr>
            <a:spLocks noGrp="1" noChangeArrowheads="1"/>
          </p:cNvSpPr>
          <p:nvPr>
            <p:ph type="body" idx="1"/>
          </p:nvPr>
        </p:nvSpPr>
        <p:spPr>
          <a:xfrm>
            <a:off x="152400" y="1600200"/>
            <a:ext cx="4114800" cy="4648200"/>
          </a:xfrm>
        </p:spPr>
        <p:txBody>
          <a:bodyPr/>
          <a:lstStyle/>
          <a:p>
            <a:pPr eaLnBrk="1" hangingPunct="1">
              <a:defRPr/>
            </a:pPr>
            <a:r>
              <a:rPr lang="en-US" sz="3600" dirty="0"/>
              <a:t>Sower</a:t>
            </a:r>
          </a:p>
          <a:p>
            <a:pPr eaLnBrk="1" hangingPunct="1">
              <a:defRPr/>
            </a:pPr>
            <a:r>
              <a:rPr lang="en-US" sz="3600" dirty="0">
                <a:solidFill>
                  <a:srgbClr val="FFFF00"/>
                </a:solidFill>
              </a:rPr>
              <a:t>Wheat and tares</a:t>
            </a:r>
          </a:p>
          <a:p>
            <a:pPr eaLnBrk="1" hangingPunct="1">
              <a:defRPr/>
            </a:pPr>
            <a:r>
              <a:rPr lang="en-US" sz="3600" dirty="0"/>
              <a:t>Mustard seed</a:t>
            </a:r>
          </a:p>
          <a:p>
            <a:pPr eaLnBrk="1" hangingPunct="1">
              <a:defRPr/>
            </a:pPr>
            <a:r>
              <a:rPr lang="en-US" sz="3600" dirty="0"/>
              <a:t>Leaven</a:t>
            </a:r>
          </a:p>
          <a:p>
            <a:pPr eaLnBrk="1" hangingPunct="1">
              <a:defRPr/>
            </a:pPr>
            <a:r>
              <a:rPr lang="en-US" sz="3600" dirty="0"/>
              <a:t>Earthen treasure</a:t>
            </a:r>
          </a:p>
          <a:p>
            <a:pPr eaLnBrk="1" hangingPunct="1">
              <a:defRPr/>
            </a:pPr>
            <a:r>
              <a:rPr lang="en-US" sz="3600" dirty="0"/>
              <a:t>Pearl of great price</a:t>
            </a:r>
          </a:p>
          <a:p>
            <a:pPr eaLnBrk="1" hangingPunct="1">
              <a:defRPr/>
            </a:pPr>
            <a:r>
              <a:rPr lang="en-US" sz="3600" dirty="0"/>
              <a:t>Dragnet</a:t>
            </a:r>
          </a:p>
        </p:txBody>
      </p:sp>
      <p:sp>
        <p:nvSpPr>
          <p:cNvPr id="5" name="TextBox 4">
            <a:extLst>
              <a:ext uri="{FF2B5EF4-FFF2-40B4-BE49-F238E27FC236}">
                <a16:creationId xmlns:a16="http://schemas.microsoft.com/office/drawing/2014/main" id="{7741ECDC-1DD5-461F-8F3F-8DEA7E471BE9}"/>
              </a:ext>
            </a:extLst>
          </p:cNvPr>
          <p:cNvSpPr txBox="1"/>
          <p:nvPr/>
        </p:nvSpPr>
        <p:spPr>
          <a:xfrm>
            <a:off x="4953002" y="1641376"/>
            <a:ext cx="5943600" cy="1754326"/>
          </a:xfrm>
          <a:prstGeom prst="rect">
            <a:avLst/>
          </a:prstGeom>
          <a:noFill/>
        </p:spPr>
        <p:txBody>
          <a:bodyPr wrap="square" rtlCol="0">
            <a:spAutoFit/>
          </a:bodyPr>
          <a:lstStyle/>
          <a:p>
            <a:r>
              <a:rPr lang="en-US" sz="3600" dirty="0"/>
              <a:t>(2) The sowing of the Word will be faked by a false counter sowing.</a:t>
            </a:r>
          </a:p>
        </p:txBody>
      </p:sp>
    </p:spTree>
    <p:extLst>
      <p:ext uri="{BB962C8B-B14F-4D97-AF65-F5344CB8AC3E}">
        <p14:creationId xmlns:p14="http://schemas.microsoft.com/office/powerpoint/2010/main" val="886238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228600"/>
            <a:ext cx="8534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Matthew 13 Parables</a:t>
            </a:r>
          </a:p>
        </p:txBody>
      </p:sp>
      <p:sp>
        <p:nvSpPr>
          <p:cNvPr id="48131" name="Rectangle 3"/>
          <p:cNvSpPr>
            <a:spLocks noGrp="1" noChangeArrowheads="1"/>
          </p:cNvSpPr>
          <p:nvPr>
            <p:ph type="body" idx="1"/>
          </p:nvPr>
        </p:nvSpPr>
        <p:spPr>
          <a:xfrm>
            <a:off x="152400" y="1600200"/>
            <a:ext cx="4114800" cy="4648200"/>
          </a:xfrm>
        </p:spPr>
        <p:txBody>
          <a:bodyPr/>
          <a:lstStyle/>
          <a:p>
            <a:pPr eaLnBrk="1" hangingPunct="1">
              <a:defRPr/>
            </a:pPr>
            <a:r>
              <a:rPr lang="en-US" sz="3600" dirty="0"/>
              <a:t>Sower</a:t>
            </a:r>
          </a:p>
          <a:p>
            <a:pPr eaLnBrk="1" hangingPunct="1">
              <a:defRPr/>
            </a:pPr>
            <a:r>
              <a:rPr lang="en-US" sz="3600" dirty="0"/>
              <a:t>Wheat and tares</a:t>
            </a:r>
          </a:p>
          <a:p>
            <a:pPr eaLnBrk="1" hangingPunct="1">
              <a:defRPr/>
            </a:pPr>
            <a:r>
              <a:rPr lang="en-US" sz="3600" dirty="0">
                <a:solidFill>
                  <a:srgbClr val="FFFF00"/>
                </a:solidFill>
              </a:rPr>
              <a:t>Mustard seed</a:t>
            </a:r>
          </a:p>
          <a:p>
            <a:pPr eaLnBrk="1" hangingPunct="1">
              <a:defRPr/>
            </a:pPr>
            <a:r>
              <a:rPr lang="en-US" sz="3600" dirty="0"/>
              <a:t>Leaven</a:t>
            </a:r>
          </a:p>
          <a:p>
            <a:pPr eaLnBrk="1" hangingPunct="1">
              <a:defRPr/>
            </a:pPr>
            <a:r>
              <a:rPr lang="en-US" sz="3600" dirty="0"/>
              <a:t>Earthen treasure</a:t>
            </a:r>
          </a:p>
          <a:p>
            <a:pPr eaLnBrk="1" hangingPunct="1">
              <a:defRPr/>
            </a:pPr>
            <a:r>
              <a:rPr lang="en-US" sz="3600" dirty="0"/>
              <a:t>Pearl of great price</a:t>
            </a:r>
          </a:p>
          <a:p>
            <a:pPr eaLnBrk="1" hangingPunct="1">
              <a:defRPr/>
            </a:pPr>
            <a:r>
              <a:rPr lang="en-US" sz="3600" dirty="0"/>
              <a:t>Dragnet</a:t>
            </a:r>
          </a:p>
        </p:txBody>
      </p:sp>
      <p:sp>
        <p:nvSpPr>
          <p:cNvPr id="5" name="TextBox 4">
            <a:extLst>
              <a:ext uri="{FF2B5EF4-FFF2-40B4-BE49-F238E27FC236}">
                <a16:creationId xmlns:a16="http://schemas.microsoft.com/office/drawing/2014/main" id="{AD88DBC1-5BED-4C0D-89CF-F0695F9FCD54}"/>
              </a:ext>
            </a:extLst>
          </p:cNvPr>
          <p:cNvSpPr txBox="1"/>
          <p:nvPr/>
        </p:nvSpPr>
        <p:spPr>
          <a:xfrm>
            <a:off x="4953002" y="1641376"/>
            <a:ext cx="5943600" cy="1754326"/>
          </a:xfrm>
          <a:prstGeom prst="rect">
            <a:avLst/>
          </a:prstGeom>
          <a:noFill/>
        </p:spPr>
        <p:txBody>
          <a:bodyPr wrap="square" rtlCol="0">
            <a:spAutoFit/>
          </a:bodyPr>
          <a:lstStyle/>
          <a:p>
            <a:r>
              <a:rPr lang="en-US" sz="3600" dirty="0"/>
              <a:t>(3) Christendom will experience massive outward growth.</a:t>
            </a:r>
          </a:p>
        </p:txBody>
      </p:sp>
    </p:spTree>
    <p:extLst>
      <p:ext uri="{BB962C8B-B14F-4D97-AF65-F5344CB8AC3E}">
        <p14:creationId xmlns:p14="http://schemas.microsoft.com/office/powerpoint/2010/main" val="3579213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228600"/>
            <a:ext cx="8534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Matthew 13 Parables</a:t>
            </a:r>
          </a:p>
        </p:txBody>
      </p:sp>
      <p:sp>
        <p:nvSpPr>
          <p:cNvPr id="48131" name="Rectangle 3"/>
          <p:cNvSpPr>
            <a:spLocks noGrp="1" noChangeArrowheads="1"/>
          </p:cNvSpPr>
          <p:nvPr>
            <p:ph type="body" idx="1"/>
          </p:nvPr>
        </p:nvSpPr>
        <p:spPr>
          <a:xfrm>
            <a:off x="152400" y="1600200"/>
            <a:ext cx="4114800" cy="4648200"/>
          </a:xfrm>
        </p:spPr>
        <p:txBody>
          <a:bodyPr/>
          <a:lstStyle/>
          <a:p>
            <a:pPr eaLnBrk="1" hangingPunct="1">
              <a:defRPr/>
            </a:pPr>
            <a:r>
              <a:rPr lang="en-US" sz="3600" dirty="0"/>
              <a:t>Sower</a:t>
            </a:r>
          </a:p>
          <a:p>
            <a:pPr eaLnBrk="1" hangingPunct="1">
              <a:defRPr/>
            </a:pPr>
            <a:r>
              <a:rPr lang="en-US" sz="3600" dirty="0"/>
              <a:t>Wheat and tares</a:t>
            </a:r>
          </a:p>
          <a:p>
            <a:pPr eaLnBrk="1" hangingPunct="1">
              <a:defRPr/>
            </a:pPr>
            <a:r>
              <a:rPr lang="en-US" sz="3600" dirty="0"/>
              <a:t>Mustard seed</a:t>
            </a:r>
          </a:p>
          <a:p>
            <a:pPr eaLnBrk="1" hangingPunct="1">
              <a:defRPr/>
            </a:pPr>
            <a:r>
              <a:rPr lang="en-US" sz="3600" dirty="0">
                <a:solidFill>
                  <a:srgbClr val="FFFF00"/>
                </a:solidFill>
              </a:rPr>
              <a:t>Leaven</a:t>
            </a:r>
          </a:p>
          <a:p>
            <a:pPr eaLnBrk="1" hangingPunct="1">
              <a:defRPr/>
            </a:pPr>
            <a:r>
              <a:rPr lang="en-US" sz="3600" dirty="0"/>
              <a:t>Earthen treasure</a:t>
            </a:r>
          </a:p>
          <a:p>
            <a:pPr eaLnBrk="1" hangingPunct="1">
              <a:defRPr/>
            </a:pPr>
            <a:r>
              <a:rPr lang="en-US" sz="3600" dirty="0"/>
              <a:t>Pearl of great price</a:t>
            </a:r>
          </a:p>
          <a:p>
            <a:pPr eaLnBrk="1" hangingPunct="1">
              <a:defRPr/>
            </a:pPr>
            <a:r>
              <a:rPr lang="en-US" sz="3600" dirty="0"/>
              <a:t>Dragnet</a:t>
            </a:r>
          </a:p>
        </p:txBody>
      </p:sp>
      <p:sp>
        <p:nvSpPr>
          <p:cNvPr id="5" name="TextBox 4">
            <a:extLst>
              <a:ext uri="{FF2B5EF4-FFF2-40B4-BE49-F238E27FC236}">
                <a16:creationId xmlns:a16="http://schemas.microsoft.com/office/drawing/2014/main" id="{9A125AEA-3C78-4C8D-AD17-EDAA2307882C}"/>
              </a:ext>
            </a:extLst>
          </p:cNvPr>
          <p:cNvSpPr txBox="1"/>
          <p:nvPr/>
        </p:nvSpPr>
        <p:spPr>
          <a:xfrm>
            <a:off x="4953002" y="1641376"/>
            <a:ext cx="5943600" cy="1200329"/>
          </a:xfrm>
          <a:prstGeom prst="rect">
            <a:avLst/>
          </a:prstGeom>
          <a:noFill/>
        </p:spPr>
        <p:txBody>
          <a:bodyPr wrap="square" rtlCol="0">
            <a:spAutoFit/>
          </a:bodyPr>
          <a:lstStyle/>
          <a:p>
            <a:r>
              <a:rPr lang="en-US" sz="3600" dirty="0"/>
              <a:t>(4) But it will experience doctrinal corruption.</a:t>
            </a:r>
          </a:p>
        </p:txBody>
      </p:sp>
    </p:spTree>
    <p:extLst>
      <p:ext uri="{BB962C8B-B14F-4D97-AF65-F5344CB8AC3E}">
        <p14:creationId xmlns:p14="http://schemas.microsoft.com/office/powerpoint/2010/main" val="12853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24D9C7-956C-6256-8EE8-19D2BB8A2CA3}"/>
              </a:ext>
            </a:extLst>
          </p:cNvPr>
          <p:cNvGrpSpPr/>
          <p:nvPr/>
        </p:nvGrpSpPr>
        <p:grpSpPr>
          <a:xfrm>
            <a:off x="533400" y="381000"/>
            <a:ext cx="11125200" cy="6186309"/>
            <a:chOff x="457200" y="152400"/>
            <a:chExt cx="11125200" cy="6186309"/>
          </a:xfrm>
        </p:grpSpPr>
        <p:sp>
          <p:nvSpPr>
            <p:cNvPr id="6" name="TextBox 5">
              <a:extLst>
                <a:ext uri="{FF2B5EF4-FFF2-40B4-BE49-F238E27FC236}">
                  <a16:creationId xmlns:a16="http://schemas.microsoft.com/office/drawing/2014/main" id="{AE1762FF-26AF-46D5-2760-44548B84F21C}"/>
                </a:ext>
              </a:extLst>
            </p:cNvPr>
            <p:cNvSpPr txBox="1"/>
            <p:nvPr/>
          </p:nvSpPr>
          <p:spPr>
            <a:xfrm>
              <a:off x="457200" y="152400"/>
              <a:ext cx="11125200" cy="6186309"/>
            </a:xfrm>
            <a:prstGeom prst="rect">
              <a:avLst/>
            </a:prstGeom>
            <a:solidFill>
              <a:schemeClr val="tx1"/>
            </a:solidFill>
            <a:ln>
              <a:solidFill>
                <a:schemeClr val="bg2"/>
              </a:solidFill>
            </a:ln>
          </p:spPr>
          <p:txBody>
            <a:bodyPr wrap="square" rtlCol="0">
              <a:spAutoFit/>
            </a:bodyPr>
            <a:lstStyle/>
            <a:p>
              <a:pPr algn="ctr"/>
              <a:endParaRPr lang="en-US" sz="3600" b="1" i="0" dirty="0">
                <a:solidFill>
                  <a:srgbClr val="10132C"/>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3600" b="1" i="0" dirty="0">
                  <a:solidFill>
                    <a:srgbClr val="10132C"/>
                  </a:solidFill>
                  <a:effectLst/>
                  <a:latin typeface="Calibri" panose="020F0502020204030204" pitchFamily="34" charset="0"/>
                  <a:ea typeface="Calibri" panose="020F0502020204030204" pitchFamily="34" charset="0"/>
                  <a:cs typeface="Calibri" panose="020F0502020204030204" pitchFamily="34" charset="0"/>
                </a:rPr>
                <a:t>David Jeremiah says apostasy among pastors a </a:t>
              </a:r>
              <a:br>
                <a:rPr lang="en-US" sz="3600" b="1" i="0" dirty="0">
                  <a:solidFill>
                    <a:srgbClr val="10132C"/>
                  </a:solidFill>
                  <a:effectLst/>
                  <a:latin typeface="Calibri" panose="020F0502020204030204" pitchFamily="34" charset="0"/>
                  <a:ea typeface="Calibri" panose="020F0502020204030204" pitchFamily="34" charset="0"/>
                  <a:cs typeface="Calibri" panose="020F0502020204030204" pitchFamily="34" charset="0"/>
                </a:rPr>
              </a:br>
              <a:r>
                <a:rPr lang="en-US" sz="3600" b="1" i="0" dirty="0">
                  <a:solidFill>
                    <a:srgbClr val="10132C"/>
                  </a:solidFill>
                  <a:effectLst/>
                  <a:latin typeface="Calibri" panose="020F0502020204030204" pitchFamily="34" charset="0"/>
                  <a:ea typeface="Calibri" panose="020F0502020204030204" pitchFamily="34" charset="0"/>
                  <a:cs typeface="Calibri" panose="020F0502020204030204" pitchFamily="34" charset="0"/>
                </a:rPr>
                <a:t>sign of ‘great falling away’ ahead of End Times</a:t>
              </a:r>
            </a:p>
            <a:p>
              <a:pPr algn="ctr"/>
              <a:endParaRPr lang="en-US" sz="3600" dirty="0">
                <a:latin typeface="Calibri" panose="020F0502020204030204" pitchFamily="34" charset="0"/>
                <a:ea typeface="Calibri" panose="020F0502020204030204" pitchFamily="34" charset="0"/>
                <a:cs typeface="Calibri" panose="020F0502020204030204" pitchFamily="34" charset="0"/>
              </a:endParaRPr>
            </a:p>
            <a:p>
              <a:r>
                <a:rPr lang="en-US" sz="3600" dirty="0">
                  <a:solidFill>
                    <a:schemeClr val="bg2"/>
                  </a:solidFill>
                  <a:latin typeface="Calibri" panose="020F0502020204030204" pitchFamily="34" charset="0"/>
                  <a:ea typeface="Calibri" panose="020F0502020204030204" pitchFamily="34" charset="0"/>
                  <a:cs typeface="Calibri" panose="020F0502020204030204" pitchFamily="34" charset="0"/>
                </a:rPr>
                <a:t>Influential Pastor David Jeremiah has voiced his concerns about the seemingly increasing number of pastors and churches straying from biblical truth, warning that this trend indicates the “falling away” Scripture prophesies ahead of the End Times.</a:t>
              </a:r>
            </a:p>
            <a:p>
              <a:endParaRPr lang="en-US" sz="36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ct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80BD4CB-F825-02DA-0A0A-15083F9398AF}"/>
                </a:ext>
              </a:extLst>
            </p:cNvPr>
            <p:cNvPicPr>
              <a:picLocks noChangeAspect="1"/>
            </p:cNvPicPr>
            <p:nvPr/>
          </p:nvPicPr>
          <p:blipFill>
            <a:blip r:embed="rId3"/>
            <a:stretch>
              <a:fillRect/>
            </a:stretch>
          </p:blipFill>
          <p:spPr>
            <a:xfrm>
              <a:off x="4324350" y="304800"/>
              <a:ext cx="3390900" cy="314325"/>
            </a:xfrm>
            <a:prstGeom prst="rect">
              <a:avLst/>
            </a:prstGeom>
          </p:spPr>
        </p:pic>
      </p:grpSp>
    </p:spTree>
    <p:extLst>
      <p:ext uri="{BB962C8B-B14F-4D97-AF65-F5344CB8AC3E}">
        <p14:creationId xmlns:p14="http://schemas.microsoft.com/office/powerpoint/2010/main" val="158859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228600"/>
            <a:ext cx="8534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Matthew 13 Parables</a:t>
            </a:r>
          </a:p>
        </p:txBody>
      </p:sp>
      <p:sp>
        <p:nvSpPr>
          <p:cNvPr id="48131" name="Rectangle 3"/>
          <p:cNvSpPr>
            <a:spLocks noGrp="1" noChangeArrowheads="1"/>
          </p:cNvSpPr>
          <p:nvPr>
            <p:ph type="body" idx="1"/>
          </p:nvPr>
        </p:nvSpPr>
        <p:spPr>
          <a:xfrm>
            <a:off x="152400" y="1600200"/>
            <a:ext cx="4114800" cy="4648200"/>
          </a:xfrm>
        </p:spPr>
        <p:txBody>
          <a:bodyPr/>
          <a:lstStyle/>
          <a:p>
            <a:pPr eaLnBrk="1" hangingPunct="1">
              <a:defRPr/>
            </a:pPr>
            <a:r>
              <a:rPr lang="en-US" sz="3600" dirty="0"/>
              <a:t>Sower</a:t>
            </a:r>
          </a:p>
          <a:p>
            <a:pPr eaLnBrk="1" hangingPunct="1">
              <a:defRPr/>
            </a:pPr>
            <a:r>
              <a:rPr lang="en-US" sz="3600" dirty="0"/>
              <a:t>Wheat and tares</a:t>
            </a:r>
          </a:p>
          <a:p>
            <a:pPr eaLnBrk="1" hangingPunct="1">
              <a:defRPr/>
            </a:pPr>
            <a:r>
              <a:rPr lang="en-US" sz="3600" dirty="0"/>
              <a:t>Mustard seed</a:t>
            </a:r>
          </a:p>
          <a:p>
            <a:pPr eaLnBrk="1" hangingPunct="1">
              <a:defRPr/>
            </a:pPr>
            <a:r>
              <a:rPr lang="en-US" sz="3600" dirty="0"/>
              <a:t>Leaven</a:t>
            </a:r>
          </a:p>
          <a:p>
            <a:pPr eaLnBrk="1" hangingPunct="1">
              <a:defRPr/>
            </a:pPr>
            <a:r>
              <a:rPr lang="en-US" sz="3600" dirty="0">
                <a:solidFill>
                  <a:srgbClr val="FFFF00"/>
                </a:solidFill>
              </a:rPr>
              <a:t>Earthen treasure</a:t>
            </a:r>
          </a:p>
          <a:p>
            <a:pPr eaLnBrk="1" hangingPunct="1">
              <a:defRPr/>
            </a:pPr>
            <a:r>
              <a:rPr lang="en-US" sz="3600" dirty="0"/>
              <a:t>Pearl of great price</a:t>
            </a:r>
          </a:p>
          <a:p>
            <a:pPr eaLnBrk="1" hangingPunct="1">
              <a:defRPr/>
            </a:pPr>
            <a:r>
              <a:rPr lang="en-US" sz="3600" dirty="0"/>
              <a:t>Dragnet</a:t>
            </a:r>
          </a:p>
        </p:txBody>
      </p:sp>
      <p:sp>
        <p:nvSpPr>
          <p:cNvPr id="5" name="TextBox 4">
            <a:extLst>
              <a:ext uri="{FF2B5EF4-FFF2-40B4-BE49-F238E27FC236}">
                <a16:creationId xmlns:a16="http://schemas.microsoft.com/office/drawing/2014/main" id="{B434B718-D391-49F1-974F-B1F8A716DD3A}"/>
              </a:ext>
            </a:extLst>
          </p:cNvPr>
          <p:cNvSpPr txBox="1"/>
          <p:nvPr/>
        </p:nvSpPr>
        <p:spPr>
          <a:xfrm>
            <a:off x="4953002" y="1641376"/>
            <a:ext cx="5943600" cy="1754326"/>
          </a:xfrm>
          <a:prstGeom prst="rect">
            <a:avLst/>
          </a:prstGeom>
          <a:noFill/>
        </p:spPr>
        <p:txBody>
          <a:bodyPr wrap="square" rtlCol="0">
            <a:spAutoFit/>
          </a:bodyPr>
          <a:lstStyle/>
          <a:p>
            <a:r>
              <a:rPr lang="en-US" sz="3600" dirty="0"/>
              <a:t>(5) The Lord will gain for Himself a peculiar treasure from among Israel.</a:t>
            </a:r>
          </a:p>
        </p:txBody>
      </p:sp>
    </p:spTree>
    <p:extLst>
      <p:ext uri="{BB962C8B-B14F-4D97-AF65-F5344CB8AC3E}">
        <p14:creationId xmlns:p14="http://schemas.microsoft.com/office/powerpoint/2010/main" val="1500898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228600"/>
            <a:ext cx="8534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Matthew 13 Parables</a:t>
            </a:r>
          </a:p>
        </p:txBody>
      </p:sp>
      <p:sp>
        <p:nvSpPr>
          <p:cNvPr id="48131" name="Rectangle 3"/>
          <p:cNvSpPr>
            <a:spLocks noGrp="1" noChangeArrowheads="1"/>
          </p:cNvSpPr>
          <p:nvPr>
            <p:ph type="body" idx="1"/>
          </p:nvPr>
        </p:nvSpPr>
        <p:spPr>
          <a:xfrm>
            <a:off x="152400" y="1600200"/>
            <a:ext cx="4114800" cy="4648200"/>
          </a:xfrm>
        </p:spPr>
        <p:txBody>
          <a:bodyPr/>
          <a:lstStyle/>
          <a:p>
            <a:pPr eaLnBrk="1" hangingPunct="1">
              <a:defRPr/>
            </a:pPr>
            <a:r>
              <a:rPr lang="en-US" sz="3600" dirty="0"/>
              <a:t>Sower</a:t>
            </a:r>
          </a:p>
          <a:p>
            <a:pPr eaLnBrk="1" hangingPunct="1">
              <a:defRPr/>
            </a:pPr>
            <a:r>
              <a:rPr lang="en-US" sz="3600" dirty="0"/>
              <a:t>Wheat and tares</a:t>
            </a:r>
          </a:p>
          <a:p>
            <a:pPr eaLnBrk="1" hangingPunct="1">
              <a:defRPr/>
            </a:pPr>
            <a:r>
              <a:rPr lang="en-US" sz="3600" dirty="0"/>
              <a:t>Mustard seed</a:t>
            </a:r>
          </a:p>
          <a:p>
            <a:pPr eaLnBrk="1" hangingPunct="1">
              <a:defRPr/>
            </a:pPr>
            <a:r>
              <a:rPr lang="en-US" sz="3600" dirty="0"/>
              <a:t>Leaven</a:t>
            </a:r>
          </a:p>
          <a:p>
            <a:pPr eaLnBrk="1" hangingPunct="1">
              <a:defRPr/>
            </a:pPr>
            <a:r>
              <a:rPr lang="en-US" sz="3600" dirty="0"/>
              <a:t>Earthen treasure</a:t>
            </a:r>
          </a:p>
          <a:p>
            <a:pPr eaLnBrk="1" hangingPunct="1">
              <a:defRPr/>
            </a:pPr>
            <a:r>
              <a:rPr lang="en-US" sz="3600" dirty="0">
                <a:solidFill>
                  <a:srgbClr val="FFFF00"/>
                </a:solidFill>
              </a:rPr>
              <a:t>Pearl of great price</a:t>
            </a:r>
          </a:p>
          <a:p>
            <a:pPr eaLnBrk="1" hangingPunct="1">
              <a:defRPr/>
            </a:pPr>
            <a:r>
              <a:rPr lang="en-US" sz="3600" dirty="0"/>
              <a:t>Dragnet</a:t>
            </a:r>
          </a:p>
        </p:txBody>
      </p:sp>
      <p:sp>
        <p:nvSpPr>
          <p:cNvPr id="5" name="TextBox 4">
            <a:extLst>
              <a:ext uri="{FF2B5EF4-FFF2-40B4-BE49-F238E27FC236}">
                <a16:creationId xmlns:a16="http://schemas.microsoft.com/office/drawing/2014/main" id="{FF23E212-4EF5-4530-B68F-1FBC136BF477}"/>
              </a:ext>
            </a:extLst>
          </p:cNvPr>
          <p:cNvSpPr txBox="1"/>
          <p:nvPr/>
        </p:nvSpPr>
        <p:spPr>
          <a:xfrm>
            <a:off x="4953002" y="1641376"/>
            <a:ext cx="5943600" cy="1754326"/>
          </a:xfrm>
          <a:prstGeom prst="rect">
            <a:avLst/>
          </a:prstGeom>
          <a:noFill/>
        </p:spPr>
        <p:txBody>
          <a:bodyPr wrap="square" rtlCol="0">
            <a:spAutoFit/>
          </a:bodyPr>
          <a:lstStyle/>
          <a:p>
            <a:r>
              <a:rPr lang="en-US" sz="3600" dirty="0"/>
              <a:t>(6) He will also gain for Himself a unique treasure from the church. </a:t>
            </a:r>
          </a:p>
        </p:txBody>
      </p:sp>
    </p:spTree>
    <p:extLst>
      <p:ext uri="{BB962C8B-B14F-4D97-AF65-F5344CB8AC3E}">
        <p14:creationId xmlns:p14="http://schemas.microsoft.com/office/powerpoint/2010/main" val="828879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228600"/>
            <a:ext cx="8534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Matthew 13 Parables</a:t>
            </a:r>
          </a:p>
        </p:txBody>
      </p:sp>
      <p:sp>
        <p:nvSpPr>
          <p:cNvPr id="48131" name="Rectangle 3"/>
          <p:cNvSpPr>
            <a:spLocks noGrp="1" noChangeArrowheads="1"/>
          </p:cNvSpPr>
          <p:nvPr>
            <p:ph type="body" idx="1"/>
          </p:nvPr>
        </p:nvSpPr>
        <p:spPr>
          <a:xfrm>
            <a:off x="152400" y="1600200"/>
            <a:ext cx="4114800" cy="4648200"/>
          </a:xfrm>
        </p:spPr>
        <p:txBody>
          <a:bodyPr/>
          <a:lstStyle/>
          <a:p>
            <a:pPr eaLnBrk="1" hangingPunct="1">
              <a:defRPr/>
            </a:pPr>
            <a:r>
              <a:rPr lang="en-US" sz="3600" dirty="0"/>
              <a:t>Sower</a:t>
            </a:r>
          </a:p>
          <a:p>
            <a:pPr eaLnBrk="1" hangingPunct="1">
              <a:defRPr/>
            </a:pPr>
            <a:r>
              <a:rPr lang="en-US" sz="3600" dirty="0"/>
              <a:t>Wheat and tares</a:t>
            </a:r>
          </a:p>
          <a:p>
            <a:pPr eaLnBrk="1" hangingPunct="1">
              <a:defRPr/>
            </a:pPr>
            <a:r>
              <a:rPr lang="en-US" sz="3600" dirty="0"/>
              <a:t>Mustard seed</a:t>
            </a:r>
          </a:p>
          <a:p>
            <a:pPr eaLnBrk="1" hangingPunct="1">
              <a:defRPr/>
            </a:pPr>
            <a:r>
              <a:rPr lang="en-US" sz="3600" dirty="0"/>
              <a:t>Leaven</a:t>
            </a:r>
          </a:p>
          <a:p>
            <a:pPr eaLnBrk="1" hangingPunct="1">
              <a:defRPr/>
            </a:pPr>
            <a:r>
              <a:rPr lang="en-US" sz="3600" dirty="0"/>
              <a:t>Earthen treasure</a:t>
            </a:r>
          </a:p>
          <a:p>
            <a:pPr eaLnBrk="1" hangingPunct="1">
              <a:defRPr/>
            </a:pPr>
            <a:r>
              <a:rPr lang="en-US" sz="3600" dirty="0"/>
              <a:t>Pearl of great price</a:t>
            </a:r>
          </a:p>
          <a:p>
            <a:pPr eaLnBrk="1" hangingPunct="1">
              <a:defRPr/>
            </a:pPr>
            <a:r>
              <a:rPr lang="en-US" sz="3600" dirty="0">
                <a:solidFill>
                  <a:srgbClr val="FFFF00"/>
                </a:solidFill>
              </a:rPr>
              <a:t>Dragnet</a:t>
            </a:r>
          </a:p>
        </p:txBody>
      </p:sp>
      <p:sp>
        <p:nvSpPr>
          <p:cNvPr id="5" name="TextBox 4">
            <a:extLst>
              <a:ext uri="{FF2B5EF4-FFF2-40B4-BE49-F238E27FC236}">
                <a16:creationId xmlns:a16="http://schemas.microsoft.com/office/drawing/2014/main" id="{E246039C-EE5F-4478-A3E3-3A7128E5B4B9}"/>
              </a:ext>
            </a:extLst>
          </p:cNvPr>
          <p:cNvSpPr txBox="1"/>
          <p:nvPr/>
        </p:nvSpPr>
        <p:spPr>
          <a:xfrm>
            <a:off x="4953002" y="1641376"/>
            <a:ext cx="5943600" cy="3970318"/>
          </a:xfrm>
          <a:prstGeom prst="rect">
            <a:avLst/>
          </a:prstGeom>
          <a:noFill/>
        </p:spPr>
        <p:txBody>
          <a:bodyPr wrap="square" rtlCol="0">
            <a:spAutoFit/>
          </a:bodyPr>
          <a:lstStyle/>
          <a:p>
            <a:r>
              <a:rPr lang="en-US" sz="3600" dirty="0"/>
              <a:t>(7) The age will end in judgment with the unbelievers being excluded from entering the Millennial kingdom. In contrast, believers will enter into the blessings of Messiah’s reign.</a:t>
            </a:r>
          </a:p>
        </p:txBody>
      </p:sp>
    </p:spTree>
    <p:extLst>
      <p:ext uri="{BB962C8B-B14F-4D97-AF65-F5344CB8AC3E}">
        <p14:creationId xmlns:p14="http://schemas.microsoft.com/office/powerpoint/2010/main" val="3195655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1981200" y="1447800"/>
            <a:ext cx="8485188" cy="4114800"/>
          </a:xfrm>
        </p:spPr>
        <p:txBody>
          <a:bodyPr/>
          <a:lstStyle/>
          <a:p>
            <a:pPr eaLnBrk="1" hangingPunct="1">
              <a:defRPr/>
            </a:pPr>
            <a:r>
              <a:rPr lang="en-US" sz="3600" dirty="0" err="1"/>
              <a:t>Sower</a:t>
            </a:r>
            <a:r>
              <a:rPr lang="en-US" sz="3600" dirty="0"/>
              <a:t> (13:1-9, 18-23)</a:t>
            </a:r>
          </a:p>
          <a:p>
            <a:pPr eaLnBrk="1" hangingPunct="1">
              <a:defRPr/>
            </a:pPr>
            <a:r>
              <a:rPr lang="en-US" sz="3600" dirty="0"/>
              <a:t>Wheat and tares (13:24-30, 36-43)</a:t>
            </a:r>
          </a:p>
          <a:p>
            <a:pPr eaLnBrk="1" hangingPunct="1">
              <a:defRPr/>
            </a:pPr>
            <a:r>
              <a:rPr lang="en-US" sz="3600" dirty="0"/>
              <a:t>Mustard seed (13:31-32)</a:t>
            </a:r>
          </a:p>
          <a:p>
            <a:pPr eaLnBrk="1" hangingPunct="1">
              <a:defRPr/>
            </a:pPr>
            <a:r>
              <a:rPr lang="en-US" sz="3600" dirty="0">
                <a:solidFill>
                  <a:srgbClr val="FFFF00"/>
                </a:solidFill>
              </a:rPr>
              <a:t>Leaven (13:33)</a:t>
            </a:r>
          </a:p>
          <a:p>
            <a:pPr eaLnBrk="1" hangingPunct="1">
              <a:defRPr/>
            </a:pPr>
            <a:r>
              <a:rPr lang="en-US" sz="3600" dirty="0"/>
              <a:t>Earthen treasure (13:44)</a:t>
            </a:r>
          </a:p>
          <a:p>
            <a:pPr eaLnBrk="1" hangingPunct="1">
              <a:defRPr/>
            </a:pPr>
            <a:r>
              <a:rPr lang="en-US" sz="3600" dirty="0"/>
              <a:t>Pearl of great price (13:45-46)</a:t>
            </a:r>
          </a:p>
          <a:p>
            <a:pPr eaLnBrk="1" hangingPunct="1">
              <a:defRPr/>
            </a:pPr>
            <a:r>
              <a:rPr lang="en-US" sz="3600" dirty="0"/>
              <a:t>Dragnet (13:47-50)</a:t>
            </a:r>
          </a:p>
        </p:txBody>
      </p:sp>
      <p:sp>
        <p:nvSpPr>
          <p:cNvPr id="5" name="Rectangle 2">
            <a:extLst>
              <a:ext uri="{FF2B5EF4-FFF2-40B4-BE49-F238E27FC236}">
                <a16:creationId xmlns:a16="http://schemas.microsoft.com/office/drawing/2014/main" id="{5F38EF1E-63A1-4B42-B25F-8C709F33F8EC}"/>
              </a:ext>
            </a:extLst>
          </p:cNvPr>
          <p:cNvSpPr>
            <a:spLocks noGrp="1" noChangeArrowheads="1"/>
          </p:cNvSpPr>
          <p:nvPr>
            <p:ph type="title"/>
          </p:nvPr>
        </p:nvSpPr>
        <p:spPr>
          <a:xfrm>
            <a:off x="1905000" y="228600"/>
            <a:ext cx="8534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The Parable of the Leaven</a:t>
            </a:r>
          </a:p>
        </p:txBody>
      </p:sp>
    </p:spTree>
    <p:extLst>
      <p:ext uri="{BB962C8B-B14F-4D97-AF65-F5344CB8AC3E}">
        <p14:creationId xmlns:p14="http://schemas.microsoft.com/office/powerpoint/2010/main" val="32568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31">
                                            <p:txEl>
                                              <p:pRg st="1" end="1"/>
                                            </p:txEl>
                                          </p:spTgt>
                                        </p:tgtEl>
                                        <p:attrNameLst>
                                          <p:attrName>style.visibility</p:attrName>
                                        </p:attrNameLst>
                                      </p:cBhvr>
                                      <p:to>
                                        <p:strVal val="visible"/>
                                      </p:to>
                                    </p:set>
                                    <p:animEffect transition="in" filter="fade">
                                      <p:cBhvr>
                                        <p:cTn id="10" dur="500"/>
                                        <p:tgtEl>
                                          <p:spTgt spid="481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Effect transition="in" filter="fade">
                                      <p:cBhvr>
                                        <p:cTn id="13" dur="500"/>
                                        <p:tgtEl>
                                          <p:spTgt spid="4813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131">
                                            <p:txEl>
                                              <p:pRg st="3" end="3"/>
                                            </p:txEl>
                                          </p:spTgt>
                                        </p:tgtEl>
                                        <p:attrNameLst>
                                          <p:attrName>style.visibility</p:attrName>
                                        </p:attrNameLst>
                                      </p:cBhvr>
                                      <p:to>
                                        <p:strVal val="visible"/>
                                      </p:to>
                                    </p:set>
                                    <p:animEffect transition="in" filter="fade">
                                      <p:cBhvr>
                                        <p:cTn id="16" dur="500"/>
                                        <p:tgtEl>
                                          <p:spTgt spid="4813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animEffect transition="in" filter="fade">
                                      <p:cBhvr>
                                        <p:cTn id="19" dur="500"/>
                                        <p:tgtEl>
                                          <p:spTgt spid="4813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fade">
                                      <p:cBhvr>
                                        <p:cTn id="22" dur="500"/>
                                        <p:tgtEl>
                                          <p:spTgt spid="4813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131">
                                            <p:txEl>
                                              <p:pRg st="6" end="6"/>
                                            </p:txEl>
                                          </p:spTgt>
                                        </p:tgtEl>
                                        <p:attrNameLst>
                                          <p:attrName>style.visibility</p:attrName>
                                        </p:attrNameLst>
                                      </p:cBhvr>
                                      <p:to>
                                        <p:strVal val="visible"/>
                                      </p:to>
                                    </p:set>
                                    <p:animEffect transition="in" filter="fade">
                                      <p:cBhvr>
                                        <p:cTn id="25" dur="500"/>
                                        <p:tgtEl>
                                          <p:spTgt spid="4813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228600"/>
            <a:ext cx="8534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The Parable of the Leaven</a:t>
            </a:r>
          </a:p>
        </p:txBody>
      </p:sp>
      <p:sp>
        <p:nvSpPr>
          <p:cNvPr id="48131" name="Rectangle 3"/>
          <p:cNvSpPr>
            <a:spLocks noGrp="1" noChangeArrowheads="1"/>
          </p:cNvSpPr>
          <p:nvPr>
            <p:ph type="body" idx="1"/>
          </p:nvPr>
        </p:nvSpPr>
        <p:spPr>
          <a:xfrm>
            <a:off x="1981200" y="1447800"/>
            <a:ext cx="8485188" cy="2895600"/>
          </a:xfrm>
        </p:spPr>
        <p:txBody>
          <a:bodyPr/>
          <a:lstStyle/>
          <a:p>
            <a:pPr marL="0" indent="0">
              <a:buNone/>
            </a:pPr>
            <a:r>
              <a:rPr lang="en-US" sz="3600" dirty="0">
                <a:effectLst/>
              </a:rPr>
              <a:t>Mt. 13.33 He told them still another parable: "The kingdom of heaven is like yeast that a woman took and mixed into a large amount of flour until it worked all through the dough."</a:t>
            </a:r>
          </a:p>
        </p:txBody>
      </p:sp>
      <p:sp>
        <p:nvSpPr>
          <p:cNvPr id="4" name="Rectangle 3"/>
          <p:cNvSpPr txBox="1">
            <a:spLocks noChangeArrowheads="1"/>
          </p:cNvSpPr>
          <p:nvPr/>
        </p:nvSpPr>
        <p:spPr bwMode="auto">
          <a:xfrm>
            <a:off x="1981200" y="4800600"/>
            <a:ext cx="8485188"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buNone/>
            </a:pPr>
            <a:r>
              <a:rPr lang="en-US" sz="3600" kern="0" dirty="0">
                <a:effectLst/>
              </a:rPr>
              <a:t>Mt. 16:6 And Jesus said to them, “Watch out and beware of the leaven of the Pharisees and Sadducees.”</a:t>
            </a:r>
          </a:p>
        </p:txBody>
      </p:sp>
    </p:spTree>
    <p:extLst>
      <p:ext uri="{BB962C8B-B14F-4D97-AF65-F5344CB8AC3E}">
        <p14:creationId xmlns:p14="http://schemas.microsoft.com/office/powerpoint/2010/main" val="337238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228600"/>
            <a:ext cx="8534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The Parable of the Leaven</a:t>
            </a:r>
          </a:p>
        </p:txBody>
      </p:sp>
      <p:pic>
        <p:nvPicPr>
          <p:cNvPr id="3" name="Picture 2"/>
          <p:cNvPicPr>
            <a:picLocks noChangeAspect="1"/>
          </p:cNvPicPr>
          <p:nvPr/>
        </p:nvPicPr>
        <p:blipFill>
          <a:blip r:embed="rId3"/>
          <a:stretch>
            <a:fillRect/>
          </a:stretch>
        </p:blipFill>
        <p:spPr>
          <a:xfrm>
            <a:off x="5943600" y="1905000"/>
            <a:ext cx="3771900" cy="2819400"/>
          </a:xfrm>
          <a:prstGeom prst="rect">
            <a:avLst/>
          </a:prstGeom>
        </p:spPr>
      </p:pic>
      <p:pic>
        <p:nvPicPr>
          <p:cNvPr id="5" name="Picture 4"/>
          <p:cNvPicPr>
            <a:picLocks noChangeAspect="1"/>
          </p:cNvPicPr>
          <p:nvPr/>
        </p:nvPicPr>
        <p:blipFill>
          <a:blip r:embed="rId4"/>
          <a:stretch>
            <a:fillRect/>
          </a:stretch>
        </p:blipFill>
        <p:spPr>
          <a:xfrm>
            <a:off x="2133600" y="1600200"/>
            <a:ext cx="3505200" cy="2742163"/>
          </a:xfrm>
          <a:prstGeom prst="rect">
            <a:avLst/>
          </a:prstGeom>
        </p:spPr>
      </p:pic>
      <p:sp>
        <p:nvSpPr>
          <p:cNvPr id="7" name="TextBox 6"/>
          <p:cNvSpPr txBox="1"/>
          <p:nvPr/>
        </p:nvSpPr>
        <p:spPr>
          <a:xfrm>
            <a:off x="457200" y="5181600"/>
            <a:ext cx="11430000" cy="1323439"/>
          </a:xfrm>
          <a:prstGeom prst="rect">
            <a:avLst/>
          </a:prstGeom>
          <a:noFill/>
        </p:spPr>
        <p:txBody>
          <a:bodyPr wrap="square" rtlCol="0">
            <a:spAutoFit/>
          </a:bodyPr>
          <a:lstStyle/>
          <a:p>
            <a:pPr algn="ctr"/>
            <a:r>
              <a:rPr lang="en-US" sz="4000" dirty="0"/>
              <a:t>2 Tim. 3:13, “But evil men and impostors </a:t>
            </a:r>
            <a:r>
              <a:rPr lang="en-US" sz="4000" i="1" u="sng" dirty="0">
                <a:solidFill>
                  <a:srgbClr val="FFFF00"/>
                </a:solidFill>
              </a:rPr>
              <a:t>will grow worse and worse</a:t>
            </a:r>
            <a:r>
              <a:rPr lang="en-US" sz="4000" dirty="0"/>
              <a:t>, deceiving and being deceived.”</a:t>
            </a:r>
          </a:p>
        </p:txBody>
      </p:sp>
    </p:spTree>
    <p:extLst>
      <p:ext uri="{BB962C8B-B14F-4D97-AF65-F5344CB8AC3E}">
        <p14:creationId xmlns:p14="http://schemas.microsoft.com/office/powerpoint/2010/main" val="385834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3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90AD7BBE-8E2B-3515-2786-D56E3CADDF9D}"/>
              </a:ext>
            </a:extLst>
          </p:cNvPr>
          <p:cNvGrpSpPr/>
          <p:nvPr/>
        </p:nvGrpSpPr>
        <p:grpSpPr>
          <a:xfrm>
            <a:off x="152400" y="228600"/>
            <a:ext cx="11811000" cy="6553200"/>
            <a:chOff x="0" y="965200"/>
            <a:chExt cx="9145588" cy="5000625"/>
          </a:xfrm>
        </p:grpSpPr>
        <p:pic>
          <p:nvPicPr>
            <p:cNvPr id="4" name="Picture 7" descr="083-The-Dispensations">
              <a:extLst>
                <a:ext uri="{FF2B5EF4-FFF2-40B4-BE49-F238E27FC236}">
                  <a16:creationId xmlns:a16="http://schemas.microsoft.com/office/drawing/2014/main" id="{44043CA7-802A-C93F-679C-8B97FD5EAA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90800"/>
              <a:ext cx="914558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083-The-Dispensations">
              <a:extLst>
                <a:ext uri="{FF2B5EF4-FFF2-40B4-BE49-F238E27FC236}">
                  <a16:creationId xmlns:a16="http://schemas.microsoft.com/office/drawing/2014/main" id="{B0E3B523-D095-385E-2A3E-0AFDFE4A178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34438" y="2673350"/>
              <a:ext cx="1206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083-The-Dispensations">
              <a:extLst>
                <a:ext uri="{FF2B5EF4-FFF2-40B4-BE49-F238E27FC236}">
                  <a16:creationId xmlns:a16="http://schemas.microsoft.com/office/drawing/2014/main" id="{246072F4-3F06-E2AD-BAD1-1FFB8DCB36D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74063" y="987425"/>
              <a:ext cx="7159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083-The-Dispensations">
              <a:extLst>
                <a:ext uri="{FF2B5EF4-FFF2-40B4-BE49-F238E27FC236}">
                  <a16:creationId xmlns:a16="http://schemas.microsoft.com/office/drawing/2014/main" id="{8DEC735C-BFF6-CC0C-8D93-581F7A628E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55025" y="5613400"/>
              <a:ext cx="50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083-The-Dispensations">
              <a:extLst>
                <a:ext uri="{FF2B5EF4-FFF2-40B4-BE49-F238E27FC236}">
                  <a16:creationId xmlns:a16="http://schemas.microsoft.com/office/drawing/2014/main" id="{023534C7-C221-E2EB-02D2-1DF3EDB0C54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53450" y="2695575"/>
              <a:ext cx="276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083-The-Dispensations">
              <a:extLst>
                <a:ext uri="{FF2B5EF4-FFF2-40B4-BE49-F238E27FC236}">
                  <a16:creationId xmlns:a16="http://schemas.microsoft.com/office/drawing/2014/main" id="{7DDFD32D-4CB4-336C-FC2B-C0BA941628A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61375" y="1978025"/>
              <a:ext cx="4714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083-The-Dispensations">
              <a:extLst>
                <a:ext uri="{FF2B5EF4-FFF2-40B4-BE49-F238E27FC236}">
                  <a16:creationId xmlns:a16="http://schemas.microsoft.com/office/drawing/2014/main" id="{62D3130E-0993-3C62-2737-2F4C66C6B09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78750" y="4956175"/>
              <a:ext cx="77946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083-The-Dispensations">
              <a:extLst>
                <a:ext uri="{FF2B5EF4-FFF2-40B4-BE49-F238E27FC236}">
                  <a16:creationId xmlns:a16="http://schemas.microsoft.com/office/drawing/2014/main" id="{FC4F4CC4-0466-E840-60EE-4E6FA1C16ED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80338" y="4310063"/>
              <a:ext cx="812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083-The-Dispensations">
              <a:extLst>
                <a:ext uri="{FF2B5EF4-FFF2-40B4-BE49-F238E27FC236}">
                  <a16:creationId xmlns:a16="http://schemas.microsoft.com/office/drawing/2014/main" id="{18F50795-0436-3EA6-FDD5-376C9638FF37}"/>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77163" y="3694113"/>
              <a:ext cx="7889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083-The-Dispensations">
              <a:extLst>
                <a:ext uri="{FF2B5EF4-FFF2-40B4-BE49-F238E27FC236}">
                  <a16:creationId xmlns:a16="http://schemas.microsoft.com/office/drawing/2014/main" id="{205916D6-24FE-1E48-4338-9D20A863C439}"/>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823200" y="3033713"/>
              <a:ext cx="84931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083-The-Dispensations">
              <a:extLst>
                <a:ext uri="{FF2B5EF4-FFF2-40B4-BE49-F238E27FC236}">
                  <a16:creationId xmlns:a16="http://schemas.microsoft.com/office/drawing/2014/main" id="{2BE8277F-4E60-F756-C7B9-B7105A54381C}"/>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935913" y="2686050"/>
              <a:ext cx="56673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083-The-Dispensations">
              <a:extLst>
                <a:ext uri="{FF2B5EF4-FFF2-40B4-BE49-F238E27FC236}">
                  <a16:creationId xmlns:a16="http://schemas.microsoft.com/office/drawing/2014/main" id="{5E531471-3C51-B5B5-4945-59A93C398CAD}"/>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543800" y="965200"/>
              <a:ext cx="31432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083-The-Dispensations">
              <a:extLst>
                <a:ext uri="{FF2B5EF4-FFF2-40B4-BE49-F238E27FC236}">
                  <a16:creationId xmlns:a16="http://schemas.microsoft.com/office/drawing/2014/main" id="{A723057F-68D4-5FCC-9516-701575DFE891}"/>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645400" y="2994025"/>
              <a:ext cx="1000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083-The-Dispensations">
              <a:extLst>
                <a:ext uri="{FF2B5EF4-FFF2-40B4-BE49-F238E27FC236}">
                  <a16:creationId xmlns:a16="http://schemas.microsoft.com/office/drawing/2014/main" id="{EBE030B4-91BF-D962-DD1F-71CC9EC17451}"/>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369175" y="3041650"/>
              <a:ext cx="2000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descr="083-The-Dispensations">
              <a:extLst>
                <a:ext uri="{FF2B5EF4-FFF2-40B4-BE49-F238E27FC236}">
                  <a16:creationId xmlns:a16="http://schemas.microsoft.com/office/drawing/2014/main" id="{02B63A45-BB68-EAB5-3611-A13455C62DC3}"/>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391400" y="2555875"/>
              <a:ext cx="2587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083-The-Dispensations">
              <a:extLst>
                <a:ext uri="{FF2B5EF4-FFF2-40B4-BE49-F238E27FC236}">
                  <a16:creationId xmlns:a16="http://schemas.microsoft.com/office/drawing/2014/main" id="{8BB00E51-709D-0A29-8EC3-D7B29D117B13}"/>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180263" y="965200"/>
              <a:ext cx="30638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083-The-Dispensations">
              <a:extLst>
                <a:ext uri="{FF2B5EF4-FFF2-40B4-BE49-F238E27FC236}">
                  <a16:creationId xmlns:a16="http://schemas.microsoft.com/office/drawing/2014/main" id="{DE84BF7D-49A5-A3B6-6633-071A26FC4B1D}"/>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162675" y="4946650"/>
              <a:ext cx="8096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083-The-Dispensations">
              <a:extLst>
                <a:ext uri="{FF2B5EF4-FFF2-40B4-BE49-F238E27FC236}">
                  <a16:creationId xmlns:a16="http://schemas.microsoft.com/office/drawing/2014/main" id="{0CE523F5-5143-3318-2DC0-D9878011521C}"/>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164263" y="4319588"/>
              <a:ext cx="9477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descr="083-The-Dispensations">
              <a:extLst>
                <a:ext uri="{FF2B5EF4-FFF2-40B4-BE49-F238E27FC236}">
                  <a16:creationId xmlns:a16="http://schemas.microsoft.com/office/drawing/2014/main" id="{B9B0EB8E-4B1C-E0B1-C0FF-C23A6B68DECB}"/>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159500" y="3697288"/>
              <a:ext cx="11144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083-The-Dispensations">
              <a:extLst>
                <a:ext uri="{FF2B5EF4-FFF2-40B4-BE49-F238E27FC236}">
                  <a16:creationId xmlns:a16="http://schemas.microsoft.com/office/drawing/2014/main" id="{725B49E3-2391-8CE4-9A8A-84D9E25E383B}"/>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915150" y="2633663"/>
              <a:ext cx="3857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083-The-Dispensations">
              <a:extLst>
                <a:ext uri="{FF2B5EF4-FFF2-40B4-BE49-F238E27FC236}">
                  <a16:creationId xmlns:a16="http://schemas.microsoft.com/office/drawing/2014/main" id="{E322003C-0C8C-27D7-2487-1E4BE1C02E97}"/>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100763" y="2630488"/>
              <a:ext cx="38893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9" descr="083-The-Dispensations">
              <a:extLst>
                <a:ext uri="{FF2B5EF4-FFF2-40B4-BE49-F238E27FC236}">
                  <a16:creationId xmlns:a16="http://schemas.microsoft.com/office/drawing/2014/main" id="{9F5E831B-03D9-7059-8DAD-B2D60BE74824}"/>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6486525" y="2836863"/>
              <a:ext cx="4746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0" descr="083-The-Dispensations">
              <a:extLst>
                <a:ext uri="{FF2B5EF4-FFF2-40B4-BE49-F238E27FC236}">
                  <a16:creationId xmlns:a16="http://schemas.microsoft.com/office/drawing/2014/main" id="{ED0AC27F-6EC2-83A4-B2E2-E9513D731F71}"/>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6378575" y="2670175"/>
              <a:ext cx="696913"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descr="083-The-Dispensations">
              <a:extLst>
                <a:ext uri="{FF2B5EF4-FFF2-40B4-BE49-F238E27FC236}">
                  <a16:creationId xmlns:a16="http://schemas.microsoft.com/office/drawing/2014/main" id="{C615CCCF-8F07-3D2E-AA3A-9BE71D2C6EE8}"/>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5026025" y="4946650"/>
              <a:ext cx="703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2" descr="083-The-Dispensations">
              <a:extLst>
                <a:ext uri="{FF2B5EF4-FFF2-40B4-BE49-F238E27FC236}">
                  <a16:creationId xmlns:a16="http://schemas.microsoft.com/office/drawing/2014/main" id="{FF9BB410-5640-F7C1-6EE1-CE023163FEB4}"/>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5037138" y="4319588"/>
              <a:ext cx="685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3" descr="083-The-Dispensations">
              <a:extLst>
                <a:ext uri="{FF2B5EF4-FFF2-40B4-BE49-F238E27FC236}">
                  <a16:creationId xmlns:a16="http://schemas.microsoft.com/office/drawing/2014/main" id="{E1CFAEB1-0E0A-5328-1D2D-9EC7284D4325}"/>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032375" y="3697288"/>
              <a:ext cx="64293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4" descr="083-The-Dispensations">
              <a:extLst>
                <a:ext uri="{FF2B5EF4-FFF2-40B4-BE49-F238E27FC236}">
                  <a16:creationId xmlns:a16="http://schemas.microsoft.com/office/drawing/2014/main" id="{10FDDCC3-5A63-96F3-B501-8D766396F215}"/>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4972050" y="2857500"/>
              <a:ext cx="8556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5" descr="083-The-Dispensations">
              <a:extLst>
                <a:ext uri="{FF2B5EF4-FFF2-40B4-BE49-F238E27FC236}">
                  <a16:creationId xmlns:a16="http://schemas.microsoft.com/office/drawing/2014/main" id="{0E3F9D93-3A48-01CB-5360-23BC34D81746}"/>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5354638" y="2673350"/>
              <a:ext cx="23653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6" descr="083-The-Dispensations">
              <a:extLst>
                <a:ext uri="{FF2B5EF4-FFF2-40B4-BE49-F238E27FC236}">
                  <a16:creationId xmlns:a16="http://schemas.microsoft.com/office/drawing/2014/main" id="{26CCA244-D58E-0ECC-E643-CB56DA8E7E7D}"/>
                </a:ext>
              </a:extLst>
            </p:cNvPr>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3878263" y="4956175"/>
              <a:ext cx="5746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7" descr="083-The-Dispensations">
              <a:extLst>
                <a:ext uri="{FF2B5EF4-FFF2-40B4-BE49-F238E27FC236}">
                  <a16:creationId xmlns:a16="http://schemas.microsoft.com/office/drawing/2014/main" id="{AB987D23-96D7-50ED-C768-61BEA3C1414F}"/>
                </a:ext>
              </a:extLst>
            </p:cNvPr>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3876675" y="4319588"/>
              <a:ext cx="8255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8" descr="083-The-Dispensations">
              <a:extLst>
                <a:ext uri="{FF2B5EF4-FFF2-40B4-BE49-F238E27FC236}">
                  <a16:creationId xmlns:a16="http://schemas.microsoft.com/office/drawing/2014/main" id="{AB8894F1-13B4-DD2C-FE1D-C879B1C2A65D}"/>
                </a:ext>
              </a:extLst>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3875088" y="3697288"/>
              <a:ext cx="5381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9" descr="083-The-Dispensations">
              <a:extLst>
                <a:ext uri="{FF2B5EF4-FFF2-40B4-BE49-F238E27FC236}">
                  <a16:creationId xmlns:a16="http://schemas.microsoft.com/office/drawing/2014/main" id="{64A92DA8-C9BD-05CD-353E-1B60C9F9C86D}"/>
                </a:ext>
              </a:extLst>
            </p:cNvPr>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3830638" y="2870200"/>
              <a:ext cx="76676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0" descr="083-The-Dispensations">
              <a:extLst>
                <a:ext uri="{FF2B5EF4-FFF2-40B4-BE49-F238E27FC236}">
                  <a16:creationId xmlns:a16="http://schemas.microsoft.com/office/drawing/2014/main" id="{8BCD9521-FEBF-CE39-A589-8D80F5CFD660}"/>
                </a:ext>
              </a:extLst>
            </p:cNvPr>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4110038" y="2670175"/>
              <a:ext cx="501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1" descr="083-The-Dispensations">
              <a:extLst>
                <a:ext uri="{FF2B5EF4-FFF2-40B4-BE49-F238E27FC236}">
                  <a16:creationId xmlns:a16="http://schemas.microsoft.com/office/drawing/2014/main" id="{42B1F7EA-4343-AA68-AA31-B62382918B4C}"/>
                </a:ext>
              </a:extLst>
            </p:cNvPr>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3786188" y="2386013"/>
              <a:ext cx="2306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2" descr="083-The-Dispensations">
              <a:extLst>
                <a:ext uri="{FF2B5EF4-FFF2-40B4-BE49-F238E27FC236}">
                  <a16:creationId xmlns:a16="http://schemas.microsoft.com/office/drawing/2014/main" id="{ADF478A4-5A90-E7BD-BAB0-56531A6C6302}"/>
                </a:ext>
              </a:extLst>
            </p:cNvPr>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5951538" y="965200"/>
              <a:ext cx="3048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3" descr="083-The-Dispensations">
              <a:extLst>
                <a:ext uri="{FF2B5EF4-FFF2-40B4-BE49-F238E27FC236}">
                  <a16:creationId xmlns:a16="http://schemas.microsoft.com/office/drawing/2014/main" id="{96808891-4E04-F90F-9A3C-0A8A02CD8146}"/>
                </a:ext>
              </a:extLst>
            </p:cNvPr>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2743200" y="4956175"/>
              <a:ext cx="7064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4" descr="083-The-Dispensations">
              <a:extLst>
                <a:ext uri="{FF2B5EF4-FFF2-40B4-BE49-F238E27FC236}">
                  <a16:creationId xmlns:a16="http://schemas.microsoft.com/office/drawing/2014/main" id="{883B935E-5756-0EFF-619B-A6DB4B969DE9}"/>
                </a:ext>
              </a:extLst>
            </p:cNvPr>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2746375" y="4319588"/>
              <a:ext cx="5365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5" descr="083-The-Dispensations">
              <a:extLst>
                <a:ext uri="{FF2B5EF4-FFF2-40B4-BE49-F238E27FC236}">
                  <a16:creationId xmlns:a16="http://schemas.microsoft.com/office/drawing/2014/main" id="{FA06FB4E-F8E0-6727-B120-B14300456A48}"/>
                </a:ext>
              </a:extLst>
            </p:cNvPr>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2744788" y="3697288"/>
              <a:ext cx="6429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6" descr="083-The-Dispensations">
              <a:extLst>
                <a:ext uri="{FF2B5EF4-FFF2-40B4-BE49-F238E27FC236}">
                  <a16:creationId xmlns:a16="http://schemas.microsoft.com/office/drawing/2014/main" id="{C4052A1C-5D38-E52E-6FB8-E77EB1E26A4B}"/>
                </a:ext>
              </a:extLst>
            </p:cNvPr>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2682875" y="2800350"/>
              <a:ext cx="94456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7" descr="083-The-Dispensations">
              <a:extLst>
                <a:ext uri="{FF2B5EF4-FFF2-40B4-BE49-F238E27FC236}">
                  <a16:creationId xmlns:a16="http://schemas.microsoft.com/office/drawing/2014/main" id="{A580143D-6830-5EE6-9405-85156204E2A7}"/>
                </a:ext>
              </a:extLst>
            </p:cNvPr>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2843213" y="2689225"/>
              <a:ext cx="7651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8" descr="083-The-Dispensations">
              <a:extLst>
                <a:ext uri="{FF2B5EF4-FFF2-40B4-BE49-F238E27FC236}">
                  <a16:creationId xmlns:a16="http://schemas.microsoft.com/office/drawing/2014/main" id="{5A426708-6C2D-4A97-F0ED-8157075669CC}"/>
                </a:ext>
              </a:extLst>
            </p:cNvPr>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1593850" y="4956175"/>
              <a:ext cx="5699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9" descr="083-The-Dispensations">
              <a:extLst>
                <a:ext uri="{FF2B5EF4-FFF2-40B4-BE49-F238E27FC236}">
                  <a16:creationId xmlns:a16="http://schemas.microsoft.com/office/drawing/2014/main" id="{F30188E0-5CBD-ED7D-D3F8-F8337F656FED}"/>
                </a:ext>
              </a:extLst>
            </p:cNvPr>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1585913" y="4319588"/>
              <a:ext cx="666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0" descr="083-The-Dispensations">
              <a:extLst>
                <a:ext uri="{FF2B5EF4-FFF2-40B4-BE49-F238E27FC236}">
                  <a16:creationId xmlns:a16="http://schemas.microsoft.com/office/drawing/2014/main" id="{D3D0D25D-DCF7-D302-A399-7C3578164FEA}"/>
                </a:ext>
              </a:extLst>
            </p:cNvPr>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1592263" y="3687763"/>
              <a:ext cx="868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1" descr="083-The-Dispensations">
              <a:extLst>
                <a:ext uri="{FF2B5EF4-FFF2-40B4-BE49-F238E27FC236}">
                  <a16:creationId xmlns:a16="http://schemas.microsoft.com/office/drawing/2014/main" id="{259C4A79-8480-5580-4B19-91404674FEDE}"/>
                </a:ext>
              </a:extLst>
            </p:cNvPr>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1544638" y="2827338"/>
              <a:ext cx="7620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2" descr="083-The-Dispensations">
              <a:extLst>
                <a:ext uri="{FF2B5EF4-FFF2-40B4-BE49-F238E27FC236}">
                  <a16:creationId xmlns:a16="http://schemas.microsoft.com/office/drawing/2014/main" id="{EF8F40C2-FD32-40C9-2219-F695FF46CAC3}"/>
                </a:ext>
              </a:extLst>
            </p:cNvPr>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1768475" y="2673350"/>
              <a:ext cx="59372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3" descr="083-The-Dispensations">
              <a:extLst>
                <a:ext uri="{FF2B5EF4-FFF2-40B4-BE49-F238E27FC236}">
                  <a16:creationId xmlns:a16="http://schemas.microsoft.com/office/drawing/2014/main" id="{71148C93-A419-B093-51B3-FD8A27907FC4}"/>
                </a:ext>
              </a:extLst>
            </p:cNvPr>
            <p:cNvPicPr>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452438" y="4945063"/>
              <a:ext cx="9382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4" descr="083-The-Dispensations">
              <a:extLst>
                <a:ext uri="{FF2B5EF4-FFF2-40B4-BE49-F238E27FC236}">
                  <a16:creationId xmlns:a16="http://schemas.microsoft.com/office/drawing/2014/main" id="{2B082318-795D-EBE8-D677-6B25854B09B7}"/>
                </a:ext>
              </a:extLst>
            </p:cNvPr>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452438" y="4310063"/>
              <a:ext cx="742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5" descr="083-The-Dispensations">
              <a:extLst>
                <a:ext uri="{FF2B5EF4-FFF2-40B4-BE49-F238E27FC236}">
                  <a16:creationId xmlns:a16="http://schemas.microsoft.com/office/drawing/2014/main" id="{01448163-45FC-5B6D-81D0-5CC1393F448B}"/>
                </a:ext>
              </a:extLst>
            </p:cNvPr>
            <p:cNvPicPr>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449263" y="3697288"/>
              <a:ext cx="6238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6" descr="083-The-Dispensations">
              <a:extLst>
                <a:ext uri="{FF2B5EF4-FFF2-40B4-BE49-F238E27FC236}">
                  <a16:creationId xmlns:a16="http://schemas.microsoft.com/office/drawing/2014/main" id="{EFA6A665-CAF4-6712-9899-959F6F2C04DF}"/>
                </a:ext>
              </a:extLst>
            </p:cNvPr>
            <p:cNvPicPr>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385763" y="2808288"/>
              <a:ext cx="7651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7" descr="083-The-Dispensations">
              <a:extLst>
                <a:ext uri="{FF2B5EF4-FFF2-40B4-BE49-F238E27FC236}">
                  <a16:creationId xmlns:a16="http://schemas.microsoft.com/office/drawing/2014/main" id="{A2C026E7-721A-1363-40CF-E2C23A0A9F88}"/>
                </a:ext>
              </a:extLst>
            </p:cNvPr>
            <p:cNvPicPr>
              <a:picLocks noChangeAspect="1" noChangeArrowheads="1"/>
            </p:cNvPicPr>
            <p:nvPr/>
          </p:nvPicPr>
          <p:blipFill>
            <a:blip r:embed="rId52" cstate="email">
              <a:extLst>
                <a:ext uri="{28A0092B-C50C-407E-A947-70E740481C1C}">
                  <a14:useLocalDpi xmlns:a14="http://schemas.microsoft.com/office/drawing/2010/main"/>
                </a:ext>
              </a:extLst>
            </a:blip>
            <a:srcRect/>
            <a:stretch>
              <a:fillRect/>
            </a:stretch>
          </p:blipFill>
          <p:spPr bwMode="auto">
            <a:xfrm>
              <a:off x="620713" y="2673350"/>
              <a:ext cx="60325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8" descr="083-The-Dispensations">
              <a:extLst>
                <a:ext uri="{FF2B5EF4-FFF2-40B4-BE49-F238E27FC236}">
                  <a16:creationId xmlns:a16="http://schemas.microsoft.com/office/drawing/2014/main" id="{51E85AD3-73BB-BB47-33C4-AEAD27FEB737}"/>
                </a:ext>
              </a:extLst>
            </p:cNvPr>
            <p:cNvPicPr>
              <a:picLocks noChangeAspect="1" noChangeArrowheads="1"/>
            </p:cNvPicPr>
            <p:nvPr/>
          </p:nvPicPr>
          <p:blipFill>
            <a:blip r:embed="rId53" cstate="email">
              <a:extLst>
                <a:ext uri="{28A0092B-C50C-407E-A947-70E740481C1C}">
                  <a14:useLocalDpi xmlns:a14="http://schemas.microsoft.com/office/drawing/2010/main"/>
                </a:ext>
              </a:extLst>
            </a:blip>
            <a:srcRect/>
            <a:stretch>
              <a:fillRect/>
            </a:stretch>
          </p:blipFill>
          <p:spPr bwMode="auto">
            <a:xfrm>
              <a:off x="84138" y="2760663"/>
              <a:ext cx="1174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9" descr="083-The-Dispensations">
              <a:extLst>
                <a:ext uri="{FF2B5EF4-FFF2-40B4-BE49-F238E27FC236}">
                  <a16:creationId xmlns:a16="http://schemas.microsoft.com/office/drawing/2014/main" id="{0D68AEF0-9597-5A35-744D-C2F7152829B6}"/>
                </a:ext>
              </a:extLst>
            </p:cNvPr>
            <p:cNvPicPr>
              <a:picLocks noChangeAspect="1" noChangeArrowheads="1"/>
            </p:cNvPicPr>
            <p:nvPr/>
          </p:nvPicPr>
          <p:blipFill>
            <a:blip r:embed="rId54" cstate="email">
              <a:extLst>
                <a:ext uri="{28A0092B-C50C-407E-A947-70E740481C1C}">
                  <a14:useLocalDpi xmlns:a14="http://schemas.microsoft.com/office/drawing/2010/main"/>
                </a:ext>
              </a:extLst>
            </a:blip>
            <a:srcRect/>
            <a:stretch>
              <a:fillRect/>
            </a:stretch>
          </p:blipFill>
          <p:spPr bwMode="auto">
            <a:xfrm>
              <a:off x="265113" y="4702175"/>
              <a:ext cx="847883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60" descr="083-The-Dispensations">
              <a:extLst>
                <a:ext uri="{FF2B5EF4-FFF2-40B4-BE49-F238E27FC236}">
                  <a16:creationId xmlns:a16="http://schemas.microsoft.com/office/drawing/2014/main" id="{45178E5A-4F20-D785-3374-943A7DE9AF34}"/>
                </a:ext>
              </a:extLst>
            </p:cNvPr>
            <p:cNvPicPr>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265113" y="4086225"/>
              <a:ext cx="847883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61" descr="083-The-Dispensations">
              <a:extLst>
                <a:ext uri="{FF2B5EF4-FFF2-40B4-BE49-F238E27FC236}">
                  <a16:creationId xmlns:a16="http://schemas.microsoft.com/office/drawing/2014/main" id="{BF219662-B3EC-5979-E4CF-AE93F38AED39}"/>
                </a:ext>
              </a:extLst>
            </p:cNvPr>
            <p:cNvPicPr>
              <a:picLocks noChangeAspect="1" noChangeArrowheads="1"/>
            </p:cNvPicPr>
            <p:nvPr/>
          </p:nvPicPr>
          <p:blipFill>
            <a:blip r:embed="rId56" cstate="email">
              <a:extLst>
                <a:ext uri="{28A0092B-C50C-407E-A947-70E740481C1C}">
                  <a14:useLocalDpi xmlns:a14="http://schemas.microsoft.com/office/drawing/2010/main"/>
                </a:ext>
              </a:extLst>
            </a:blip>
            <a:srcRect/>
            <a:stretch>
              <a:fillRect/>
            </a:stretch>
          </p:blipFill>
          <p:spPr bwMode="auto">
            <a:xfrm>
              <a:off x="265113" y="3467100"/>
              <a:ext cx="84820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62" descr="083-The-Dispensations">
              <a:extLst>
                <a:ext uri="{FF2B5EF4-FFF2-40B4-BE49-F238E27FC236}">
                  <a16:creationId xmlns:a16="http://schemas.microsoft.com/office/drawing/2014/main" id="{9A39C720-E226-8924-DBBA-15FC853D5A00}"/>
                </a:ext>
              </a:extLst>
            </p:cNvPr>
            <p:cNvPicPr>
              <a:picLocks noChangeAspect="1" noChangeArrowheads="1"/>
            </p:cNvPicPr>
            <p:nvPr/>
          </p:nvPicPr>
          <p:blipFill>
            <a:blip r:embed="rId57" cstate="email">
              <a:extLst>
                <a:ext uri="{28A0092B-C50C-407E-A947-70E740481C1C}">
                  <a14:useLocalDpi xmlns:a14="http://schemas.microsoft.com/office/drawing/2010/main"/>
                </a:ext>
              </a:extLst>
            </a:blip>
            <a:srcRect/>
            <a:stretch>
              <a:fillRect/>
            </a:stretch>
          </p:blipFill>
          <p:spPr bwMode="auto">
            <a:xfrm>
              <a:off x="3889375" y="5621338"/>
              <a:ext cx="1298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Rectangle 59">
            <a:extLst>
              <a:ext uri="{FF2B5EF4-FFF2-40B4-BE49-F238E27FC236}">
                <a16:creationId xmlns:a16="http://schemas.microsoft.com/office/drawing/2014/main" id="{55C8DC7B-4048-5155-9BDE-304663D3690C}"/>
              </a:ext>
            </a:extLst>
          </p:cNvPr>
          <p:cNvSpPr/>
          <p:nvPr/>
        </p:nvSpPr>
        <p:spPr bwMode="auto">
          <a:xfrm>
            <a:off x="7971731" y="2313142"/>
            <a:ext cx="1705734" cy="3935258"/>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61" name="Group 60">
            <a:extLst>
              <a:ext uri="{FF2B5EF4-FFF2-40B4-BE49-F238E27FC236}">
                <a16:creationId xmlns:a16="http://schemas.microsoft.com/office/drawing/2014/main" id="{1BE0D328-464E-8872-4FA2-3C882455914E}"/>
              </a:ext>
            </a:extLst>
          </p:cNvPr>
          <p:cNvGrpSpPr/>
          <p:nvPr/>
        </p:nvGrpSpPr>
        <p:grpSpPr>
          <a:xfrm>
            <a:off x="7415767" y="3937918"/>
            <a:ext cx="2808287" cy="1636712"/>
            <a:chOff x="3163888" y="3697288"/>
            <a:chExt cx="2808287" cy="1636712"/>
          </a:xfrm>
        </p:grpSpPr>
        <p:pic>
          <p:nvPicPr>
            <p:cNvPr id="62" name="Picture 41" descr="083-Dispensation-6">
              <a:extLst>
                <a:ext uri="{FF2B5EF4-FFF2-40B4-BE49-F238E27FC236}">
                  <a16:creationId xmlns:a16="http://schemas.microsoft.com/office/drawing/2014/main" id="{36235528-0D78-54FA-28FC-089B829862C8}"/>
                </a:ext>
              </a:extLst>
            </p:cNvPr>
            <p:cNvPicPr>
              <a:picLocks noChangeAspect="1" noChangeArrowheads="1"/>
            </p:cNvPicPr>
            <p:nvPr/>
          </p:nvPicPr>
          <p:blipFill rotWithShape="1">
            <a:blip r:embed="rId58" cstate="email">
              <a:extLst>
                <a:ext uri="{28A0092B-C50C-407E-A947-70E740481C1C}">
                  <a14:useLocalDpi xmlns:a14="http://schemas.microsoft.com/office/drawing/2010/main"/>
                </a:ext>
              </a:extLst>
            </a:blip>
            <a:srcRect/>
            <a:stretch/>
          </p:blipFill>
          <p:spPr bwMode="auto">
            <a:xfrm>
              <a:off x="3163888" y="3962400"/>
              <a:ext cx="28082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3" descr="083-Dispensation-6">
              <a:extLst>
                <a:ext uri="{FF2B5EF4-FFF2-40B4-BE49-F238E27FC236}">
                  <a16:creationId xmlns:a16="http://schemas.microsoft.com/office/drawing/2014/main" id="{1FA3576C-CE7E-B909-8F7A-5FF9B799C399}"/>
                </a:ext>
              </a:extLst>
            </p:cNvPr>
            <p:cNvPicPr>
              <a:picLocks noChangeAspect="1" noChangeArrowheads="1"/>
            </p:cNvPicPr>
            <p:nvPr/>
          </p:nvPicPr>
          <p:blipFill>
            <a:blip r:embed="rId59" cstate="email">
              <a:extLst>
                <a:ext uri="{28A0092B-C50C-407E-A947-70E740481C1C}">
                  <a14:useLocalDpi xmlns:a14="http://schemas.microsoft.com/office/drawing/2010/main"/>
                </a:ext>
              </a:extLst>
            </a:blip>
            <a:srcRect/>
            <a:stretch>
              <a:fillRect/>
            </a:stretch>
          </p:blipFill>
          <p:spPr bwMode="auto">
            <a:xfrm>
              <a:off x="3319463" y="4116388"/>
              <a:ext cx="20669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0" descr="083-Dispensation-6">
              <a:extLst>
                <a:ext uri="{FF2B5EF4-FFF2-40B4-BE49-F238E27FC236}">
                  <a16:creationId xmlns:a16="http://schemas.microsoft.com/office/drawing/2014/main" id="{948549CF-2BAA-97E7-BB11-38F137C7A975}"/>
                </a:ext>
              </a:extLst>
            </p:cNvPr>
            <p:cNvPicPr>
              <a:picLocks noChangeAspect="1" noChangeArrowheads="1"/>
            </p:cNvPicPr>
            <p:nvPr/>
          </p:nvPicPr>
          <p:blipFill>
            <a:blip r:embed="rId60" cstate="email">
              <a:extLst>
                <a:ext uri="{28A0092B-C50C-407E-A947-70E740481C1C}">
                  <a14:useLocalDpi xmlns:a14="http://schemas.microsoft.com/office/drawing/2010/main"/>
                </a:ext>
              </a:extLst>
            </a:blip>
            <a:srcRect/>
            <a:stretch>
              <a:fillRect/>
            </a:stretch>
          </p:blipFill>
          <p:spPr bwMode="auto">
            <a:xfrm>
              <a:off x="3163888" y="3697288"/>
              <a:ext cx="28082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605103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is A Massive NT Subject</a:t>
            </a:r>
          </a:p>
        </p:txBody>
      </p:sp>
      <p:sp>
        <p:nvSpPr>
          <p:cNvPr id="9219" name="Rectangle 3"/>
          <p:cNvSpPr>
            <a:spLocks noGrp="1" noChangeArrowheads="1"/>
          </p:cNvSpPr>
          <p:nvPr>
            <p:ph sz="half" idx="1"/>
          </p:nvPr>
        </p:nvSpPr>
        <p:spPr>
          <a:xfrm>
            <a:off x="457200" y="1447800"/>
            <a:ext cx="11353800" cy="4876799"/>
          </a:xfrm>
        </p:spPr>
        <p:txBody>
          <a:bodyPr/>
          <a:lstStyle/>
          <a:p>
            <a:pPr marL="571500" indent="-571500" eaLnBrk="1" hangingPunct="1">
              <a:lnSpc>
                <a:spcPct val="90000"/>
              </a:lnSpc>
              <a:spcBef>
                <a:spcPts val="2400"/>
              </a:spcBef>
              <a:defRPr/>
            </a:pPr>
            <a:r>
              <a:rPr lang="en-US" sz="3400" b="1" dirty="0">
                <a:solidFill>
                  <a:srgbClr val="FFFF00"/>
                </a:solidFill>
              </a:rPr>
              <a:t>Gospels</a:t>
            </a:r>
            <a:r>
              <a:rPr lang="en-US" sz="3400" dirty="0">
                <a:solidFill>
                  <a:srgbClr val="FFFF00"/>
                </a:solidFill>
              </a:rPr>
              <a:t> (Matt 13)</a:t>
            </a:r>
          </a:p>
        </p:txBody>
      </p:sp>
      <p:pic>
        <p:nvPicPr>
          <p:cNvPr id="2" name="Picture 4">
            <a:extLst>
              <a:ext uri="{FF2B5EF4-FFF2-40B4-BE49-F238E27FC236}">
                <a16:creationId xmlns:a16="http://schemas.microsoft.com/office/drawing/2014/main" id="{7677372D-C7EF-7F43-1651-24F7183771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2133600"/>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0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500"/>
                                        <p:tgtEl>
                                          <p:spTgt spid="286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9">
                                            <p:txEl>
                                              <p:pRg st="0" end="0"/>
                                            </p:txEl>
                                          </p:spTgt>
                                        </p:tgtEl>
                                        <p:attrNameLst>
                                          <p:attrName>style.visibility</p:attrName>
                                        </p:attrNameLst>
                                      </p:cBhvr>
                                      <p:to>
                                        <p:strVal val="visible"/>
                                      </p:to>
                                    </p:set>
                                    <p:animEffect transition="in" filter="fade">
                                      <p:cBhvr>
                                        <p:cTn id="10" dur="500"/>
                                        <p:tgtEl>
                                          <p:spTgt spid="921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921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is A Massive NT Subject</a:t>
            </a:r>
          </a:p>
        </p:txBody>
      </p:sp>
      <p:sp>
        <p:nvSpPr>
          <p:cNvPr id="9219" name="Rectangle 3"/>
          <p:cNvSpPr>
            <a:spLocks noGrp="1" noChangeArrowheads="1"/>
          </p:cNvSpPr>
          <p:nvPr>
            <p:ph sz="half" idx="1"/>
          </p:nvPr>
        </p:nvSpPr>
        <p:spPr>
          <a:xfrm>
            <a:off x="457200" y="1447800"/>
            <a:ext cx="11353800" cy="4876799"/>
          </a:xfrm>
        </p:spPr>
        <p:txBody>
          <a:bodyPr/>
          <a:lstStyle/>
          <a:p>
            <a:pPr marL="571500" indent="-571500" eaLnBrk="1" hangingPunct="1">
              <a:lnSpc>
                <a:spcPct val="90000"/>
              </a:lnSpc>
              <a:spcBef>
                <a:spcPts val="2400"/>
              </a:spcBef>
              <a:defRPr/>
            </a:pPr>
            <a:r>
              <a:rPr lang="en-US" sz="3400" b="1" dirty="0">
                <a:solidFill>
                  <a:schemeClr val="tx1">
                    <a:lumMod val="75000"/>
                  </a:schemeClr>
                </a:solidFill>
              </a:rPr>
              <a:t>Gospels</a:t>
            </a:r>
            <a:r>
              <a:rPr lang="en-US" sz="3400" dirty="0">
                <a:solidFill>
                  <a:schemeClr val="tx1">
                    <a:lumMod val="75000"/>
                  </a:schemeClr>
                </a:solidFill>
              </a:rPr>
              <a:t> (Matt 13)</a:t>
            </a:r>
          </a:p>
          <a:p>
            <a:pPr marL="571500" indent="-571500" eaLnBrk="1" hangingPunct="1">
              <a:lnSpc>
                <a:spcPct val="90000"/>
              </a:lnSpc>
              <a:spcBef>
                <a:spcPts val="2400"/>
              </a:spcBef>
              <a:defRPr/>
            </a:pPr>
            <a:r>
              <a:rPr lang="en-US" sz="3400" b="1" dirty="0">
                <a:solidFill>
                  <a:srgbClr val="FFFF00"/>
                </a:solidFill>
              </a:rPr>
              <a:t>Early church</a:t>
            </a:r>
            <a:r>
              <a:rPr lang="en-US" sz="3400" dirty="0">
                <a:solidFill>
                  <a:srgbClr val="FFFF00"/>
                </a:solidFill>
              </a:rPr>
              <a:t> (Acts 20:29-31)</a:t>
            </a:r>
          </a:p>
          <a:p>
            <a:pPr marL="971550" lvl="1" indent="-571500" eaLnBrk="1" hangingPunct="1">
              <a:lnSpc>
                <a:spcPct val="90000"/>
              </a:lnSpc>
              <a:spcBef>
                <a:spcPts val="2400"/>
              </a:spcBef>
              <a:defRPr/>
            </a:pPr>
            <a:r>
              <a:rPr lang="en-US" sz="3600" dirty="0"/>
              <a:t>Acts 20:29-31 For I know this, that after my departure savage wolves will come in among you, not sparing the flock. Also from among yourselves men will rise up, speaking perverse things, to draw away the disciples after themselves. Therefore watch, and remember that for three years I did not cease to warn everyone night and day with tears.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is A Massive NT Subject</a:t>
            </a:r>
          </a:p>
        </p:txBody>
      </p:sp>
      <p:sp>
        <p:nvSpPr>
          <p:cNvPr id="9219" name="Rectangle 3"/>
          <p:cNvSpPr>
            <a:spLocks noGrp="1" noChangeArrowheads="1"/>
          </p:cNvSpPr>
          <p:nvPr>
            <p:ph sz="half" idx="1"/>
          </p:nvPr>
        </p:nvSpPr>
        <p:spPr>
          <a:xfrm>
            <a:off x="457200" y="1447800"/>
            <a:ext cx="11353800" cy="4876799"/>
          </a:xfrm>
        </p:spPr>
        <p:txBody>
          <a:bodyPr/>
          <a:lstStyle/>
          <a:p>
            <a:pPr marL="571500" indent="-571500" eaLnBrk="1" hangingPunct="1">
              <a:lnSpc>
                <a:spcPct val="90000"/>
              </a:lnSpc>
              <a:spcBef>
                <a:spcPts val="2400"/>
              </a:spcBef>
              <a:defRPr/>
            </a:pPr>
            <a:r>
              <a:rPr lang="en-US" sz="3400" b="1" dirty="0">
                <a:solidFill>
                  <a:schemeClr val="tx1">
                    <a:lumMod val="75000"/>
                  </a:schemeClr>
                </a:solidFill>
              </a:rPr>
              <a:t>Gospels</a:t>
            </a:r>
            <a:r>
              <a:rPr lang="en-US" sz="3400" dirty="0">
                <a:solidFill>
                  <a:schemeClr val="tx1">
                    <a:lumMod val="75000"/>
                  </a:schemeClr>
                </a:solidFill>
              </a:rPr>
              <a:t> (Matt 13)</a:t>
            </a:r>
          </a:p>
          <a:p>
            <a:pPr marL="571500" indent="-571500" eaLnBrk="1" hangingPunct="1">
              <a:lnSpc>
                <a:spcPct val="90000"/>
              </a:lnSpc>
              <a:spcBef>
                <a:spcPts val="2400"/>
              </a:spcBef>
              <a:defRPr/>
            </a:pPr>
            <a:r>
              <a:rPr lang="en-US" sz="3400" b="1" dirty="0">
                <a:solidFill>
                  <a:schemeClr val="tx1">
                    <a:lumMod val="75000"/>
                  </a:schemeClr>
                </a:solidFill>
              </a:rPr>
              <a:t>Early church</a:t>
            </a:r>
            <a:r>
              <a:rPr lang="en-US" sz="3400" dirty="0">
                <a:solidFill>
                  <a:schemeClr val="tx1">
                    <a:lumMod val="75000"/>
                  </a:schemeClr>
                </a:solidFill>
              </a:rPr>
              <a:t> (Acts 20:29-31)</a:t>
            </a:r>
          </a:p>
          <a:p>
            <a:pPr marL="571500" indent="-571500" eaLnBrk="1" hangingPunct="1">
              <a:lnSpc>
                <a:spcPct val="90000"/>
              </a:lnSpc>
              <a:spcBef>
                <a:spcPts val="2400"/>
              </a:spcBef>
              <a:defRPr/>
            </a:pPr>
            <a:r>
              <a:rPr lang="en-US" sz="3400" b="1" dirty="0">
                <a:solidFill>
                  <a:srgbClr val="FFFF00"/>
                </a:solidFill>
              </a:rPr>
              <a:t>Pauline letters</a:t>
            </a:r>
            <a:r>
              <a:rPr lang="en-US" sz="3400" dirty="0">
                <a:solidFill>
                  <a:srgbClr val="FFFF00"/>
                </a:solidFill>
              </a:rPr>
              <a:t> (Rom 16:17-18; Gal 1:6-9; 2 Cor 11:1-15; Phil 3:2, 18-19; Col 2:8; 1 Tim 4; 2 Tim 3</a:t>
            </a:r>
            <a:r>
              <a:rPr lang="en-US" sz="3400" dirty="0">
                <a:solidFill>
                  <a:srgbClr val="FFFF00"/>
                </a:solidFill>
                <a:cs typeface="Arial" charset="0"/>
              </a:rPr>
              <a:t>–4; Titus 1:10)</a:t>
            </a:r>
            <a:r>
              <a:rPr lang="en-US" sz="3400" dirty="0">
                <a:solidFill>
                  <a:srgbClr val="FFFF00"/>
                </a:solidFill>
              </a:rPr>
              <a:t> </a:t>
            </a:r>
          </a:p>
        </p:txBody>
      </p:sp>
    </p:spTree>
    <p:extLst>
      <p:ext uri="{BB962C8B-B14F-4D97-AF65-F5344CB8AC3E}">
        <p14:creationId xmlns:p14="http://schemas.microsoft.com/office/powerpoint/2010/main" val="328314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1762FF-26AF-46D5-2760-44548B84F21C}"/>
              </a:ext>
            </a:extLst>
          </p:cNvPr>
          <p:cNvSpPr txBox="1"/>
          <p:nvPr/>
        </p:nvSpPr>
        <p:spPr>
          <a:xfrm>
            <a:off x="533400" y="381000"/>
            <a:ext cx="11125200" cy="6001643"/>
          </a:xfrm>
          <a:prstGeom prst="rect">
            <a:avLst/>
          </a:prstGeom>
          <a:solidFill>
            <a:schemeClr val="tx1"/>
          </a:solidFill>
          <a:ln>
            <a:solidFill>
              <a:schemeClr val="bg2"/>
            </a:solidFill>
          </a:ln>
        </p:spPr>
        <p:txBody>
          <a:bodyPr wrap="square" rtlCol="0">
            <a:spAutoFit/>
          </a:bodyPr>
          <a:lstStyle/>
          <a:p>
            <a:pPr marL="457200" marR="0" lvl="0" indent="-457200" algn="l" defTabSz="914400" rtl="0" eaLnBrk="1" fontAlgn="base" latinLnBrk="0" hangingPunct="1">
              <a:lnSpc>
                <a:spcPct val="100000"/>
              </a:lnSpc>
              <a:spcBef>
                <a:spcPct val="0"/>
              </a:spcBef>
              <a:spcAft>
                <a:spcPts val="24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“One of the things the Bible says is that during the time when we’re anticipating the rapture, there will be what they call the falling away, the apostasy, is what theologians call it.”</a:t>
            </a:r>
          </a:p>
          <a:p>
            <a:pPr marL="457200" marR="0" lvl="0" indent="-457200" algn="l" defTabSz="914400" rtl="0" eaLnBrk="1" fontAlgn="base" latinLnBrk="0" hangingPunct="1">
              <a:lnSpc>
                <a:spcPct val="100000"/>
              </a:lnSpc>
              <a:spcBef>
                <a:spcPct val="0"/>
              </a:spcBef>
              <a:spcAft>
                <a:spcPts val="24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“There will be a time when people who once embraced the truth will fall away from the truth, and it will be an epidemic of this.”</a:t>
            </a:r>
          </a:p>
          <a:p>
            <a:pPr marL="457200" marR="0" lvl="0" indent="-457200" algn="l" defTabSz="914400" rtl="0" eaLnBrk="1" fontAlgn="base" latinLnBrk="0" hangingPunct="1">
              <a:lnSpc>
                <a:spcPct val="100000"/>
              </a:lnSpc>
              <a:spcBef>
                <a:spcPct val="0"/>
              </a:spcBef>
              <a:spcAft>
                <a:spcPts val="2400"/>
              </a:spcAft>
              <a:buClrTx/>
              <a:buSzTx/>
              <a:buFont typeface="Arial" panose="020B0604020202020204" pitchFamily="34" charset="0"/>
              <a:buChar char="•"/>
              <a:tabLst/>
              <a:defRPr/>
            </a:pP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base" latinLnBrk="0" hangingPunct="1">
              <a:lnSpc>
                <a:spcPct val="100000"/>
              </a:lnSpc>
              <a:spcBef>
                <a:spcPct val="0"/>
              </a:spcBef>
              <a:spcAft>
                <a:spcPts val="2400"/>
              </a:spcAft>
              <a:buClrTx/>
              <a:buSzTx/>
              <a:buFont typeface="Arial" panose="020B0604020202020204" pitchFamily="34" charset="0"/>
              <a:buChar char="•"/>
              <a:tabLst/>
              <a:defRPr/>
            </a:pP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9919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is A Massive NT Subject</a:t>
            </a:r>
          </a:p>
        </p:txBody>
      </p:sp>
      <p:sp>
        <p:nvSpPr>
          <p:cNvPr id="9219" name="Rectangle 3"/>
          <p:cNvSpPr>
            <a:spLocks noGrp="1" noChangeArrowheads="1"/>
          </p:cNvSpPr>
          <p:nvPr>
            <p:ph sz="half" idx="1"/>
          </p:nvPr>
        </p:nvSpPr>
        <p:spPr>
          <a:xfrm>
            <a:off x="457200" y="1447800"/>
            <a:ext cx="11353800" cy="4876799"/>
          </a:xfrm>
        </p:spPr>
        <p:txBody>
          <a:bodyPr/>
          <a:lstStyle/>
          <a:p>
            <a:pPr marL="571500" indent="-571500" eaLnBrk="1" hangingPunct="1">
              <a:lnSpc>
                <a:spcPct val="90000"/>
              </a:lnSpc>
              <a:spcBef>
                <a:spcPts val="2400"/>
              </a:spcBef>
              <a:defRPr/>
            </a:pPr>
            <a:r>
              <a:rPr lang="en-US" sz="3400" b="1" dirty="0">
                <a:solidFill>
                  <a:schemeClr val="tx1">
                    <a:lumMod val="75000"/>
                  </a:schemeClr>
                </a:solidFill>
              </a:rPr>
              <a:t>Gospels</a:t>
            </a:r>
            <a:r>
              <a:rPr lang="en-US" sz="3400" dirty="0">
                <a:solidFill>
                  <a:schemeClr val="tx1">
                    <a:lumMod val="75000"/>
                  </a:schemeClr>
                </a:solidFill>
              </a:rPr>
              <a:t> (Matt 13)</a:t>
            </a:r>
          </a:p>
          <a:p>
            <a:pPr marL="571500" indent="-571500" eaLnBrk="1" hangingPunct="1">
              <a:lnSpc>
                <a:spcPct val="90000"/>
              </a:lnSpc>
              <a:spcBef>
                <a:spcPts val="2400"/>
              </a:spcBef>
              <a:defRPr/>
            </a:pPr>
            <a:r>
              <a:rPr lang="en-US" sz="3400" b="1" dirty="0">
                <a:solidFill>
                  <a:schemeClr val="tx1">
                    <a:lumMod val="75000"/>
                  </a:schemeClr>
                </a:solidFill>
              </a:rPr>
              <a:t>Early church</a:t>
            </a:r>
            <a:r>
              <a:rPr lang="en-US" sz="3400" dirty="0">
                <a:solidFill>
                  <a:schemeClr val="tx1">
                    <a:lumMod val="75000"/>
                  </a:schemeClr>
                </a:solidFill>
              </a:rPr>
              <a:t> (Acts 20:29-31)</a:t>
            </a:r>
          </a:p>
          <a:p>
            <a:pPr marL="571500" indent="-571500" eaLnBrk="1" hangingPunct="1">
              <a:lnSpc>
                <a:spcPct val="90000"/>
              </a:lnSpc>
              <a:spcBef>
                <a:spcPts val="2400"/>
              </a:spcBef>
              <a:defRPr/>
            </a:pPr>
            <a:r>
              <a:rPr lang="en-US" sz="3400" b="1" dirty="0">
                <a:solidFill>
                  <a:schemeClr val="tx1">
                    <a:lumMod val="75000"/>
                  </a:schemeClr>
                </a:solidFill>
              </a:rPr>
              <a:t>Pauline letters</a:t>
            </a:r>
            <a:r>
              <a:rPr lang="en-US" sz="3400" dirty="0">
                <a:solidFill>
                  <a:schemeClr val="tx1">
                    <a:lumMod val="75000"/>
                  </a:schemeClr>
                </a:solidFill>
              </a:rPr>
              <a:t> (Rom 16:17-18; Gal 1:6-9; 2 Cor 11:1-15; Phil 3:2, 18-19; Col 2:8; 1 Tim 4; 2 Tim 3</a:t>
            </a:r>
            <a:r>
              <a:rPr lang="en-US" sz="3400" dirty="0">
                <a:solidFill>
                  <a:schemeClr val="tx1">
                    <a:lumMod val="75000"/>
                  </a:schemeClr>
                </a:solidFill>
                <a:cs typeface="Arial" charset="0"/>
              </a:rPr>
              <a:t>–4; Titus 1:10)</a:t>
            </a:r>
            <a:r>
              <a:rPr lang="en-US" sz="3400" dirty="0">
                <a:solidFill>
                  <a:schemeClr val="tx1">
                    <a:lumMod val="75000"/>
                  </a:schemeClr>
                </a:solidFill>
              </a:rPr>
              <a:t> </a:t>
            </a:r>
          </a:p>
          <a:p>
            <a:pPr marL="571500" indent="-571500" eaLnBrk="1" hangingPunct="1">
              <a:lnSpc>
                <a:spcPct val="90000"/>
              </a:lnSpc>
              <a:spcBef>
                <a:spcPts val="2400"/>
              </a:spcBef>
              <a:defRPr/>
            </a:pPr>
            <a:r>
              <a:rPr lang="en-US" sz="3400" b="1" dirty="0">
                <a:solidFill>
                  <a:srgbClr val="FFFF00"/>
                </a:solidFill>
              </a:rPr>
              <a:t>Revelation</a:t>
            </a:r>
            <a:r>
              <a:rPr lang="en-US" sz="3400" dirty="0">
                <a:solidFill>
                  <a:srgbClr val="FFFF00"/>
                </a:solidFill>
              </a:rPr>
              <a:t> (2</a:t>
            </a:r>
            <a:r>
              <a:rPr lang="en-US" sz="3400" dirty="0">
                <a:solidFill>
                  <a:srgbClr val="FFFF00"/>
                </a:solidFill>
                <a:cs typeface="Arial" charset="0"/>
              </a:rPr>
              <a:t>–3)</a:t>
            </a:r>
          </a:p>
        </p:txBody>
      </p:sp>
    </p:spTree>
    <p:extLst>
      <p:ext uri="{BB962C8B-B14F-4D97-AF65-F5344CB8AC3E}">
        <p14:creationId xmlns:p14="http://schemas.microsoft.com/office/powerpoint/2010/main" val="4018959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is A Massive NT Subject</a:t>
            </a:r>
          </a:p>
        </p:txBody>
      </p:sp>
      <p:sp>
        <p:nvSpPr>
          <p:cNvPr id="9219" name="Rectangle 3"/>
          <p:cNvSpPr>
            <a:spLocks noGrp="1" noChangeArrowheads="1"/>
          </p:cNvSpPr>
          <p:nvPr>
            <p:ph sz="half" idx="1"/>
          </p:nvPr>
        </p:nvSpPr>
        <p:spPr>
          <a:xfrm>
            <a:off x="457200" y="1447800"/>
            <a:ext cx="11353800" cy="4876799"/>
          </a:xfrm>
        </p:spPr>
        <p:txBody>
          <a:bodyPr/>
          <a:lstStyle/>
          <a:p>
            <a:pPr marL="571500" indent="-571500" eaLnBrk="1" hangingPunct="1">
              <a:lnSpc>
                <a:spcPct val="90000"/>
              </a:lnSpc>
              <a:spcBef>
                <a:spcPts val="2400"/>
              </a:spcBef>
              <a:defRPr/>
            </a:pPr>
            <a:r>
              <a:rPr lang="en-US" sz="3400" b="1" dirty="0">
                <a:solidFill>
                  <a:schemeClr val="tx1">
                    <a:lumMod val="75000"/>
                  </a:schemeClr>
                </a:solidFill>
              </a:rPr>
              <a:t>Gospels</a:t>
            </a:r>
            <a:r>
              <a:rPr lang="en-US" sz="3400" dirty="0">
                <a:solidFill>
                  <a:schemeClr val="tx1">
                    <a:lumMod val="75000"/>
                  </a:schemeClr>
                </a:solidFill>
              </a:rPr>
              <a:t> (Matt 13)</a:t>
            </a:r>
          </a:p>
          <a:p>
            <a:pPr marL="571500" indent="-571500" eaLnBrk="1" hangingPunct="1">
              <a:lnSpc>
                <a:spcPct val="90000"/>
              </a:lnSpc>
              <a:spcBef>
                <a:spcPts val="2400"/>
              </a:spcBef>
              <a:defRPr/>
            </a:pPr>
            <a:r>
              <a:rPr lang="en-US" sz="3400" b="1" dirty="0">
                <a:solidFill>
                  <a:schemeClr val="tx1">
                    <a:lumMod val="75000"/>
                  </a:schemeClr>
                </a:solidFill>
              </a:rPr>
              <a:t>Early church</a:t>
            </a:r>
            <a:r>
              <a:rPr lang="en-US" sz="3400" dirty="0">
                <a:solidFill>
                  <a:schemeClr val="tx1">
                    <a:lumMod val="75000"/>
                  </a:schemeClr>
                </a:solidFill>
              </a:rPr>
              <a:t> (Acts 20:29-31)</a:t>
            </a:r>
          </a:p>
          <a:p>
            <a:pPr marL="571500" indent="-571500" eaLnBrk="1" hangingPunct="1">
              <a:lnSpc>
                <a:spcPct val="90000"/>
              </a:lnSpc>
              <a:spcBef>
                <a:spcPts val="2400"/>
              </a:spcBef>
              <a:defRPr/>
            </a:pPr>
            <a:r>
              <a:rPr lang="en-US" sz="3400" b="1" dirty="0">
                <a:solidFill>
                  <a:schemeClr val="tx1">
                    <a:lumMod val="75000"/>
                  </a:schemeClr>
                </a:solidFill>
              </a:rPr>
              <a:t>Pauline letters</a:t>
            </a:r>
            <a:r>
              <a:rPr lang="en-US" sz="3400" dirty="0">
                <a:solidFill>
                  <a:schemeClr val="tx1">
                    <a:lumMod val="75000"/>
                  </a:schemeClr>
                </a:solidFill>
              </a:rPr>
              <a:t> (Rom 16:17-18; Gal 1:6-9; 2 Cor 11:1-15; Phil 3:2, 18-19; Col 2:8; 1 Tim 4; 2 Tim 3</a:t>
            </a:r>
            <a:r>
              <a:rPr lang="en-US" sz="3400" dirty="0">
                <a:solidFill>
                  <a:schemeClr val="tx1">
                    <a:lumMod val="75000"/>
                  </a:schemeClr>
                </a:solidFill>
                <a:cs typeface="Arial" charset="0"/>
              </a:rPr>
              <a:t>–4; Titus 1:10)</a:t>
            </a:r>
            <a:r>
              <a:rPr lang="en-US" sz="3400" dirty="0">
                <a:solidFill>
                  <a:schemeClr val="tx1">
                    <a:lumMod val="75000"/>
                  </a:schemeClr>
                </a:solidFill>
              </a:rPr>
              <a:t> </a:t>
            </a:r>
          </a:p>
          <a:p>
            <a:pPr marL="571500" indent="-571500" eaLnBrk="1" hangingPunct="1">
              <a:lnSpc>
                <a:spcPct val="90000"/>
              </a:lnSpc>
              <a:spcBef>
                <a:spcPts val="2400"/>
              </a:spcBef>
              <a:defRPr/>
            </a:pPr>
            <a:r>
              <a:rPr lang="en-US" sz="3400" b="1" dirty="0">
                <a:solidFill>
                  <a:schemeClr val="tx1">
                    <a:lumMod val="75000"/>
                  </a:schemeClr>
                </a:solidFill>
              </a:rPr>
              <a:t>Revelation</a:t>
            </a:r>
            <a:r>
              <a:rPr lang="en-US" sz="3400" dirty="0">
                <a:solidFill>
                  <a:schemeClr val="tx1">
                    <a:lumMod val="75000"/>
                  </a:schemeClr>
                </a:solidFill>
              </a:rPr>
              <a:t> (2</a:t>
            </a:r>
            <a:r>
              <a:rPr lang="en-US" sz="3400" dirty="0">
                <a:solidFill>
                  <a:schemeClr val="tx1">
                    <a:lumMod val="75000"/>
                  </a:schemeClr>
                </a:solidFill>
                <a:cs typeface="Arial" charset="0"/>
              </a:rPr>
              <a:t>–3)</a:t>
            </a:r>
          </a:p>
          <a:p>
            <a:pPr marL="571500" indent="-571500" eaLnBrk="1" hangingPunct="1">
              <a:lnSpc>
                <a:spcPct val="90000"/>
              </a:lnSpc>
              <a:spcBef>
                <a:spcPts val="2400"/>
              </a:spcBef>
              <a:defRPr/>
            </a:pPr>
            <a:r>
              <a:rPr lang="en-US" sz="3400" b="1" dirty="0">
                <a:solidFill>
                  <a:srgbClr val="FFFF00"/>
                </a:solidFill>
              </a:rPr>
              <a:t>General letters</a:t>
            </a:r>
            <a:r>
              <a:rPr lang="en-US" sz="3400" dirty="0">
                <a:solidFill>
                  <a:srgbClr val="FFFF00"/>
                </a:solidFill>
              </a:rPr>
              <a:t> (</a:t>
            </a:r>
            <a:r>
              <a:rPr lang="en-US" sz="3400" dirty="0" err="1">
                <a:solidFill>
                  <a:srgbClr val="FFFF00"/>
                </a:solidFill>
              </a:rPr>
              <a:t>Heb</a:t>
            </a:r>
            <a:r>
              <a:rPr lang="en-US" sz="3400" dirty="0">
                <a:solidFill>
                  <a:srgbClr val="FFFF00"/>
                </a:solidFill>
              </a:rPr>
              <a:t> 2:1-4; 2 Pet 2</a:t>
            </a:r>
            <a:r>
              <a:rPr lang="en-US" sz="3400" dirty="0">
                <a:solidFill>
                  <a:srgbClr val="FFFF00"/>
                </a:solidFill>
                <a:cs typeface="Arial" charset="0"/>
              </a:rPr>
              <a:t>–3; Jude; 1 John 4:1-6)</a:t>
            </a:r>
            <a:endParaRPr lang="en-US" sz="3400" dirty="0">
              <a:solidFill>
                <a:srgbClr val="FFFF00"/>
              </a:solidFill>
            </a:endParaRPr>
          </a:p>
        </p:txBody>
      </p:sp>
    </p:spTree>
    <p:extLst>
      <p:ext uri="{BB962C8B-B14F-4D97-AF65-F5344CB8AC3E}">
        <p14:creationId xmlns:p14="http://schemas.microsoft.com/office/powerpoint/2010/main" val="2606959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12192000" cy="117816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5400" dirty="0"/>
              <a:t>Apostasy Impacts Every Major Doctrine</a:t>
            </a:r>
          </a:p>
        </p:txBody>
      </p:sp>
      <p:sp>
        <p:nvSpPr>
          <p:cNvPr id="10243" name="Rectangle 3"/>
          <p:cNvSpPr>
            <a:spLocks noGrp="1" noChangeArrowheads="1"/>
          </p:cNvSpPr>
          <p:nvPr>
            <p:ph sz="half" idx="1"/>
          </p:nvPr>
        </p:nvSpPr>
        <p:spPr>
          <a:xfrm>
            <a:off x="0" y="1600200"/>
            <a:ext cx="11811000" cy="5029200"/>
          </a:xfrm>
        </p:spPr>
        <p:txBody>
          <a:bodyPr/>
          <a:lstStyle/>
          <a:p>
            <a:pPr marL="914400" lvl="1" indent="-457200" eaLnBrk="1" hangingPunct="1">
              <a:spcBef>
                <a:spcPts val="1200"/>
              </a:spcBef>
              <a:defRPr/>
            </a:pPr>
            <a:r>
              <a:rPr lang="en-US" sz="4400" dirty="0"/>
              <a:t>The faith</a:t>
            </a:r>
            <a:endParaRPr lang="en-US" sz="4400" dirty="0">
              <a:effectLst/>
              <a:latin typeface="Arial Narrow" panose="020B0606020202030204" pitchFamily="34" charset="0"/>
              <a:ea typeface="Calibri" panose="020F0502020204030204" pitchFamily="34" charset="0"/>
              <a:cs typeface="Times New Roman" panose="02020603050405020304" pitchFamily="18" charset="0"/>
            </a:endParaRPr>
          </a:p>
          <a:p>
            <a:pPr marL="800100" lvl="2" indent="0"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Now the Spirit expressly says that in latter times </a:t>
            </a:r>
            <a:r>
              <a:rPr lang="en-US" sz="4400" i="1" dirty="0">
                <a:effectLst/>
                <a:latin typeface="Arial Narrow" panose="020B0606020202030204" pitchFamily="34" charset="0"/>
                <a:cs typeface="Times New Roman" panose="02020603050405020304" pitchFamily="18" charset="0"/>
              </a:rPr>
              <a:t>some will depart from the faith</a:t>
            </a:r>
            <a:r>
              <a:rPr lang="en-US" sz="4400" dirty="0">
                <a:effectLst/>
                <a:latin typeface="Arial Narrow" panose="020B0606020202030204" pitchFamily="34" charset="0"/>
                <a:ea typeface="Calibri" panose="020F0502020204030204" pitchFamily="34" charset="0"/>
                <a:cs typeface="Times New Roman" panose="02020603050405020304" pitchFamily="18" charset="0"/>
              </a:rPr>
              <a:t>, giving heed to deceiving spirits and doctrines of demons.</a:t>
            </a:r>
          </a:p>
          <a:p>
            <a:pPr marL="800100" lvl="2" indent="0" algn="r"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1 Tim. 4:1</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animEffect transition="in" filter="fade">
                                      <p:cBhvr>
                                        <p:cTn id="10" dur="500"/>
                                        <p:tgtEl>
                                          <p:spTgt spid="1024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Effect transition="in" filter="fade">
                                      <p:cBhvr>
                                        <p:cTn id="13" dur="500"/>
                                        <p:tgtEl>
                                          <p:spTgt spid="1024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43">
                                            <p:txEl>
                                              <p:pRg st="2" end="2"/>
                                            </p:txEl>
                                          </p:spTgt>
                                        </p:tgtEl>
                                        <p:attrNameLst>
                                          <p:attrName>style.visibility</p:attrName>
                                        </p:attrNameLst>
                                      </p:cBhvr>
                                      <p:to>
                                        <p:strVal val="visible"/>
                                      </p:to>
                                    </p:set>
                                    <p:animEffect transition="in" filter="fade">
                                      <p:cBhvr>
                                        <p:cTn id="16"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102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12192000" cy="117816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5400" dirty="0"/>
              <a:t>Apostasy Impacts Every Major Doctrine</a:t>
            </a:r>
          </a:p>
        </p:txBody>
      </p:sp>
      <p:sp>
        <p:nvSpPr>
          <p:cNvPr id="10243" name="Rectangle 3"/>
          <p:cNvSpPr>
            <a:spLocks noGrp="1" noChangeArrowheads="1"/>
          </p:cNvSpPr>
          <p:nvPr>
            <p:ph sz="half" idx="1"/>
          </p:nvPr>
        </p:nvSpPr>
        <p:spPr>
          <a:xfrm>
            <a:off x="0" y="1600200"/>
            <a:ext cx="12192000" cy="5029200"/>
          </a:xfrm>
        </p:spPr>
        <p:txBody>
          <a:bodyPr/>
          <a:lstStyle/>
          <a:p>
            <a:pPr marL="914400" lvl="1" indent="-457200" eaLnBrk="1" hangingPunct="1">
              <a:spcBef>
                <a:spcPts val="1200"/>
              </a:spcBef>
              <a:defRPr/>
            </a:pPr>
            <a:r>
              <a:rPr lang="en-US" sz="4400" dirty="0"/>
              <a:t>God:</a:t>
            </a:r>
            <a:endParaRPr lang="en-US" sz="4400" dirty="0">
              <a:effectLst/>
              <a:latin typeface="Arial Narrow" panose="020B0606020202030204" pitchFamily="34" charset="0"/>
              <a:ea typeface="Calibri" panose="020F0502020204030204" pitchFamily="34" charset="0"/>
              <a:cs typeface="Times New Roman" panose="02020603050405020304" pitchFamily="18" charset="0"/>
            </a:endParaRPr>
          </a:p>
          <a:p>
            <a:pPr marL="800100" lvl="2" indent="0"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For certain men have crept in unnoticed, who long ago were marked out for this condemnation, ungodly men, who … </a:t>
            </a:r>
            <a:r>
              <a:rPr lang="en-US" sz="4400" i="1" dirty="0">
                <a:effectLst/>
                <a:latin typeface="Arial Narrow" panose="020B0606020202030204" pitchFamily="34" charset="0"/>
                <a:cs typeface="Times New Roman" panose="02020603050405020304" pitchFamily="18" charset="0"/>
              </a:rPr>
              <a:t>deny the only Lord God and our Lord Jesus Christ</a:t>
            </a:r>
            <a:r>
              <a:rPr lang="en-US" sz="4400" dirty="0">
                <a:effectLst/>
                <a:latin typeface="Arial Narrow" panose="020B0606020202030204" pitchFamily="34" charset="0"/>
                <a:ea typeface="Calibri" panose="020F0502020204030204" pitchFamily="34" charset="0"/>
                <a:cs typeface="Times New Roman" panose="02020603050405020304" pitchFamily="18" charset="0"/>
              </a:rPr>
              <a:t>.</a:t>
            </a:r>
          </a:p>
          <a:p>
            <a:pPr marL="800100" lvl="2" indent="0" algn="r"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Jude 1:4</a:t>
            </a:r>
            <a:endParaRPr lang="en-US" sz="4400" dirty="0"/>
          </a:p>
        </p:txBody>
      </p:sp>
    </p:spTree>
    <p:extLst>
      <p:ext uri="{BB962C8B-B14F-4D97-AF65-F5344CB8AC3E}">
        <p14:creationId xmlns:p14="http://schemas.microsoft.com/office/powerpoint/2010/main" val="31295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12192000" cy="117816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5400" dirty="0"/>
              <a:t>Apostasy Impacts Every Major Doctrine</a:t>
            </a:r>
          </a:p>
        </p:txBody>
      </p:sp>
      <p:sp>
        <p:nvSpPr>
          <p:cNvPr id="10243" name="Rectangle 3"/>
          <p:cNvSpPr>
            <a:spLocks noGrp="1" noChangeArrowheads="1"/>
          </p:cNvSpPr>
          <p:nvPr>
            <p:ph sz="half" idx="1"/>
          </p:nvPr>
        </p:nvSpPr>
        <p:spPr>
          <a:xfrm>
            <a:off x="0" y="1600200"/>
            <a:ext cx="12192000" cy="5029200"/>
          </a:xfrm>
        </p:spPr>
        <p:txBody>
          <a:bodyPr/>
          <a:lstStyle/>
          <a:p>
            <a:pPr marL="914400" lvl="1" indent="-457200" eaLnBrk="1" hangingPunct="1">
              <a:spcBef>
                <a:spcPts val="1200"/>
              </a:spcBef>
              <a:defRPr/>
            </a:pPr>
            <a:r>
              <a:rPr lang="en-US" sz="4400" dirty="0"/>
              <a:t>Christ and His Death:</a:t>
            </a:r>
            <a:endParaRPr lang="en-US" sz="4400" dirty="0">
              <a:effectLst/>
              <a:latin typeface="Arial Narrow" panose="020B0606020202030204" pitchFamily="34" charset="0"/>
              <a:ea typeface="Calibri" panose="020F0502020204030204" pitchFamily="34" charset="0"/>
              <a:cs typeface="Times New Roman" panose="02020603050405020304" pitchFamily="18" charset="0"/>
            </a:endParaRPr>
          </a:p>
          <a:p>
            <a:pPr marL="800100" lvl="2" indent="0"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But there were also false prophets among the people, even as there will be false teachers among you, who will secretly bring in destructive heresies, even </a:t>
            </a:r>
            <a:r>
              <a:rPr lang="en-US" sz="4400" i="1" dirty="0">
                <a:effectLst/>
                <a:latin typeface="Arial Narrow" panose="020B0606020202030204" pitchFamily="34" charset="0"/>
                <a:cs typeface="Times New Roman" panose="02020603050405020304" pitchFamily="18" charset="0"/>
              </a:rPr>
              <a:t>denying the Lord who bought them</a:t>
            </a:r>
            <a:r>
              <a:rPr lang="en-US" sz="4400" dirty="0">
                <a:effectLst/>
                <a:latin typeface="Arial Narrow" panose="020B0606020202030204" pitchFamily="34" charset="0"/>
                <a:ea typeface="Calibri" panose="020F0502020204030204" pitchFamily="34" charset="0"/>
                <a:cs typeface="Times New Roman" panose="02020603050405020304" pitchFamily="18" charset="0"/>
              </a:rPr>
              <a:t>, and bring on themselves swift destruction.</a:t>
            </a:r>
          </a:p>
          <a:p>
            <a:pPr marL="800100" lvl="2" indent="0" algn="r"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2 Pet. 2:1</a:t>
            </a:r>
            <a:endParaRPr lang="en-US" sz="4400" dirty="0"/>
          </a:p>
        </p:txBody>
      </p:sp>
    </p:spTree>
    <p:extLst>
      <p:ext uri="{BB962C8B-B14F-4D97-AF65-F5344CB8AC3E}">
        <p14:creationId xmlns:p14="http://schemas.microsoft.com/office/powerpoint/2010/main" val="284695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12192000" cy="117816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5400" dirty="0"/>
              <a:t>Apostasy Impacts Every Major Doctrine</a:t>
            </a:r>
          </a:p>
        </p:txBody>
      </p:sp>
      <p:sp>
        <p:nvSpPr>
          <p:cNvPr id="10243" name="Rectangle 3"/>
          <p:cNvSpPr>
            <a:spLocks noGrp="1" noChangeArrowheads="1"/>
          </p:cNvSpPr>
          <p:nvPr>
            <p:ph sz="half" idx="1"/>
          </p:nvPr>
        </p:nvSpPr>
        <p:spPr>
          <a:xfrm>
            <a:off x="0" y="1600200"/>
            <a:ext cx="12192000" cy="5029200"/>
          </a:xfrm>
        </p:spPr>
        <p:txBody>
          <a:bodyPr/>
          <a:lstStyle/>
          <a:p>
            <a:pPr marL="914400" lvl="1" indent="-457200" eaLnBrk="1" hangingPunct="1">
              <a:spcBef>
                <a:spcPts val="1200"/>
              </a:spcBef>
              <a:defRPr/>
            </a:pPr>
            <a:r>
              <a:rPr lang="en-US" sz="4400" dirty="0"/>
              <a:t>Christ’s Return:</a:t>
            </a:r>
            <a:endParaRPr lang="en-US" sz="4400" dirty="0">
              <a:effectLst/>
              <a:latin typeface="Arial Narrow" panose="020B0606020202030204" pitchFamily="34" charset="0"/>
              <a:ea typeface="Calibri" panose="020F0502020204030204" pitchFamily="34" charset="0"/>
              <a:cs typeface="Times New Roman" panose="02020603050405020304" pitchFamily="18" charset="0"/>
            </a:endParaRPr>
          </a:p>
          <a:p>
            <a:pPr marL="800100" lvl="2" indent="0"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Knowing this first: that scoffers will come in the last days, walking according to their own lusts, and saying, "</a:t>
            </a:r>
            <a:r>
              <a:rPr lang="en-US" sz="4400" i="1" dirty="0">
                <a:effectLst/>
                <a:latin typeface="Arial Narrow" panose="020B0606020202030204" pitchFamily="34" charset="0"/>
                <a:cs typeface="Times New Roman" panose="02020603050405020304" pitchFamily="18" charset="0"/>
              </a:rPr>
              <a:t>Where is the promise of His coming</a:t>
            </a:r>
            <a:r>
              <a:rPr lang="en-US" sz="4400" dirty="0">
                <a:effectLst/>
                <a:latin typeface="Arial Narrow" panose="020B0606020202030204" pitchFamily="34" charset="0"/>
                <a:ea typeface="Calibri" panose="020F0502020204030204" pitchFamily="34" charset="0"/>
                <a:cs typeface="Times New Roman" panose="02020603050405020304" pitchFamily="18" charset="0"/>
              </a:rPr>
              <a:t>? For since the fathers fell asleep, all things continue as they were from the beginning of creation.“</a:t>
            </a:r>
          </a:p>
          <a:p>
            <a:pPr marL="800100" lvl="2" indent="0" algn="r"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2 Pet. 3:3-4</a:t>
            </a:r>
            <a:endParaRPr lang="en-US" sz="4400" dirty="0"/>
          </a:p>
        </p:txBody>
      </p:sp>
    </p:spTree>
    <p:extLst>
      <p:ext uri="{BB962C8B-B14F-4D97-AF65-F5344CB8AC3E}">
        <p14:creationId xmlns:p14="http://schemas.microsoft.com/office/powerpoint/2010/main" val="163209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12192000" cy="117816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5400" dirty="0"/>
              <a:t>Apostasy Impacts Every Major Doctrine</a:t>
            </a:r>
          </a:p>
        </p:txBody>
      </p:sp>
      <p:sp>
        <p:nvSpPr>
          <p:cNvPr id="10243" name="Rectangle 3"/>
          <p:cNvSpPr>
            <a:spLocks noGrp="1" noChangeArrowheads="1"/>
          </p:cNvSpPr>
          <p:nvPr>
            <p:ph sz="half" idx="1"/>
          </p:nvPr>
        </p:nvSpPr>
        <p:spPr>
          <a:xfrm>
            <a:off x="0" y="1600200"/>
            <a:ext cx="12192000" cy="5029200"/>
          </a:xfrm>
        </p:spPr>
        <p:txBody>
          <a:bodyPr/>
          <a:lstStyle/>
          <a:p>
            <a:pPr marL="914400" lvl="1" indent="-457200" eaLnBrk="1" hangingPunct="1">
              <a:spcBef>
                <a:spcPts val="1200"/>
              </a:spcBef>
              <a:defRPr/>
            </a:pPr>
            <a:r>
              <a:rPr lang="en-US" sz="4400" dirty="0"/>
              <a:t>Sound Doctrine:</a:t>
            </a:r>
            <a:endParaRPr lang="en-US" sz="4400" dirty="0">
              <a:effectLst/>
              <a:latin typeface="Arial Narrow" panose="020B0606020202030204" pitchFamily="34" charset="0"/>
              <a:ea typeface="Calibri" panose="020F0502020204030204" pitchFamily="34" charset="0"/>
              <a:cs typeface="Times New Roman" panose="02020603050405020304" pitchFamily="18" charset="0"/>
            </a:endParaRPr>
          </a:p>
          <a:p>
            <a:pPr marL="800100" lvl="2" indent="0"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For the time will come when </a:t>
            </a:r>
            <a:r>
              <a:rPr lang="en-US" sz="4400" i="1" dirty="0">
                <a:effectLst/>
                <a:latin typeface="Arial Narrow" panose="020B0606020202030204" pitchFamily="34" charset="0"/>
                <a:cs typeface="Times New Roman" panose="02020603050405020304" pitchFamily="18" charset="0"/>
              </a:rPr>
              <a:t>they will not endure sound doctrine</a:t>
            </a:r>
            <a:r>
              <a:rPr lang="en-US" sz="4400" dirty="0">
                <a:effectLst/>
                <a:latin typeface="Arial Narrow" panose="020B0606020202030204" pitchFamily="34" charset="0"/>
                <a:ea typeface="Calibri" panose="020F0502020204030204" pitchFamily="34" charset="0"/>
                <a:cs typeface="Times New Roman" panose="02020603050405020304" pitchFamily="18" charset="0"/>
              </a:rPr>
              <a:t>, but according to their own desires, because they have itching ears, they will heap up for themselves teachers; and they will turn their ears away from the truth, and be turned aside to fables.</a:t>
            </a:r>
          </a:p>
          <a:p>
            <a:pPr marL="800100" lvl="2" indent="0" algn="r"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2 Tim. 4:3-4</a:t>
            </a:r>
            <a:endParaRPr lang="en-US" sz="4400" dirty="0"/>
          </a:p>
        </p:txBody>
      </p:sp>
    </p:spTree>
    <p:extLst>
      <p:ext uri="{BB962C8B-B14F-4D97-AF65-F5344CB8AC3E}">
        <p14:creationId xmlns:p14="http://schemas.microsoft.com/office/powerpoint/2010/main" val="283507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12192000" cy="117816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5400" dirty="0"/>
              <a:t>Apostasy Impacts Every Major Doctrine</a:t>
            </a:r>
          </a:p>
        </p:txBody>
      </p:sp>
      <p:sp>
        <p:nvSpPr>
          <p:cNvPr id="10243" name="Rectangle 3"/>
          <p:cNvSpPr>
            <a:spLocks noGrp="1" noChangeArrowheads="1"/>
          </p:cNvSpPr>
          <p:nvPr>
            <p:ph sz="half" idx="1"/>
          </p:nvPr>
        </p:nvSpPr>
        <p:spPr>
          <a:xfrm>
            <a:off x="0" y="1600200"/>
            <a:ext cx="12192000" cy="5029200"/>
          </a:xfrm>
        </p:spPr>
        <p:txBody>
          <a:bodyPr/>
          <a:lstStyle/>
          <a:p>
            <a:pPr marL="914400" lvl="1" indent="-457200" eaLnBrk="1" hangingPunct="1">
              <a:spcBef>
                <a:spcPts val="1200"/>
              </a:spcBef>
              <a:defRPr/>
            </a:pPr>
            <a:r>
              <a:rPr lang="en-US" sz="4400" dirty="0"/>
              <a:t>The Resurrection: </a:t>
            </a:r>
            <a:endParaRPr lang="en-US" sz="4400" dirty="0">
              <a:effectLst/>
              <a:latin typeface="Arial Narrow" panose="020B0606020202030204" pitchFamily="34" charset="0"/>
              <a:ea typeface="Calibri" panose="020F0502020204030204" pitchFamily="34" charset="0"/>
              <a:cs typeface="Times New Roman" panose="02020603050405020304" pitchFamily="18" charset="0"/>
            </a:endParaRPr>
          </a:p>
          <a:p>
            <a:pPr marL="800100" lvl="2" indent="0" eaLnBrk="1" hangingPunct="1">
              <a:spcBef>
                <a:spcPts val="1200"/>
              </a:spcBef>
              <a:buNone/>
              <a:defRPr/>
            </a:pPr>
            <a:r>
              <a:rPr lang="en-US" sz="4000" dirty="0">
                <a:effectLst/>
                <a:latin typeface="Arial Narrow" panose="020B0606020202030204" pitchFamily="34" charset="0"/>
                <a:ea typeface="Calibri" panose="020F0502020204030204" pitchFamily="34" charset="0"/>
                <a:cs typeface="Times New Roman" panose="02020603050405020304" pitchFamily="18" charset="0"/>
              </a:rPr>
              <a:t>But shun profane and idle babblings, for they will increase to more ungodliness. And their message will spread like cancer. Hymenaeus and </a:t>
            </a:r>
            <a:r>
              <a:rPr lang="en-US" sz="4000" dirty="0" err="1">
                <a:effectLst/>
                <a:latin typeface="Arial Narrow" panose="020B0606020202030204" pitchFamily="34" charset="0"/>
                <a:ea typeface="Calibri" panose="020F0502020204030204" pitchFamily="34" charset="0"/>
                <a:cs typeface="Times New Roman" panose="02020603050405020304" pitchFamily="18" charset="0"/>
              </a:rPr>
              <a:t>Philetus</a:t>
            </a:r>
            <a:r>
              <a:rPr lang="en-US" sz="4000" dirty="0">
                <a:effectLst/>
                <a:latin typeface="Arial Narrow" panose="020B0606020202030204" pitchFamily="34" charset="0"/>
                <a:ea typeface="Calibri" panose="020F0502020204030204" pitchFamily="34" charset="0"/>
                <a:cs typeface="Times New Roman" panose="02020603050405020304" pitchFamily="18" charset="0"/>
              </a:rPr>
              <a:t> are of this sort, who have strayed concerning the truth, </a:t>
            </a:r>
            <a:r>
              <a:rPr lang="en-US" sz="4000" i="1" dirty="0">
                <a:effectLst/>
                <a:latin typeface="Arial Narrow" panose="020B0606020202030204" pitchFamily="34" charset="0"/>
                <a:ea typeface="Calibri" panose="020F0502020204030204" pitchFamily="34" charset="0"/>
                <a:cs typeface="Times New Roman" panose="02020603050405020304" pitchFamily="18" charset="0"/>
              </a:rPr>
              <a:t>saying that the resurrection is already past; and they overthrow the faith of some</a:t>
            </a:r>
            <a:r>
              <a:rPr lang="en-US" sz="4000" dirty="0">
                <a:effectLst/>
                <a:latin typeface="Arial Narrow" panose="020B0606020202030204" pitchFamily="34" charset="0"/>
                <a:ea typeface="Calibri" panose="020F0502020204030204" pitchFamily="34" charset="0"/>
                <a:cs typeface="Times New Roman" panose="02020603050405020304" pitchFamily="18" charset="0"/>
              </a:rPr>
              <a:t>.</a:t>
            </a:r>
          </a:p>
          <a:p>
            <a:pPr marL="800100" lvl="2" indent="0" algn="r" eaLnBrk="1" hangingPunct="1">
              <a:spcBef>
                <a:spcPts val="1200"/>
              </a:spcBef>
              <a:buNone/>
              <a:defRPr/>
            </a:pPr>
            <a:r>
              <a:rPr lang="en-US" sz="4000" dirty="0">
                <a:effectLst/>
                <a:latin typeface="Arial Narrow" panose="020B0606020202030204" pitchFamily="34" charset="0"/>
                <a:ea typeface="Calibri" panose="020F0502020204030204" pitchFamily="34" charset="0"/>
                <a:cs typeface="Times New Roman" panose="02020603050405020304" pitchFamily="18" charset="0"/>
              </a:rPr>
              <a:t>2 Tim. 2:16-18</a:t>
            </a:r>
            <a:endParaRPr lang="en-US" sz="3200" dirty="0"/>
          </a:p>
        </p:txBody>
      </p:sp>
    </p:spTree>
    <p:extLst>
      <p:ext uri="{BB962C8B-B14F-4D97-AF65-F5344CB8AC3E}">
        <p14:creationId xmlns:p14="http://schemas.microsoft.com/office/powerpoint/2010/main" val="41981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12192000" cy="117816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5400" dirty="0"/>
              <a:t>Apostasy Impacts Every Major Doctrine</a:t>
            </a:r>
          </a:p>
        </p:txBody>
      </p:sp>
      <p:sp>
        <p:nvSpPr>
          <p:cNvPr id="10243" name="Rectangle 3"/>
          <p:cNvSpPr>
            <a:spLocks noGrp="1" noChangeArrowheads="1"/>
          </p:cNvSpPr>
          <p:nvPr>
            <p:ph sz="half" idx="1"/>
          </p:nvPr>
        </p:nvSpPr>
        <p:spPr>
          <a:xfrm>
            <a:off x="0" y="1600200"/>
            <a:ext cx="12192000" cy="5029200"/>
          </a:xfrm>
        </p:spPr>
        <p:txBody>
          <a:bodyPr/>
          <a:lstStyle/>
          <a:p>
            <a:pPr marL="914400" lvl="1" indent="-457200" eaLnBrk="1" hangingPunct="1">
              <a:spcBef>
                <a:spcPts val="1200"/>
              </a:spcBef>
              <a:defRPr/>
            </a:pPr>
            <a:r>
              <a:rPr lang="en-US" sz="4400" dirty="0"/>
              <a:t>God as Creator:</a:t>
            </a:r>
            <a:endParaRPr lang="en-US" sz="4400" dirty="0">
              <a:effectLst/>
              <a:latin typeface="Arial Narrow" panose="020B0606020202030204" pitchFamily="34" charset="0"/>
              <a:ea typeface="Calibri" panose="020F0502020204030204" pitchFamily="34" charset="0"/>
              <a:cs typeface="Times New Roman" panose="02020603050405020304" pitchFamily="18" charset="0"/>
            </a:endParaRPr>
          </a:p>
          <a:p>
            <a:pPr marL="800100" lvl="2" indent="0"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For this they willfully forget: that by the word of God the heavens were of old, and the earth standing out of water and in the water.</a:t>
            </a:r>
          </a:p>
          <a:p>
            <a:pPr marL="800100" lvl="2" indent="0" algn="r" eaLnBrk="1" hangingPunct="1">
              <a:spcBef>
                <a:spcPts val="1200"/>
              </a:spcBef>
              <a:buNone/>
              <a:defRPr/>
            </a:pPr>
            <a:r>
              <a:rPr lang="en-US" sz="4400" dirty="0">
                <a:effectLst/>
                <a:latin typeface="Arial Narrow" panose="020B0606020202030204" pitchFamily="34" charset="0"/>
                <a:ea typeface="Calibri" panose="020F0502020204030204" pitchFamily="34" charset="0"/>
                <a:cs typeface="Times New Roman" panose="02020603050405020304" pitchFamily="18" charset="0"/>
              </a:rPr>
              <a:t>2 Pet. 3:5</a:t>
            </a:r>
            <a:endParaRPr lang="en-US" sz="4000" dirty="0"/>
          </a:p>
        </p:txBody>
      </p:sp>
    </p:spTree>
    <p:extLst>
      <p:ext uri="{BB962C8B-B14F-4D97-AF65-F5344CB8AC3E}">
        <p14:creationId xmlns:p14="http://schemas.microsoft.com/office/powerpoint/2010/main" val="11949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happens inside the church</a:t>
            </a:r>
          </a:p>
        </p:txBody>
      </p:sp>
      <p:sp>
        <p:nvSpPr>
          <p:cNvPr id="7" name="Rectangle 3"/>
          <p:cNvSpPr>
            <a:spLocks noGrp="1" noChangeArrowheads="1"/>
          </p:cNvSpPr>
          <p:nvPr>
            <p:ph sz="half" idx="2"/>
          </p:nvPr>
        </p:nvSpPr>
        <p:spPr>
          <a:xfrm>
            <a:off x="381000" y="1447801"/>
            <a:ext cx="11582400" cy="4495799"/>
          </a:xfrm>
        </p:spPr>
        <p:txBody>
          <a:bodyPr/>
          <a:lstStyle/>
          <a:p>
            <a:pPr marL="0" indent="0">
              <a:buNone/>
            </a:pPr>
            <a:r>
              <a:rPr lang="en-US" sz="4000" dirty="0">
                <a:effectLst/>
              </a:rPr>
              <a:t>For I know this, that after my departure savage wolves will come in among you, not sparing the flock. Also </a:t>
            </a:r>
            <a:r>
              <a:rPr lang="en-US" sz="4000" u="sng" dirty="0">
                <a:solidFill>
                  <a:srgbClr val="FFFF00"/>
                </a:solidFill>
                <a:effectLst/>
              </a:rPr>
              <a:t>from among yourselves men will rise up</a:t>
            </a:r>
            <a:r>
              <a:rPr lang="en-US" sz="4000" dirty="0">
                <a:effectLst/>
              </a:rPr>
              <a:t>, speaking perverse things, to draw away the disciples after themselves. Therefore watch, and remember that for three years I did not cease to warn everyone night and day with tears.</a:t>
            </a:r>
          </a:p>
          <a:p>
            <a:pPr marL="0" indent="0" algn="r">
              <a:buNone/>
            </a:pPr>
            <a:r>
              <a:rPr lang="en-US" sz="4000" dirty="0">
                <a:effectLst/>
              </a:rPr>
              <a:t>Acts 20:29-31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1762FF-26AF-46D5-2760-44548B84F21C}"/>
              </a:ext>
            </a:extLst>
          </p:cNvPr>
          <p:cNvSpPr txBox="1"/>
          <p:nvPr/>
        </p:nvSpPr>
        <p:spPr>
          <a:xfrm>
            <a:off x="533400" y="381000"/>
            <a:ext cx="11125200" cy="6247864"/>
          </a:xfrm>
          <a:prstGeom prst="rect">
            <a:avLst/>
          </a:prstGeom>
          <a:solidFill>
            <a:schemeClr val="tx1"/>
          </a:solidFill>
          <a:ln>
            <a:solidFill>
              <a:schemeClr val="bg2"/>
            </a:solidFill>
          </a:ln>
        </p:spPr>
        <p:txBody>
          <a:bodyPr wrap="square" rtlCol="0">
            <a:spAutoFit/>
          </a:bodyPr>
          <a:lstStyle/>
          <a:p>
            <a:pPr marL="457200" marR="0" lvl="0" indent="-457200" algn="l" defTabSz="914400" rtl="0" eaLnBrk="1" fontAlgn="base" latinLnBrk="0" hangingPunct="1">
              <a:lnSpc>
                <a:spcPct val="100000"/>
              </a:lnSpc>
              <a:spcBef>
                <a:spcPct val="0"/>
              </a:spcBef>
              <a:spcAft>
                <a:spcPts val="24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enemy is at work. The Bible says Satan goes about like a roaring lion seeking whom he may devour. And he doesn’t devour our bodies. Obviously, he devours our influence.”</a:t>
            </a:r>
          </a:p>
          <a:p>
            <a:pPr marL="457200" marR="0" lvl="0" indent="-457200" algn="l" defTabSz="914400" rtl="0" eaLnBrk="1" fontAlgn="base" latinLnBrk="0" hangingPunct="1">
              <a:lnSpc>
                <a:spcPct val="100000"/>
              </a:lnSpc>
              <a:spcBef>
                <a:spcPct val="0"/>
              </a:spcBef>
              <a:spcAft>
                <a:spcPts val="24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 lot of young guys who I know are saying, ‘I don’t believe there’s anything wrong with abortion,’ or ‘I don’t believe there’s anything wrong with homosexuality’.”</a:t>
            </a:r>
          </a:p>
          <a:p>
            <a:pPr marL="457200" marR="0" lvl="0" indent="-457200" algn="l" defTabSz="914400" rtl="0" eaLnBrk="1" fontAlgn="base" latinLnBrk="0" hangingPunct="1">
              <a:lnSpc>
                <a:spcPct val="100000"/>
              </a:lnSpc>
              <a:spcBef>
                <a:spcPct val="0"/>
              </a:spcBef>
              <a:spcAft>
                <a:spcPts val="24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“That’s the falling away. That’s what the Bible says is going to happen, and it’s happening.”</a:t>
            </a:r>
          </a:p>
        </p:txBody>
      </p:sp>
    </p:spTree>
    <p:extLst>
      <p:ext uri="{BB962C8B-B14F-4D97-AF65-F5344CB8AC3E}">
        <p14:creationId xmlns:p14="http://schemas.microsoft.com/office/powerpoint/2010/main" val="1851090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304800" y="1295401"/>
            <a:ext cx="11658600" cy="3276600"/>
          </a:xfrm>
        </p:spPr>
        <p:txBody>
          <a:bodyPr/>
          <a:lstStyle/>
          <a:p>
            <a:pPr marL="0" indent="0">
              <a:buNone/>
            </a:pPr>
            <a:r>
              <a:rPr lang="en-US" sz="4400" dirty="0">
                <a:effectLst/>
              </a:rPr>
              <a:t>For </a:t>
            </a:r>
            <a:r>
              <a:rPr lang="en-US" sz="4400" u="sng" dirty="0">
                <a:solidFill>
                  <a:srgbClr val="FFFF00"/>
                </a:solidFill>
                <a:effectLst/>
              </a:rPr>
              <a:t>certain men have crept in unnoticed</a:t>
            </a:r>
            <a:r>
              <a:rPr lang="en-US" sz="4400" dirty="0">
                <a:effectLst/>
              </a:rPr>
              <a:t>, who long ago were marked out for this condemnation, ungodly men, who turn the grace of our God into lewdness and deny the only Lord God and our Lord Jesus Christ.</a:t>
            </a:r>
          </a:p>
          <a:p>
            <a:pPr marL="0" indent="0" algn="r">
              <a:buNone/>
            </a:pPr>
            <a:r>
              <a:rPr lang="en-US" sz="4400" dirty="0">
                <a:effectLst/>
              </a:rPr>
              <a:t>Jude 4</a:t>
            </a:r>
          </a:p>
        </p:txBody>
      </p:sp>
      <p:sp>
        <p:nvSpPr>
          <p:cNvPr id="4" name="Rectangle 2">
            <a:extLst>
              <a:ext uri="{FF2B5EF4-FFF2-40B4-BE49-F238E27FC236}">
                <a16:creationId xmlns:a16="http://schemas.microsoft.com/office/drawing/2014/main" id="{3B5E1A77-8D06-49DB-9842-61FA5619BC09}"/>
              </a:ext>
            </a:extLst>
          </p:cNvPr>
          <p:cNvSpPr txBox="1">
            <a:spLocks noChangeArrowheads="1"/>
          </p:cNvSpPr>
          <p:nvPr/>
        </p:nvSpPr>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6000" kern="0" dirty="0"/>
              <a:t>Apostasy happens inside the church</a:t>
            </a:r>
          </a:p>
        </p:txBody>
      </p:sp>
    </p:spTree>
    <p:extLst>
      <p:ext uri="{BB962C8B-B14F-4D97-AF65-F5344CB8AC3E}">
        <p14:creationId xmlns:p14="http://schemas.microsoft.com/office/powerpoint/2010/main" val="14441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9F35446-0B8C-097E-6C73-E75298A4253E}"/>
              </a:ext>
            </a:extLst>
          </p:cNvPr>
          <p:cNvSpPr txBox="1">
            <a:spLocks noChangeArrowheads="1"/>
          </p:cNvSpPr>
          <p:nvPr/>
        </p:nvSpPr>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6000" kern="0" dirty="0"/>
              <a:t>Apostasy happens inside the church</a:t>
            </a:r>
          </a:p>
        </p:txBody>
      </p:sp>
      <p:sp>
        <p:nvSpPr>
          <p:cNvPr id="8" name="TextBox 7">
            <a:extLst>
              <a:ext uri="{FF2B5EF4-FFF2-40B4-BE49-F238E27FC236}">
                <a16:creationId xmlns:a16="http://schemas.microsoft.com/office/drawing/2014/main" id="{DC9DAD32-F6F7-D3BF-ED41-421E075003DB}"/>
              </a:ext>
            </a:extLst>
          </p:cNvPr>
          <p:cNvSpPr txBox="1"/>
          <p:nvPr/>
        </p:nvSpPr>
        <p:spPr>
          <a:xfrm>
            <a:off x="2579129" y="3228131"/>
            <a:ext cx="7033742" cy="3170099"/>
          </a:xfrm>
          <a:prstGeom prst="rect">
            <a:avLst/>
          </a:prstGeom>
          <a:solidFill>
            <a:schemeClr val="tx1"/>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240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anose="020F0502020204030204"/>
              </a:rPr>
              <a:t>Twenty-six million Americans stopped reading the Bible in 2022. </a:t>
            </a:r>
          </a:p>
          <a:p>
            <a:pPr marL="0" marR="0" lvl="0" indent="0" algn="ctr" defTabSz="914400" eaLnBrk="1" fontAlgn="auto" latinLnBrk="0" hangingPunct="1">
              <a:lnSpc>
                <a:spcPct val="100000"/>
              </a:lnSpc>
              <a:spcBef>
                <a:spcPts val="0"/>
              </a:spcBef>
              <a:spcAft>
                <a:spcPts val="240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anose="020F0502020204030204"/>
              </a:rPr>
              <a:t>A Bible reader is described as one who reads his or her Bible three times per year. </a:t>
            </a:r>
          </a:p>
        </p:txBody>
      </p:sp>
      <p:pic>
        <p:nvPicPr>
          <p:cNvPr id="9" name="Picture 8">
            <a:extLst>
              <a:ext uri="{FF2B5EF4-FFF2-40B4-BE49-F238E27FC236}">
                <a16:creationId xmlns:a16="http://schemas.microsoft.com/office/drawing/2014/main" id="{AA498E7C-248B-2465-DE45-A6B090C189D7}"/>
              </a:ext>
            </a:extLst>
          </p:cNvPr>
          <p:cNvPicPr>
            <a:picLocks noChangeAspect="1"/>
          </p:cNvPicPr>
          <p:nvPr/>
        </p:nvPicPr>
        <p:blipFill>
          <a:blip r:embed="rId3"/>
          <a:stretch>
            <a:fillRect/>
          </a:stretch>
        </p:blipFill>
        <p:spPr>
          <a:xfrm>
            <a:off x="2966601" y="1371600"/>
            <a:ext cx="6258798" cy="1514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354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FE0C374-B018-3D08-5590-957F72A94D26}"/>
              </a:ext>
            </a:extLst>
          </p:cNvPr>
          <p:cNvSpPr txBox="1">
            <a:spLocks noChangeArrowheads="1"/>
          </p:cNvSpPr>
          <p:nvPr/>
        </p:nvSpPr>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6000" kern="0" dirty="0"/>
              <a:t>Apostasy happens inside the church</a:t>
            </a:r>
          </a:p>
        </p:txBody>
      </p:sp>
      <p:sp>
        <p:nvSpPr>
          <p:cNvPr id="4" name="TextBox 3">
            <a:extLst>
              <a:ext uri="{FF2B5EF4-FFF2-40B4-BE49-F238E27FC236}">
                <a16:creationId xmlns:a16="http://schemas.microsoft.com/office/drawing/2014/main" id="{07544E8A-700A-BAE7-E784-9711A56A857C}"/>
              </a:ext>
            </a:extLst>
          </p:cNvPr>
          <p:cNvSpPr txBox="1"/>
          <p:nvPr/>
        </p:nvSpPr>
        <p:spPr>
          <a:xfrm>
            <a:off x="614218" y="3602510"/>
            <a:ext cx="10963564" cy="2923877"/>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240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anose="020F0502020204030204"/>
              </a:rPr>
              <a:t>Do you agree with the following statement?</a:t>
            </a:r>
          </a:p>
          <a:p>
            <a:pPr marL="0" marR="0" lvl="0" indent="0" algn="ctr" defTabSz="914400" eaLnBrk="1" fontAlgn="auto" latinLnBrk="0" hangingPunct="1">
              <a:lnSpc>
                <a:spcPct val="100000"/>
              </a:lnSpc>
              <a:spcBef>
                <a:spcPts val="0"/>
              </a:spcBef>
              <a:spcAft>
                <a:spcPts val="2400"/>
              </a:spcAft>
              <a:buClrTx/>
              <a:buSzTx/>
              <a:buFontTx/>
              <a:buNone/>
              <a:tabLst/>
              <a:defRPr/>
            </a:pPr>
            <a:r>
              <a:rPr kumimoji="0" lang="en-US" sz="3600" b="1" i="1" u="none" strike="noStrike" kern="0" cap="none" spc="0" normalizeH="0" baseline="0" noProof="0" dirty="0">
                <a:ln>
                  <a:noFill/>
                </a:ln>
                <a:solidFill>
                  <a:prstClr val="black"/>
                </a:solidFill>
                <a:effectLst/>
                <a:uLnTx/>
                <a:uFillTx/>
                <a:latin typeface="Calibri" panose="020F0502020204030204"/>
              </a:rPr>
              <a:t>“The Bible contains helpful accounts </a:t>
            </a:r>
            <a:br>
              <a:rPr kumimoji="0" lang="en-US" sz="3600" b="1" i="1" u="none" strike="noStrike" kern="0" cap="none" spc="0" normalizeH="0" baseline="0" noProof="0" dirty="0">
                <a:ln>
                  <a:noFill/>
                </a:ln>
                <a:solidFill>
                  <a:prstClr val="black"/>
                </a:solidFill>
                <a:effectLst/>
                <a:uLnTx/>
                <a:uFillTx/>
                <a:latin typeface="Calibri" panose="020F0502020204030204"/>
              </a:rPr>
            </a:br>
            <a:r>
              <a:rPr kumimoji="0" lang="en-US" sz="3600" b="1" i="1" u="none" strike="noStrike" kern="0" cap="none" spc="0" normalizeH="0" baseline="0" noProof="0" dirty="0">
                <a:ln>
                  <a:noFill/>
                </a:ln>
                <a:solidFill>
                  <a:prstClr val="black"/>
                </a:solidFill>
                <a:effectLst/>
                <a:uLnTx/>
                <a:uFillTx/>
                <a:latin typeface="Calibri" panose="020F0502020204030204"/>
              </a:rPr>
              <a:t>of ancient myths but is not literally true.” </a:t>
            </a:r>
          </a:p>
          <a:p>
            <a:pPr marL="0" marR="0" lvl="0" indent="0" algn="ctr" defTabSz="914400" eaLnBrk="1" fontAlgn="auto" latinLnBrk="0" hangingPunct="1">
              <a:lnSpc>
                <a:spcPct val="100000"/>
              </a:lnSpc>
              <a:spcBef>
                <a:spcPts val="0"/>
              </a:spcBef>
              <a:spcAft>
                <a:spcPts val="240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anose="020F0502020204030204"/>
              </a:rPr>
              <a:t>26% of evangelicals said “yes.”</a:t>
            </a:r>
          </a:p>
        </p:txBody>
      </p:sp>
      <p:pic>
        <p:nvPicPr>
          <p:cNvPr id="5" name="Picture 2" descr="Brody's Notes &amp; Scribbles: January 2013">
            <a:extLst>
              <a:ext uri="{FF2B5EF4-FFF2-40B4-BE49-F238E27FC236}">
                <a16:creationId xmlns:a16="http://schemas.microsoft.com/office/drawing/2014/main" id="{90CFDE85-4E9D-A448-05F2-6A6FB626D9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7012" y="1226892"/>
            <a:ext cx="6657975" cy="2028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566737" y="5156201"/>
            <a:ext cx="2895600" cy="609600"/>
          </a:xfrm>
        </p:spPr>
        <p:txBody>
          <a:bodyPr/>
          <a:lstStyle/>
          <a:p>
            <a:pPr marL="0" indent="0" algn="ctr">
              <a:buNone/>
            </a:pPr>
            <a:r>
              <a:rPr lang="en-US" sz="3200" dirty="0">
                <a:effectLst/>
                <a:latin typeface="Abadi" panose="020B0604020104020204" pitchFamily="34" charset="0"/>
              </a:rPr>
              <a:t>Brian McLaren</a:t>
            </a:r>
          </a:p>
        </p:txBody>
      </p:sp>
      <p:sp>
        <p:nvSpPr>
          <p:cNvPr id="4" name="Rectangle 2">
            <a:extLst>
              <a:ext uri="{FF2B5EF4-FFF2-40B4-BE49-F238E27FC236}">
                <a16:creationId xmlns:a16="http://schemas.microsoft.com/office/drawing/2014/main" id="{3B5E1A77-8D06-49DB-9842-61FA5619BC09}"/>
              </a:ext>
            </a:extLst>
          </p:cNvPr>
          <p:cNvSpPr txBox="1">
            <a:spLocks noChangeArrowheads="1"/>
          </p:cNvSpPr>
          <p:nvPr/>
        </p:nvSpPr>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6000" kern="0"/>
              <a:t>Apostasy happens inside the church</a:t>
            </a:r>
            <a:endParaRPr lang="en-US" sz="6000" kern="0" dirty="0"/>
          </a:p>
        </p:txBody>
      </p:sp>
      <p:pic>
        <p:nvPicPr>
          <p:cNvPr id="2" name="Picture 1">
            <a:extLst>
              <a:ext uri="{FF2B5EF4-FFF2-40B4-BE49-F238E27FC236}">
                <a16:creationId xmlns:a16="http://schemas.microsoft.com/office/drawing/2014/main" id="{F19B6152-9778-45F8-BF4D-D8461F262C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600200"/>
            <a:ext cx="2657475" cy="3339236"/>
          </a:xfrm>
          <a:prstGeom prst="rect">
            <a:avLst/>
          </a:prstGeom>
        </p:spPr>
      </p:pic>
      <p:sp>
        <p:nvSpPr>
          <p:cNvPr id="6" name="TextBox 5">
            <a:extLst>
              <a:ext uri="{FF2B5EF4-FFF2-40B4-BE49-F238E27FC236}">
                <a16:creationId xmlns:a16="http://schemas.microsoft.com/office/drawing/2014/main" id="{F6478734-D63F-48ED-869E-00225A200532}"/>
              </a:ext>
            </a:extLst>
          </p:cNvPr>
          <p:cNvSpPr txBox="1"/>
          <p:nvPr/>
        </p:nvSpPr>
        <p:spPr>
          <a:xfrm>
            <a:off x="3962400" y="1600200"/>
            <a:ext cx="7662863" cy="2308324"/>
          </a:xfrm>
          <a:prstGeom prst="rect">
            <a:avLst/>
          </a:prstGeom>
          <a:noFill/>
        </p:spPr>
        <p:txBody>
          <a:bodyPr wrap="square" rtlCol="0">
            <a:spAutoFit/>
          </a:bodyPr>
          <a:lstStyle/>
          <a:p>
            <a:r>
              <a:rPr lang="en-US" sz="3600" dirty="0">
                <a:latin typeface="Abadi" panose="020B0604020104020204" pitchFamily="34" charset="0"/>
              </a:rPr>
              <a:t>“I don’t think we’ve got the gospel right yet. What does it mean to be saved? None of us have arrived at orthodoxy.”</a:t>
            </a:r>
          </a:p>
        </p:txBody>
      </p:sp>
    </p:spTree>
    <p:extLst>
      <p:ext uri="{BB962C8B-B14F-4D97-AF65-F5344CB8AC3E}">
        <p14:creationId xmlns:p14="http://schemas.microsoft.com/office/powerpoint/2010/main" val="28959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566737" y="5156201"/>
            <a:ext cx="2895600" cy="609600"/>
          </a:xfrm>
        </p:spPr>
        <p:txBody>
          <a:bodyPr/>
          <a:lstStyle/>
          <a:p>
            <a:pPr marL="0" indent="0" algn="ctr">
              <a:buNone/>
            </a:pPr>
            <a:r>
              <a:rPr lang="en-US" sz="3200" dirty="0">
                <a:effectLst/>
                <a:latin typeface="Abadi" panose="020B0604020104020204" pitchFamily="34" charset="0"/>
              </a:rPr>
              <a:t>Brian McLaren</a:t>
            </a:r>
          </a:p>
        </p:txBody>
      </p:sp>
      <p:sp>
        <p:nvSpPr>
          <p:cNvPr id="4" name="Rectangle 2">
            <a:extLst>
              <a:ext uri="{FF2B5EF4-FFF2-40B4-BE49-F238E27FC236}">
                <a16:creationId xmlns:a16="http://schemas.microsoft.com/office/drawing/2014/main" id="{3B5E1A77-8D06-49DB-9842-61FA5619BC09}"/>
              </a:ext>
            </a:extLst>
          </p:cNvPr>
          <p:cNvSpPr txBox="1">
            <a:spLocks noChangeArrowheads="1"/>
          </p:cNvSpPr>
          <p:nvPr/>
        </p:nvSpPr>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6000" kern="0"/>
              <a:t>Apostasy happens inside the church</a:t>
            </a:r>
            <a:endParaRPr lang="en-US" sz="6000" kern="0" dirty="0"/>
          </a:p>
        </p:txBody>
      </p:sp>
      <p:pic>
        <p:nvPicPr>
          <p:cNvPr id="2" name="Picture 1">
            <a:extLst>
              <a:ext uri="{FF2B5EF4-FFF2-40B4-BE49-F238E27FC236}">
                <a16:creationId xmlns:a16="http://schemas.microsoft.com/office/drawing/2014/main" id="{F19B6152-9778-45F8-BF4D-D8461F262C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600200"/>
            <a:ext cx="2657475" cy="3339236"/>
          </a:xfrm>
          <a:prstGeom prst="rect">
            <a:avLst/>
          </a:prstGeom>
        </p:spPr>
      </p:pic>
      <p:sp>
        <p:nvSpPr>
          <p:cNvPr id="6" name="TextBox 5">
            <a:extLst>
              <a:ext uri="{FF2B5EF4-FFF2-40B4-BE49-F238E27FC236}">
                <a16:creationId xmlns:a16="http://schemas.microsoft.com/office/drawing/2014/main" id="{F6478734-D63F-48ED-869E-00225A200532}"/>
              </a:ext>
            </a:extLst>
          </p:cNvPr>
          <p:cNvSpPr txBox="1"/>
          <p:nvPr/>
        </p:nvSpPr>
        <p:spPr>
          <a:xfrm>
            <a:off x="3962400" y="1600200"/>
            <a:ext cx="7662863" cy="4524315"/>
          </a:xfrm>
          <a:prstGeom prst="rect">
            <a:avLst/>
          </a:prstGeom>
          <a:noFill/>
        </p:spPr>
        <p:txBody>
          <a:bodyPr wrap="square" rtlCol="0">
            <a:spAutoFit/>
          </a:bodyPr>
          <a:lstStyle/>
          <a:p>
            <a:r>
              <a:rPr lang="en-US" sz="3600" dirty="0">
                <a:latin typeface="Abadi" panose="020B0604020104020204" pitchFamily="34" charset="0"/>
              </a:rPr>
              <a:t>“Is getting individual souls into heaven the focal point of the Gospel? I’d have to say no, for any number of reasons.  Don’t you think God is concerned about saving the whole world? It is the redemption of the world, the stars, the animals, the planets, the whole show.”</a:t>
            </a:r>
          </a:p>
        </p:txBody>
      </p:sp>
    </p:spTree>
    <p:extLst>
      <p:ext uri="{BB962C8B-B14F-4D97-AF65-F5344CB8AC3E}">
        <p14:creationId xmlns:p14="http://schemas.microsoft.com/office/powerpoint/2010/main" val="148539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566737" y="5156201"/>
            <a:ext cx="2895600" cy="609600"/>
          </a:xfrm>
        </p:spPr>
        <p:txBody>
          <a:bodyPr/>
          <a:lstStyle/>
          <a:p>
            <a:pPr marL="0" indent="0" algn="ctr">
              <a:buNone/>
            </a:pPr>
            <a:r>
              <a:rPr lang="en-US" sz="3200" dirty="0">
                <a:effectLst/>
                <a:latin typeface="Abadi" panose="020B0604020104020204" pitchFamily="34" charset="0"/>
              </a:rPr>
              <a:t>Brian McLaren</a:t>
            </a:r>
          </a:p>
        </p:txBody>
      </p:sp>
      <p:sp>
        <p:nvSpPr>
          <p:cNvPr id="4" name="Rectangle 2">
            <a:extLst>
              <a:ext uri="{FF2B5EF4-FFF2-40B4-BE49-F238E27FC236}">
                <a16:creationId xmlns:a16="http://schemas.microsoft.com/office/drawing/2014/main" id="{3B5E1A77-8D06-49DB-9842-61FA5619BC09}"/>
              </a:ext>
            </a:extLst>
          </p:cNvPr>
          <p:cNvSpPr txBox="1">
            <a:spLocks noChangeArrowheads="1"/>
          </p:cNvSpPr>
          <p:nvPr/>
        </p:nvSpPr>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6000" kern="0"/>
              <a:t>Apostasy happens inside the church</a:t>
            </a:r>
            <a:endParaRPr lang="en-US" sz="6000" kern="0" dirty="0"/>
          </a:p>
        </p:txBody>
      </p:sp>
      <p:pic>
        <p:nvPicPr>
          <p:cNvPr id="2" name="Picture 1">
            <a:extLst>
              <a:ext uri="{FF2B5EF4-FFF2-40B4-BE49-F238E27FC236}">
                <a16:creationId xmlns:a16="http://schemas.microsoft.com/office/drawing/2014/main" id="{F19B6152-9778-45F8-BF4D-D8461F262C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600200"/>
            <a:ext cx="2657475" cy="3339236"/>
          </a:xfrm>
          <a:prstGeom prst="rect">
            <a:avLst/>
          </a:prstGeom>
        </p:spPr>
      </p:pic>
      <p:sp>
        <p:nvSpPr>
          <p:cNvPr id="6" name="TextBox 5">
            <a:extLst>
              <a:ext uri="{FF2B5EF4-FFF2-40B4-BE49-F238E27FC236}">
                <a16:creationId xmlns:a16="http://schemas.microsoft.com/office/drawing/2014/main" id="{F6478734-D63F-48ED-869E-00225A200532}"/>
              </a:ext>
            </a:extLst>
          </p:cNvPr>
          <p:cNvSpPr txBox="1"/>
          <p:nvPr/>
        </p:nvSpPr>
        <p:spPr>
          <a:xfrm>
            <a:off x="3962400" y="1371600"/>
            <a:ext cx="8077200" cy="5078313"/>
          </a:xfrm>
          <a:prstGeom prst="rect">
            <a:avLst/>
          </a:prstGeom>
          <a:noFill/>
        </p:spPr>
        <p:txBody>
          <a:bodyPr wrap="square" rtlCol="0">
            <a:spAutoFit/>
          </a:bodyPr>
          <a:lstStyle/>
          <a:p>
            <a:r>
              <a:rPr lang="en-US" sz="3600" dirty="0">
                <a:latin typeface="Abadi" panose="020B0604020104020204" pitchFamily="34" charset="0"/>
              </a:rPr>
              <a:t>“The church latched on to that old doctrine of original sin like a dog to a stick, and before you knew it, the whole gospel got twisted around it.  Instead of being God’s big message of saving love for the whole world, the gospel became a little bit of secret information on how to solve the pesky legal problem of original sin.”</a:t>
            </a:r>
          </a:p>
        </p:txBody>
      </p:sp>
    </p:spTree>
    <p:extLst>
      <p:ext uri="{BB962C8B-B14F-4D97-AF65-F5344CB8AC3E}">
        <p14:creationId xmlns:p14="http://schemas.microsoft.com/office/powerpoint/2010/main" val="127455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B5E1A77-8D06-49DB-9842-61FA5619BC09}"/>
              </a:ext>
            </a:extLst>
          </p:cNvPr>
          <p:cNvSpPr txBox="1">
            <a:spLocks noChangeArrowheads="1"/>
          </p:cNvSpPr>
          <p:nvPr/>
        </p:nvSpPr>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6000" kern="0"/>
              <a:t>Apostasy happens inside the church</a:t>
            </a:r>
            <a:endParaRPr lang="en-US" sz="6000" kern="0" dirty="0"/>
          </a:p>
        </p:txBody>
      </p:sp>
      <p:sp>
        <p:nvSpPr>
          <p:cNvPr id="5" name="Rectangle 3">
            <a:extLst>
              <a:ext uri="{FF2B5EF4-FFF2-40B4-BE49-F238E27FC236}">
                <a16:creationId xmlns:a16="http://schemas.microsoft.com/office/drawing/2014/main" id="{4E94D252-5049-4E5F-9E5F-F98ECB76BC6A}"/>
              </a:ext>
            </a:extLst>
          </p:cNvPr>
          <p:cNvSpPr txBox="1">
            <a:spLocks noChangeArrowheads="1"/>
          </p:cNvSpPr>
          <p:nvPr/>
        </p:nvSpPr>
        <p:spPr bwMode="auto">
          <a:xfrm>
            <a:off x="9553348" y="5257800"/>
            <a:ext cx="2270213"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18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9pPr>
          </a:lstStyle>
          <a:p>
            <a:pPr marL="0" indent="0" algn="ctr">
              <a:buNone/>
            </a:pPr>
            <a:r>
              <a:rPr lang="en-US" sz="3200" kern="0" dirty="0">
                <a:effectLst/>
                <a:latin typeface="Abadi" panose="020B0604020104020204" pitchFamily="34" charset="0"/>
              </a:rPr>
              <a:t>Rob Bell</a:t>
            </a:r>
          </a:p>
        </p:txBody>
      </p:sp>
      <p:pic>
        <p:nvPicPr>
          <p:cNvPr id="3" name="Picture 2">
            <a:extLst>
              <a:ext uri="{FF2B5EF4-FFF2-40B4-BE49-F238E27FC236}">
                <a16:creationId xmlns:a16="http://schemas.microsoft.com/office/drawing/2014/main" id="{FC4F3AB0-E08E-4A35-94E6-D3676FC6D4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5454" y="1600200"/>
            <a:ext cx="2666003" cy="3339236"/>
          </a:xfrm>
          <a:prstGeom prst="rect">
            <a:avLst/>
          </a:prstGeom>
        </p:spPr>
      </p:pic>
      <p:pic>
        <p:nvPicPr>
          <p:cNvPr id="9" name="Picture 8">
            <a:extLst>
              <a:ext uri="{FF2B5EF4-FFF2-40B4-BE49-F238E27FC236}">
                <a16:creationId xmlns:a16="http://schemas.microsoft.com/office/drawing/2014/main" id="{5D6939F6-19B2-49CF-8A08-779A43890366}"/>
              </a:ext>
            </a:extLst>
          </p:cNvPr>
          <p:cNvPicPr>
            <a:picLocks noChangeAspect="1"/>
          </p:cNvPicPr>
          <p:nvPr/>
        </p:nvPicPr>
        <p:blipFill>
          <a:blip r:embed="rId4"/>
          <a:stretch>
            <a:fillRect/>
          </a:stretch>
        </p:blipFill>
        <p:spPr>
          <a:xfrm>
            <a:off x="76200" y="1600200"/>
            <a:ext cx="3048000" cy="4648200"/>
          </a:xfrm>
          <a:prstGeom prst="rect">
            <a:avLst/>
          </a:prstGeom>
        </p:spPr>
      </p:pic>
      <p:sp>
        <p:nvSpPr>
          <p:cNvPr id="11" name="TextBox 10">
            <a:extLst>
              <a:ext uri="{FF2B5EF4-FFF2-40B4-BE49-F238E27FC236}">
                <a16:creationId xmlns:a16="http://schemas.microsoft.com/office/drawing/2014/main" id="{E7F81448-A0B3-4DF8-A772-355572502EEF}"/>
              </a:ext>
            </a:extLst>
          </p:cNvPr>
          <p:cNvSpPr txBox="1"/>
          <p:nvPr/>
        </p:nvSpPr>
        <p:spPr>
          <a:xfrm>
            <a:off x="3276601" y="1600200"/>
            <a:ext cx="5943599"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badi" panose="020B0604020104020204" pitchFamily="34" charset="0"/>
              </a:rPr>
              <a:t>Given enough time everybody will turn to God.</a:t>
            </a:r>
          </a:p>
          <a:p>
            <a:pPr marL="457200" indent="-457200">
              <a:buFont typeface="Arial" panose="020B0604020202020204" pitchFamily="34" charset="0"/>
              <a:buChar char="•"/>
            </a:pPr>
            <a:r>
              <a:rPr lang="en-US" sz="3200" dirty="0">
                <a:latin typeface="Abadi" panose="020B0604020104020204" pitchFamily="34" charset="0"/>
              </a:rPr>
              <a:t>Even the most “depraved sinners” will eventually give up their resistance and turn to God.</a:t>
            </a:r>
          </a:p>
          <a:p>
            <a:pPr marL="457200" indent="-457200">
              <a:buFont typeface="Arial" panose="020B0604020202020204" pitchFamily="34" charset="0"/>
              <a:buChar char="•"/>
            </a:pPr>
            <a:r>
              <a:rPr lang="en-US" sz="3200" dirty="0">
                <a:latin typeface="Abadi" panose="020B0604020104020204" pitchFamily="34" charset="0"/>
              </a:rPr>
              <a:t>Hell is not forever, and love, in the end, wins and all will be reconciled to God.</a:t>
            </a:r>
          </a:p>
          <a:p>
            <a:endParaRPr lang="en-US" sz="3200" dirty="0">
              <a:latin typeface="Abadi" panose="020B0604020104020204" pitchFamily="34" charset="0"/>
            </a:endParaRPr>
          </a:p>
        </p:txBody>
      </p:sp>
    </p:spTree>
    <p:extLst>
      <p:ext uri="{BB962C8B-B14F-4D97-AF65-F5344CB8AC3E}">
        <p14:creationId xmlns:p14="http://schemas.microsoft.com/office/powerpoint/2010/main" val="30134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381000" y="1295401"/>
            <a:ext cx="11430000" cy="4495799"/>
          </a:xfrm>
        </p:spPr>
        <p:txBody>
          <a:bodyPr/>
          <a:lstStyle/>
          <a:p>
            <a:pPr marL="0" indent="0">
              <a:buNone/>
            </a:pPr>
            <a:r>
              <a:rPr lang="en-US" sz="4000" dirty="0">
                <a:effectLst/>
              </a:rPr>
              <a:t>Andy Woods:</a:t>
            </a:r>
          </a:p>
          <a:p>
            <a:pPr marL="400050" lvl="1" indent="0">
              <a:buNone/>
            </a:pPr>
            <a:r>
              <a:rPr lang="en-US" sz="4000" dirty="0">
                <a:effectLst/>
              </a:rPr>
              <a:t>Don’t look for apostasy in the world. Look for it in books written by Christians. Look for it from pulpits occupied by so-called “men of God.” Look for it in so-called Christian schools. Look for it in so-called Christian seminaries. </a:t>
            </a:r>
          </a:p>
          <a:p>
            <a:pPr marL="0" indent="0">
              <a:buNone/>
            </a:pPr>
            <a:endParaRPr lang="en-US" sz="4000" dirty="0">
              <a:effectLst/>
            </a:endParaRPr>
          </a:p>
        </p:txBody>
      </p:sp>
      <p:sp>
        <p:nvSpPr>
          <p:cNvPr id="5" name="Rectangle 2">
            <a:extLst>
              <a:ext uri="{FF2B5EF4-FFF2-40B4-BE49-F238E27FC236}">
                <a16:creationId xmlns:a16="http://schemas.microsoft.com/office/drawing/2014/main" id="{380D3DC2-F773-4517-91AB-68C54C7EC383}"/>
              </a:ext>
            </a:extLst>
          </p:cNvPr>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happens inside the church</a:t>
            </a:r>
          </a:p>
        </p:txBody>
      </p:sp>
    </p:spTree>
    <p:extLst>
      <p:ext uri="{BB962C8B-B14F-4D97-AF65-F5344CB8AC3E}">
        <p14:creationId xmlns:p14="http://schemas.microsoft.com/office/powerpoint/2010/main" val="173812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8343900" y="1485900"/>
            <a:ext cx="3581400" cy="1752599"/>
          </a:xfrm>
        </p:spPr>
        <p:txBody>
          <a:bodyPr/>
          <a:lstStyle/>
          <a:p>
            <a:pPr marL="0" indent="0" algn="ctr">
              <a:buNone/>
            </a:pPr>
            <a:r>
              <a:rPr lang="en-US" sz="3200" dirty="0">
                <a:effectLst/>
              </a:rPr>
              <a:t>Dr. John Walvoord</a:t>
            </a:r>
          </a:p>
          <a:p>
            <a:pPr marL="0" indent="0" algn="ctr">
              <a:buNone/>
            </a:pPr>
            <a:r>
              <a:rPr lang="en-US" sz="3200" dirty="0">
                <a:effectLst/>
              </a:rPr>
              <a:t>President of DTS</a:t>
            </a:r>
          </a:p>
          <a:p>
            <a:pPr marL="0" indent="0" algn="ctr">
              <a:buNone/>
            </a:pPr>
            <a:r>
              <a:rPr lang="en-US" sz="3200" dirty="0">
                <a:effectLst/>
              </a:rPr>
              <a:t> 1952 to 1986</a:t>
            </a:r>
          </a:p>
        </p:txBody>
      </p:sp>
      <p:sp>
        <p:nvSpPr>
          <p:cNvPr id="5" name="Rectangle 2">
            <a:extLst>
              <a:ext uri="{FF2B5EF4-FFF2-40B4-BE49-F238E27FC236}">
                <a16:creationId xmlns:a16="http://schemas.microsoft.com/office/drawing/2014/main" id="{928B90F7-9609-480C-80CC-E1C8171D214C}"/>
              </a:ext>
            </a:extLst>
          </p:cNvPr>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happens inside the church</a:t>
            </a:r>
          </a:p>
        </p:txBody>
      </p:sp>
      <p:pic>
        <p:nvPicPr>
          <p:cNvPr id="2" name="Picture 1">
            <a:extLst>
              <a:ext uri="{FF2B5EF4-FFF2-40B4-BE49-F238E27FC236}">
                <a16:creationId xmlns:a16="http://schemas.microsoft.com/office/drawing/2014/main" id="{943784E9-E592-48CB-BA30-1CC2380912AF}"/>
              </a:ext>
            </a:extLst>
          </p:cNvPr>
          <p:cNvPicPr>
            <a:picLocks noChangeAspect="1"/>
          </p:cNvPicPr>
          <p:nvPr/>
        </p:nvPicPr>
        <p:blipFill>
          <a:blip r:embed="rId3"/>
          <a:stretch>
            <a:fillRect/>
          </a:stretch>
        </p:blipFill>
        <p:spPr>
          <a:xfrm>
            <a:off x="609600" y="1676400"/>
            <a:ext cx="7152132" cy="4768088"/>
          </a:xfrm>
          <a:prstGeom prst="rect">
            <a:avLst/>
          </a:prstGeom>
        </p:spPr>
      </p:pic>
      <p:pic>
        <p:nvPicPr>
          <p:cNvPr id="3" name="Picture 2">
            <a:extLst>
              <a:ext uri="{FF2B5EF4-FFF2-40B4-BE49-F238E27FC236}">
                <a16:creationId xmlns:a16="http://schemas.microsoft.com/office/drawing/2014/main" id="{BCDC76DA-7CCD-400D-A5D3-70624C2A70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9200" y="3352800"/>
            <a:ext cx="2590800" cy="3091688"/>
          </a:xfrm>
          <a:prstGeom prst="rect">
            <a:avLst/>
          </a:prstGeom>
        </p:spPr>
      </p:pic>
    </p:spTree>
    <p:extLst>
      <p:ext uri="{BB962C8B-B14F-4D97-AF65-F5344CB8AC3E}">
        <p14:creationId xmlns:p14="http://schemas.microsoft.com/office/powerpoint/2010/main" val="21511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381000" y="1295401"/>
            <a:ext cx="11506200" cy="4495799"/>
          </a:xfrm>
        </p:spPr>
        <p:txBody>
          <a:bodyPr/>
          <a:lstStyle/>
          <a:p>
            <a:pPr marL="0" indent="0">
              <a:buNone/>
            </a:pPr>
            <a:r>
              <a:rPr lang="en-US" sz="4000" dirty="0">
                <a:effectLst/>
              </a:rPr>
              <a:t>Dr. John </a:t>
            </a:r>
            <a:r>
              <a:rPr lang="en-US" sz="4000" dirty="0" err="1">
                <a:effectLst/>
              </a:rPr>
              <a:t>Walvoord</a:t>
            </a:r>
            <a:r>
              <a:rPr lang="en-US" sz="4000" dirty="0">
                <a:effectLst/>
              </a:rPr>
              <a:t>: </a:t>
            </a:r>
          </a:p>
          <a:p>
            <a:pPr marL="400050" lvl="1" indent="0">
              <a:buNone/>
            </a:pPr>
            <a:r>
              <a:rPr lang="en-US" sz="4000" dirty="0">
                <a:effectLst/>
              </a:rPr>
              <a:t>In all of my study of church history, here’s how it always works. Somebody gets into a position of teaching and they start to say things that aren’t quite right, a little off, and typically what happens is Satan puts that person in that position at a time when the school has very weak leadership and a non-aggressive president. </a:t>
            </a:r>
          </a:p>
        </p:txBody>
      </p:sp>
      <p:sp>
        <p:nvSpPr>
          <p:cNvPr id="5" name="Rectangle 2">
            <a:extLst>
              <a:ext uri="{FF2B5EF4-FFF2-40B4-BE49-F238E27FC236}">
                <a16:creationId xmlns:a16="http://schemas.microsoft.com/office/drawing/2014/main" id="{3CE2D55A-7E93-46FC-960F-8DD66E617CEE}"/>
              </a:ext>
            </a:extLst>
          </p:cNvPr>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happens inside the church</a:t>
            </a:r>
          </a:p>
        </p:txBody>
      </p:sp>
    </p:spTree>
    <p:extLst>
      <p:ext uri="{BB962C8B-B14F-4D97-AF65-F5344CB8AC3E}">
        <p14:creationId xmlns:p14="http://schemas.microsoft.com/office/powerpoint/2010/main" val="379436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B85E88B-3B00-7B2C-B900-78D8E0CB1D28}"/>
              </a:ext>
            </a:extLst>
          </p:cNvPr>
          <p:cNvGrpSpPr/>
          <p:nvPr/>
        </p:nvGrpSpPr>
        <p:grpSpPr>
          <a:xfrm>
            <a:off x="2524125" y="1476375"/>
            <a:ext cx="7143750" cy="3905250"/>
            <a:chOff x="2595562" y="1476375"/>
            <a:chExt cx="7143750" cy="3905250"/>
          </a:xfrm>
        </p:grpSpPr>
        <p:pic>
          <p:nvPicPr>
            <p:cNvPr id="2" name="Picture 1">
              <a:extLst>
                <a:ext uri="{FF2B5EF4-FFF2-40B4-BE49-F238E27FC236}">
                  <a16:creationId xmlns:a16="http://schemas.microsoft.com/office/drawing/2014/main" id="{5B84A15B-FFB3-43DF-A8B5-05A140382AAB}"/>
                </a:ext>
              </a:extLst>
            </p:cNvPr>
            <p:cNvPicPr>
              <a:picLocks noChangeAspect="1"/>
            </p:cNvPicPr>
            <p:nvPr/>
          </p:nvPicPr>
          <p:blipFill>
            <a:blip r:embed="rId3"/>
            <a:stretch>
              <a:fillRect/>
            </a:stretch>
          </p:blipFill>
          <p:spPr>
            <a:xfrm>
              <a:off x="2595562" y="1476375"/>
              <a:ext cx="7143750" cy="3905250"/>
            </a:xfrm>
            <a:prstGeom prst="rect">
              <a:avLst/>
            </a:prstGeom>
          </p:spPr>
        </p:pic>
        <p:sp>
          <p:nvSpPr>
            <p:cNvPr id="3" name="Rectangle 2">
              <a:extLst>
                <a:ext uri="{FF2B5EF4-FFF2-40B4-BE49-F238E27FC236}">
                  <a16:creationId xmlns:a16="http://schemas.microsoft.com/office/drawing/2014/main" id="{473D4FF0-EB8A-C8B6-D2B8-79010FA9575F}"/>
                </a:ext>
              </a:extLst>
            </p:cNvPr>
            <p:cNvSpPr txBox="1">
              <a:spLocks noChangeArrowheads="1"/>
            </p:cNvSpPr>
            <p:nvPr/>
          </p:nvSpPr>
          <p:spPr>
            <a:xfrm>
              <a:off x="2595562" y="1476375"/>
              <a:ext cx="714375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Bef>
                  <a:spcPts val="30000"/>
                </a:spcBef>
              </a:pPr>
              <a:r>
                <a:rPr lang="en-US" sz="6600" kern="0" cap="small" dirty="0">
                  <a:solidFill>
                    <a:srgbClr val="76060B"/>
                  </a:solidFill>
                  <a:latin typeface="Amasis MT Pro Medium" panose="02040604050005020304" pitchFamily="18" charset="0"/>
                </a:rPr>
                <a:t>The Last Days</a:t>
              </a:r>
            </a:p>
          </p:txBody>
        </p:sp>
        <p:sp>
          <p:nvSpPr>
            <p:cNvPr id="4" name="Rectangle 2">
              <a:extLst>
                <a:ext uri="{FF2B5EF4-FFF2-40B4-BE49-F238E27FC236}">
                  <a16:creationId xmlns:a16="http://schemas.microsoft.com/office/drawing/2014/main" id="{CCE32AAB-806D-93C7-9083-2FFEBF665C1E}"/>
                </a:ext>
              </a:extLst>
            </p:cNvPr>
            <p:cNvSpPr txBox="1">
              <a:spLocks noChangeArrowheads="1"/>
            </p:cNvSpPr>
            <p:nvPr/>
          </p:nvSpPr>
          <p:spPr>
            <a:xfrm>
              <a:off x="2595562" y="4238625"/>
              <a:ext cx="714375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6600" kern="0" cap="small" dirty="0">
                  <a:solidFill>
                    <a:srgbClr val="76060B"/>
                  </a:solidFill>
                  <a:latin typeface="Amasis MT Pro Medium" panose="02040604050005020304" pitchFamily="18" charset="0"/>
                </a:rPr>
                <a:t>of the Church</a:t>
              </a:r>
            </a:p>
          </p:txBody>
        </p:sp>
      </p:grpSp>
    </p:spTree>
    <p:extLst>
      <p:ext uri="{BB962C8B-B14F-4D97-AF65-F5344CB8AC3E}">
        <p14:creationId xmlns:p14="http://schemas.microsoft.com/office/powerpoint/2010/main" val="40570866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381000" y="1295401"/>
            <a:ext cx="11582400" cy="4495799"/>
          </a:xfrm>
        </p:spPr>
        <p:txBody>
          <a:bodyPr/>
          <a:lstStyle/>
          <a:p>
            <a:pPr marL="0" indent="0">
              <a:buNone/>
            </a:pPr>
            <a:r>
              <a:rPr lang="en-US" sz="4000" dirty="0">
                <a:effectLst/>
              </a:rPr>
              <a:t>Dr. John </a:t>
            </a:r>
            <a:r>
              <a:rPr lang="en-US" sz="4000" dirty="0" err="1">
                <a:effectLst/>
              </a:rPr>
              <a:t>Walvoord</a:t>
            </a:r>
            <a:r>
              <a:rPr lang="en-US" sz="4000" dirty="0">
                <a:effectLst/>
              </a:rPr>
              <a:t>: </a:t>
            </a:r>
          </a:p>
          <a:p>
            <a:pPr marL="400050" lvl="1" indent="0">
              <a:buNone/>
            </a:pPr>
            <a:r>
              <a:rPr lang="en-US" sz="4000" dirty="0">
                <a:effectLst/>
              </a:rPr>
              <a:t>And nobody really challenges what this faculty member is saying because after all, they have the PhD from Europe so they know everything, right? And as that unchallenged person begins to promote their ideas another faculty member gets contaminated and another one, and another one. </a:t>
            </a:r>
          </a:p>
        </p:txBody>
      </p:sp>
      <p:sp>
        <p:nvSpPr>
          <p:cNvPr id="5" name="Rectangle 2">
            <a:extLst>
              <a:ext uri="{FF2B5EF4-FFF2-40B4-BE49-F238E27FC236}">
                <a16:creationId xmlns:a16="http://schemas.microsoft.com/office/drawing/2014/main" id="{18E29E1D-4901-4E36-83BF-35B88ED89484}"/>
              </a:ext>
            </a:extLst>
          </p:cNvPr>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happens inside the church</a:t>
            </a:r>
          </a:p>
        </p:txBody>
      </p:sp>
    </p:spTree>
    <p:extLst>
      <p:ext uri="{BB962C8B-B14F-4D97-AF65-F5344CB8AC3E}">
        <p14:creationId xmlns:p14="http://schemas.microsoft.com/office/powerpoint/2010/main" val="293687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381000" y="1295401"/>
            <a:ext cx="11430000" cy="4495799"/>
          </a:xfrm>
        </p:spPr>
        <p:txBody>
          <a:bodyPr/>
          <a:lstStyle/>
          <a:p>
            <a:pPr marL="0" indent="0">
              <a:buNone/>
            </a:pPr>
            <a:r>
              <a:rPr lang="en-US" sz="4000" dirty="0">
                <a:effectLst/>
              </a:rPr>
              <a:t>Dr. John </a:t>
            </a:r>
            <a:r>
              <a:rPr lang="en-US" sz="4000" dirty="0" err="1">
                <a:effectLst/>
              </a:rPr>
              <a:t>Walvoord</a:t>
            </a:r>
            <a:r>
              <a:rPr lang="en-US" sz="4000" dirty="0">
                <a:effectLst/>
              </a:rPr>
              <a:t>: </a:t>
            </a:r>
          </a:p>
          <a:p>
            <a:pPr marL="400050" lvl="1" indent="0">
              <a:buNone/>
            </a:pPr>
            <a:r>
              <a:rPr lang="en-US" sz="4000" dirty="0">
                <a:effectLst/>
              </a:rPr>
              <a:t>And eventually what you have is a whole school, if you’re not careful, has moved away from its theological position.</a:t>
            </a:r>
          </a:p>
        </p:txBody>
      </p:sp>
      <p:sp>
        <p:nvSpPr>
          <p:cNvPr id="5" name="Rectangle 2">
            <a:extLst>
              <a:ext uri="{FF2B5EF4-FFF2-40B4-BE49-F238E27FC236}">
                <a16:creationId xmlns:a16="http://schemas.microsoft.com/office/drawing/2014/main" id="{928B90F7-9609-480C-80CC-E1C8171D214C}"/>
              </a:ext>
            </a:extLst>
          </p:cNvPr>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happens inside the church</a:t>
            </a:r>
          </a:p>
        </p:txBody>
      </p:sp>
    </p:spTree>
    <p:extLst>
      <p:ext uri="{BB962C8B-B14F-4D97-AF65-F5344CB8AC3E}">
        <p14:creationId xmlns:p14="http://schemas.microsoft.com/office/powerpoint/2010/main" val="6465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9010924" y="1382686"/>
            <a:ext cx="3098800" cy="1752600"/>
          </a:xfrm>
        </p:spPr>
        <p:txBody>
          <a:bodyPr/>
          <a:lstStyle/>
          <a:p>
            <a:pPr marL="0" indent="0" algn="ctr">
              <a:buNone/>
            </a:pPr>
            <a:r>
              <a:rPr lang="en-US" sz="2800" dirty="0">
                <a:effectLst/>
              </a:rPr>
              <a:t>Darrell Bock</a:t>
            </a:r>
          </a:p>
          <a:p>
            <a:pPr marL="0" indent="0" algn="ctr">
              <a:buNone/>
            </a:pPr>
            <a:r>
              <a:rPr lang="en-US" sz="2800" dirty="0">
                <a:effectLst/>
              </a:rPr>
              <a:t>Professor @ DTS</a:t>
            </a:r>
          </a:p>
          <a:p>
            <a:pPr marL="0" indent="0" algn="ctr">
              <a:buNone/>
            </a:pPr>
            <a:r>
              <a:rPr lang="en-US" sz="2800" dirty="0">
                <a:effectLst/>
              </a:rPr>
              <a:t>PhD from Aberdeen</a:t>
            </a:r>
          </a:p>
        </p:txBody>
      </p:sp>
      <p:sp>
        <p:nvSpPr>
          <p:cNvPr id="5" name="Rectangle 2">
            <a:extLst>
              <a:ext uri="{FF2B5EF4-FFF2-40B4-BE49-F238E27FC236}">
                <a16:creationId xmlns:a16="http://schemas.microsoft.com/office/drawing/2014/main" id="{928B90F7-9609-480C-80CC-E1C8171D214C}"/>
              </a:ext>
            </a:extLst>
          </p:cNvPr>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happens inside the church</a:t>
            </a:r>
          </a:p>
        </p:txBody>
      </p:sp>
      <p:pic>
        <p:nvPicPr>
          <p:cNvPr id="4" name="Picture 3" descr="A person wearing a suit and tie&#10;&#10;Description automatically generated">
            <a:extLst>
              <a:ext uri="{FF2B5EF4-FFF2-40B4-BE49-F238E27FC236}">
                <a16:creationId xmlns:a16="http://schemas.microsoft.com/office/drawing/2014/main" id="{21FA9A58-795F-47A3-ADFD-9D0630790A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800" y="3135286"/>
            <a:ext cx="2540000" cy="2984500"/>
          </a:xfrm>
          <a:prstGeom prst="rect">
            <a:avLst/>
          </a:prstGeom>
        </p:spPr>
      </p:pic>
      <p:grpSp>
        <p:nvGrpSpPr>
          <p:cNvPr id="9" name="Group 8">
            <a:extLst>
              <a:ext uri="{FF2B5EF4-FFF2-40B4-BE49-F238E27FC236}">
                <a16:creationId xmlns:a16="http://schemas.microsoft.com/office/drawing/2014/main" id="{95DEFB65-7AB9-4604-94E3-6866048BD946}"/>
              </a:ext>
            </a:extLst>
          </p:cNvPr>
          <p:cNvGrpSpPr/>
          <p:nvPr/>
        </p:nvGrpSpPr>
        <p:grpSpPr>
          <a:xfrm>
            <a:off x="469900" y="1506811"/>
            <a:ext cx="4015602" cy="3911761"/>
            <a:chOff x="469900" y="1506811"/>
            <a:chExt cx="4015602" cy="3911761"/>
          </a:xfrm>
        </p:grpSpPr>
        <p:pic>
          <p:nvPicPr>
            <p:cNvPr id="3" name="Picture 2">
              <a:extLst>
                <a:ext uri="{FF2B5EF4-FFF2-40B4-BE49-F238E27FC236}">
                  <a16:creationId xmlns:a16="http://schemas.microsoft.com/office/drawing/2014/main" id="{9495A554-C885-43F8-9DA4-449400956A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9900" y="1506811"/>
              <a:ext cx="4015602" cy="3911761"/>
            </a:xfrm>
            <a:prstGeom prst="rect">
              <a:avLst/>
            </a:prstGeom>
          </p:spPr>
        </p:pic>
        <p:sp>
          <p:nvSpPr>
            <p:cNvPr id="6" name="Oval 5">
              <a:extLst>
                <a:ext uri="{FF2B5EF4-FFF2-40B4-BE49-F238E27FC236}">
                  <a16:creationId xmlns:a16="http://schemas.microsoft.com/office/drawing/2014/main" id="{4B1FE6D1-790E-4966-A73C-9739BE3C5516}"/>
                </a:ext>
              </a:extLst>
            </p:cNvPr>
            <p:cNvSpPr/>
            <p:nvPr/>
          </p:nvSpPr>
          <p:spPr bwMode="auto">
            <a:xfrm>
              <a:off x="2286000" y="4495800"/>
              <a:ext cx="1295400" cy="533400"/>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8" name="TextBox 7">
            <a:extLst>
              <a:ext uri="{FF2B5EF4-FFF2-40B4-BE49-F238E27FC236}">
                <a16:creationId xmlns:a16="http://schemas.microsoft.com/office/drawing/2014/main" id="{AD9F0380-583A-4939-B564-9225A48D25D8}"/>
              </a:ext>
            </a:extLst>
          </p:cNvPr>
          <p:cNvSpPr txBox="1"/>
          <p:nvPr/>
        </p:nvSpPr>
        <p:spPr>
          <a:xfrm>
            <a:off x="469900" y="5657671"/>
            <a:ext cx="4015602" cy="707886"/>
          </a:xfrm>
          <a:prstGeom prst="rect">
            <a:avLst/>
          </a:prstGeom>
          <a:noFill/>
        </p:spPr>
        <p:txBody>
          <a:bodyPr wrap="square" rtlCol="0">
            <a:spAutoFit/>
          </a:bodyPr>
          <a:lstStyle/>
          <a:p>
            <a:pPr algn="ctr"/>
            <a:r>
              <a:rPr lang="en-US" sz="4000" dirty="0"/>
              <a:t>Published: 1992</a:t>
            </a:r>
          </a:p>
        </p:txBody>
      </p:sp>
      <p:sp>
        <p:nvSpPr>
          <p:cNvPr id="10" name="Rectangle 3">
            <a:extLst>
              <a:ext uri="{FF2B5EF4-FFF2-40B4-BE49-F238E27FC236}">
                <a16:creationId xmlns:a16="http://schemas.microsoft.com/office/drawing/2014/main" id="{012E21F9-7A81-4CFE-8517-35AFC1294634}"/>
              </a:ext>
            </a:extLst>
          </p:cNvPr>
          <p:cNvSpPr txBox="1">
            <a:spLocks noChangeArrowheads="1"/>
          </p:cNvSpPr>
          <p:nvPr/>
        </p:nvSpPr>
        <p:spPr bwMode="auto">
          <a:xfrm>
            <a:off x="4648200" y="1506810"/>
            <a:ext cx="4267199" cy="27603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18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9pPr>
          </a:lstStyle>
          <a:p>
            <a:pPr marL="0" indent="0" algn="ctr">
              <a:buFont typeface="Wingdings" panose="05000000000000000000" pitchFamily="2" charset="2"/>
              <a:buNone/>
            </a:pPr>
            <a:r>
              <a:rPr lang="en-US" sz="4000" kern="0" dirty="0">
                <a:effectLst/>
              </a:rPr>
              <a:t>The definitive</a:t>
            </a:r>
            <a:br>
              <a:rPr lang="en-US" sz="4000" kern="0" dirty="0">
                <a:effectLst/>
              </a:rPr>
            </a:br>
            <a:r>
              <a:rPr lang="en-US" sz="4000" kern="0" dirty="0">
                <a:effectLst/>
              </a:rPr>
              <a:t>book promoting </a:t>
            </a:r>
          </a:p>
          <a:p>
            <a:pPr marL="0" indent="0" algn="ctr">
              <a:buFont typeface="Wingdings" panose="05000000000000000000" pitchFamily="2" charset="2"/>
              <a:buNone/>
            </a:pPr>
            <a:endParaRPr lang="en-US" sz="4000" kern="0" dirty="0">
              <a:effectLst/>
            </a:endParaRPr>
          </a:p>
          <a:p>
            <a:pPr marL="0" indent="0" algn="ctr">
              <a:buFont typeface="Wingdings" panose="05000000000000000000" pitchFamily="2" charset="2"/>
              <a:buNone/>
            </a:pPr>
            <a:r>
              <a:rPr lang="en-US" sz="4000" kern="0" dirty="0">
                <a:effectLst/>
              </a:rPr>
              <a:t>Progressive Dispensationalism</a:t>
            </a:r>
          </a:p>
        </p:txBody>
      </p:sp>
    </p:spTree>
    <p:extLst>
      <p:ext uri="{BB962C8B-B14F-4D97-AF65-F5344CB8AC3E}">
        <p14:creationId xmlns:p14="http://schemas.microsoft.com/office/powerpoint/2010/main" val="208332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9010924" y="1382686"/>
            <a:ext cx="3098800" cy="1752600"/>
          </a:xfrm>
        </p:spPr>
        <p:txBody>
          <a:bodyPr/>
          <a:lstStyle/>
          <a:p>
            <a:pPr marL="0" indent="0" algn="ctr">
              <a:buNone/>
            </a:pPr>
            <a:r>
              <a:rPr lang="en-US" sz="2800" dirty="0">
                <a:effectLst/>
              </a:rPr>
              <a:t>Darrell Bock</a:t>
            </a:r>
          </a:p>
          <a:p>
            <a:pPr marL="0" indent="0" algn="ctr">
              <a:buNone/>
            </a:pPr>
            <a:r>
              <a:rPr lang="en-US" sz="2800" dirty="0">
                <a:effectLst/>
              </a:rPr>
              <a:t>Professor @ DTS</a:t>
            </a:r>
          </a:p>
          <a:p>
            <a:pPr marL="0" indent="0" algn="ctr">
              <a:buNone/>
            </a:pPr>
            <a:r>
              <a:rPr lang="en-US" sz="2800" dirty="0">
                <a:effectLst/>
              </a:rPr>
              <a:t>PhD from Aberdeen</a:t>
            </a:r>
          </a:p>
        </p:txBody>
      </p:sp>
      <p:sp>
        <p:nvSpPr>
          <p:cNvPr id="5" name="Rectangle 2">
            <a:extLst>
              <a:ext uri="{FF2B5EF4-FFF2-40B4-BE49-F238E27FC236}">
                <a16:creationId xmlns:a16="http://schemas.microsoft.com/office/drawing/2014/main" id="{928B90F7-9609-480C-80CC-E1C8171D214C}"/>
              </a:ext>
            </a:extLst>
          </p:cNvPr>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happens inside the church</a:t>
            </a:r>
          </a:p>
        </p:txBody>
      </p:sp>
      <p:pic>
        <p:nvPicPr>
          <p:cNvPr id="4" name="Picture 3" descr="A person wearing a suit and tie&#10;&#10;Description automatically generated">
            <a:extLst>
              <a:ext uri="{FF2B5EF4-FFF2-40B4-BE49-F238E27FC236}">
                <a16:creationId xmlns:a16="http://schemas.microsoft.com/office/drawing/2014/main" id="{21FA9A58-795F-47A3-ADFD-9D0630790A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800" y="3135286"/>
            <a:ext cx="2540000" cy="2984500"/>
          </a:xfrm>
          <a:prstGeom prst="rect">
            <a:avLst/>
          </a:prstGeom>
        </p:spPr>
      </p:pic>
      <p:pic>
        <p:nvPicPr>
          <p:cNvPr id="2" name="Picture 1">
            <a:extLst>
              <a:ext uri="{FF2B5EF4-FFF2-40B4-BE49-F238E27FC236}">
                <a16:creationId xmlns:a16="http://schemas.microsoft.com/office/drawing/2014/main" id="{286C32A4-A11F-44AD-8487-DA61293678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510" y="2359480"/>
            <a:ext cx="2429567" cy="2769706"/>
          </a:xfrm>
          <a:prstGeom prst="rect">
            <a:avLst/>
          </a:prstGeom>
        </p:spPr>
      </p:pic>
      <p:sp>
        <p:nvSpPr>
          <p:cNvPr id="10" name="Rectangle 3">
            <a:extLst>
              <a:ext uri="{FF2B5EF4-FFF2-40B4-BE49-F238E27FC236}">
                <a16:creationId xmlns:a16="http://schemas.microsoft.com/office/drawing/2014/main" id="{42A14936-A338-432A-85F7-D793487CF12E}"/>
              </a:ext>
            </a:extLst>
          </p:cNvPr>
          <p:cNvSpPr txBox="1">
            <a:spLocks noChangeArrowheads="1"/>
          </p:cNvSpPr>
          <p:nvPr/>
        </p:nvSpPr>
        <p:spPr bwMode="auto">
          <a:xfrm>
            <a:off x="661091" y="1721760"/>
            <a:ext cx="2266675" cy="555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18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9pPr>
          </a:lstStyle>
          <a:p>
            <a:pPr marL="0" indent="0" algn="ctr">
              <a:buFont typeface="Wingdings" panose="05000000000000000000" pitchFamily="2" charset="2"/>
              <a:buNone/>
            </a:pPr>
            <a:r>
              <a:rPr lang="en-US" sz="2800" kern="0" dirty="0">
                <a:effectLst/>
              </a:rPr>
              <a:t>Zane Hodges</a:t>
            </a:r>
          </a:p>
        </p:txBody>
      </p:sp>
      <p:sp>
        <p:nvSpPr>
          <p:cNvPr id="13" name="TextBox 12">
            <a:extLst>
              <a:ext uri="{FF2B5EF4-FFF2-40B4-BE49-F238E27FC236}">
                <a16:creationId xmlns:a16="http://schemas.microsoft.com/office/drawing/2014/main" id="{7CB51182-6523-47A6-A49F-E2835C907415}"/>
              </a:ext>
            </a:extLst>
          </p:cNvPr>
          <p:cNvSpPr txBox="1"/>
          <p:nvPr/>
        </p:nvSpPr>
        <p:spPr>
          <a:xfrm>
            <a:off x="3486566" y="1741720"/>
            <a:ext cx="5472047" cy="4031873"/>
          </a:xfrm>
          <a:prstGeom prst="rect">
            <a:avLst/>
          </a:prstGeom>
          <a:noFill/>
          <a:ln w="25400">
            <a:solidFill>
              <a:schemeClr val="tx1"/>
            </a:solidFill>
          </a:ln>
        </p:spPr>
        <p:txBody>
          <a:bodyPr wrap="square" rtlCol="0">
            <a:spAutoFit/>
          </a:bodyPr>
          <a:lstStyle/>
          <a:p>
            <a:r>
              <a:rPr lang="en-US" sz="3200" dirty="0">
                <a:latin typeface="Arial" panose="020B0604020202020204" pitchFamily="34" charset="0"/>
              </a:rPr>
              <a:t>“Darrell has told me both in person and in writing that his position is "soft lordship" salvation--a view that would have been rejected by the founder and first president of Dallas Seminary, Dr. Lewis Sperry Chafer.”</a:t>
            </a:r>
          </a:p>
        </p:txBody>
      </p:sp>
    </p:spTree>
    <p:extLst>
      <p:ext uri="{BB962C8B-B14F-4D97-AF65-F5344CB8AC3E}">
        <p14:creationId xmlns:p14="http://schemas.microsoft.com/office/powerpoint/2010/main" val="188077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381000" y="1295401"/>
            <a:ext cx="8382000" cy="4495799"/>
          </a:xfrm>
        </p:spPr>
        <p:txBody>
          <a:bodyPr/>
          <a:lstStyle/>
          <a:p>
            <a:pPr marL="0" indent="0">
              <a:buNone/>
            </a:pPr>
            <a:r>
              <a:rPr lang="en-US" sz="3600" dirty="0">
                <a:effectLst/>
              </a:rPr>
              <a:t>Dr. John </a:t>
            </a:r>
            <a:r>
              <a:rPr lang="en-US" sz="3600" dirty="0" err="1">
                <a:effectLst/>
              </a:rPr>
              <a:t>Walvoord</a:t>
            </a:r>
            <a:r>
              <a:rPr lang="en-US" sz="3600" dirty="0">
                <a:effectLst/>
              </a:rPr>
              <a:t>: </a:t>
            </a:r>
          </a:p>
          <a:p>
            <a:pPr marL="400050" lvl="1" indent="0">
              <a:buNone/>
            </a:pPr>
            <a:r>
              <a:rPr lang="en-US" sz="3600" dirty="0">
                <a:effectLst/>
              </a:rPr>
              <a:t>And nobody really challenges what this faculty member is saying because after all, they have the PhD from Europe so they know everything, right? And as that unchallenged person begins to promote their ideas another faculty member gets contaminated and another one, and another one. </a:t>
            </a:r>
          </a:p>
        </p:txBody>
      </p:sp>
      <p:sp>
        <p:nvSpPr>
          <p:cNvPr id="5" name="Rectangle 2">
            <a:extLst>
              <a:ext uri="{FF2B5EF4-FFF2-40B4-BE49-F238E27FC236}">
                <a16:creationId xmlns:a16="http://schemas.microsoft.com/office/drawing/2014/main" id="{18E29E1D-4901-4E36-83BF-35B88ED89484}"/>
              </a:ext>
            </a:extLst>
          </p:cNvPr>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happens inside the church</a:t>
            </a:r>
          </a:p>
        </p:txBody>
      </p:sp>
      <p:sp>
        <p:nvSpPr>
          <p:cNvPr id="2" name="Rectangle 3">
            <a:extLst>
              <a:ext uri="{FF2B5EF4-FFF2-40B4-BE49-F238E27FC236}">
                <a16:creationId xmlns:a16="http://schemas.microsoft.com/office/drawing/2014/main" id="{67F77F3B-2B02-7D02-B165-6DE62EAA824B}"/>
              </a:ext>
            </a:extLst>
          </p:cNvPr>
          <p:cNvSpPr txBox="1">
            <a:spLocks noChangeArrowheads="1"/>
          </p:cNvSpPr>
          <p:nvPr/>
        </p:nvSpPr>
        <p:spPr bwMode="auto">
          <a:xfrm>
            <a:off x="9010924" y="1382686"/>
            <a:ext cx="3098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18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1600">
                <a:solidFill>
                  <a:schemeClr val="tx1"/>
                </a:solidFill>
                <a:effectLst>
                  <a:outerShdw blurRad="38100" dist="38100" dir="2700000" algn="tl">
                    <a:srgbClr val="000000"/>
                  </a:outerShdw>
                </a:effectLst>
                <a:latin typeface="+mn-lt"/>
              </a:defRPr>
            </a:lvl9pPr>
          </a:lstStyle>
          <a:p>
            <a:pPr marL="0" indent="0" algn="ctr">
              <a:buFont typeface="Wingdings" panose="05000000000000000000" pitchFamily="2" charset="2"/>
              <a:buNone/>
            </a:pPr>
            <a:r>
              <a:rPr lang="en-US" sz="2800" kern="0">
                <a:effectLst/>
              </a:rPr>
              <a:t>Darrell Bock</a:t>
            </a:r>
          </a:p>
          <a:p>
            <a:pPr marL="0" indent="0" algn="ctr">
              <a:buFont typeface="Wingdings" panose="05000000000000000000" pitchFamily="2" charset="2"/>
              <a:buNone/>
            </a:pPr>
            <a:r>
              <a:rPr lang="en-US" sz="2800" kern="0">
                <a:effectLst/>
              </a:rPr>
              <a:t>Professor @ DTS</a:t>
            </a:r>
          </a:p>
          <a:p>
            <a:pPr marL="0" indent="0" algn="ctr">
              <a:buFont typeface="Wingdings" panose="05000000000000000000" pitchFamily="2" charset="2"/>
              <a:buNone/>
            </a:pPr>
            <a:r>
              <a:rPr lang="en-US" sz="2800" kern="0">
                <a:effectLst/>
              </a:rPr>
              <a:t>PhD from Aberdeen</a:t>
            </a:r>
            <a:endParaRPr lang="en-US" sz="2800" kern="0" dirty="0">
              <a:effectLst/>
            </a:endParaRPr>
          </a:p>
        </p:txBody>
      </p:sp>
      <p:pic>
        <p:nvPicPr>
          <p:cNvPr id="3" name="Picture 2" descr="A person wearing a suit and tie&#10;&#10;Description automatically generated">
            <a:extLst>
              <a:ext uri="{FF2B5EF4-FFF2-40B4-BE49-F238E27FC236}">
                <a16:creationId xmlns:a16="http://schemas.microsoft.com/office/drawing/2014/main" id="{47828DBF-BE6C-B073-A26A-0585F3D885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800" y="3135286"/>
            <a:ext cx="2540000" cy="2984500"/>
          </a:xfrm>
          <a:prstGeom prst="rect">
            <a:avLst/>
          </a:prstGeom>
        </p:spPr>
      </p:pic>
    </p:spTree>
    <p:extLst>
      <p:ext uri="{BB962C8B-B14F-4D97-AF65-F5344CB8AC3E}">
        <p14:creationId xmlns:p14="http://schemas.microsoft.com/office/powerpoint/2010/main" val="396679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12192000" cy="12430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Knows No Limits</a:t>
            </a:r>
          </a:p>
        </p:txBody>
      </p:sp>
      <p:pic>
        <p:nvPicPr>
          <p:cNvPr id="3" name="Picture 2"/>
          <p:cNvPicPr>
            <a:picLocks noChangeAspect="1"/>
          </p:cNvPicPr>
          <p:nvPr/>
        </p:nvPicPr>
        <p:blipFill>
          <a:blip r:embed="rId3"/>
          <a:stretch>
            <a:fillRect/>
          </a:stretch>
        </p:blipFill>
        <p:spPr>
          <a:xfrm>
            <a:off x="1676400" y="1371600"/>
            <a:ext cx="3872372" cy="5193688"/>
          </a:xfrm>
          <a:prstGeom prst="rect">
            <a:avLst/>
          </a:prstGeom>
        </p:spPr>
      </p:pic>
      <p:pic>
        <p:nvPicPr>
          <p:cNvPr id="4" name="Picture 3"/>
          <p:cNvPicPr>
            <a:picLocks noChangeAspect="1"/>
          </p:cNvPicPr>
          <p:nvPr/>
        </p:nvPicPr>
        <p:blipFill>
          <a:blip r:embed="rId4"/>
          <a:stretch>
            <a:fillRect/>
          </a:stretch>
        </p:blipFill>
        <p:spPr>
          <a:xfrm>
            <a:off x="6400800" y="1384178"/>
            <a:ext cx="3725104" cy="5181110"/>
          </a:xfrm>
          <a:prstGeom prst="rect">
            <a:avLst/>
          </a:prstGeom>
        </p:spPr>
      </p:pic>
    </p:spTree>
    <p:extLst>
      <p:ext uri="{BB962C8B-B14F-4D97-AF65-F5344CB8AC3E}">
        <p14:creationId xmlns:p14="http://schemas.microsoft.com/office/powerpoint/2010/main" val="334142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28600" y="1524001"/>
            <a:ext cx="4650063" cy="796925"/>
          </a:xfrm>
        </p:spPr>
        <p:txBody>
          <a:bodyPr/>
          <a:lstStyle/>
          <a:p>
            <a:pPr algn="ctr" eaLnBrk="1" hangingPunct="1">
              <a:buFont typeface="Wingdings" pitchFamily="2" charset="2"/>
              <a:buNone/>
              <a:defRPr/>
            </a:pPr>
            <a:r>
              <a:rPr lang="en-US" sz="4000" dirty="0"/>
              <a:t>Aaron (Exodus 32)</a:t>
            </a:r>
          </a:p>
          <a:p>
            <a:pPr algn="ctr" eaLnBrk="1" hangingPunct="1">
              <a:buFont typeface="Wingdings" pitchFamily="2" charset="2"/>
              <a:buNone/>
              <a:defRPr/>
            </a:pPr>
            <a:endParaRPr lang="en-US" sz="4000" dirty="0"/>
          </a:p>
        </p:txBody>
      </p:sp>
      <p:pic>
        <p:nvPicPr>
          <p:cNvPr id="3584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442554"/>
            <a:ext cx="4650063" cy="4189042"/>
          </a:xfrm>
          <a:prstGeom prst="rect">
            <a:avLst/>
          </a:prstGeom>
          <a:noFill/>
          <a:ln w="9525">
            <a:noFill/>
            <a:miter lim="800000"/>
            <a:headEnd/>
            <a:tailEnd/>
          </a:ln>
        </p:spPr>
      </p:pic>
      <p:sp>
        <p:nvSpPr>
          <p:cNvPr id="6" name="Rectangle 2">
            <a:extLst>
              <a:ext uri="{FF2B5EF4-FFF2-40B4-BE49-F238E27FC236}">
                <a16:creationId xmlns:a16="http://schemas.microsoft.com/office/drawing/2014/main" id="{173113D1-01DB-458B-80F6-ED40061714F5}"/>
              </a:ext>
            </a:extLst>
          </p:cNvPr>
          <p:cNvSpPr>
            <a:spLocks noGrp="1" noChangeArrowheads="1"/>
          </p:cNvSpPr>
          <p:nvPr>
            <p:ph type="title"/>
          </p:nvPr>
        </p:nvSpPr>
        <p:spPr>
          <a:xfrm>
            <a:off x="0" y="0"/>
            <a:ext cx="12192000" cy="12430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Knows No Limits</a:t>
            </a:r>
          </a:p>
        </p:txBody>
      </p:sp>
      <p:sp>
        <p:nvSpPr>
          <p:cNvPr id="5" name="Rectangle 3">
            <a:extLst>
              <a:ext uri="{FF2B5EF4-FFF2-40B4-BE49-F238E27FC236}">
                <a16:creationId xmlns:a16="http://schemas.microsoft.com/office/drawing/2014/main" id="{CBC80B98-BA4B-4036-A2DA-FD0A9A3A8E1E}"/>
              </a:ext>
            </a:extLst>
          </p:cNvPr>
          <p:cNvSpPr txBox="1">
            <a:spLocks noChangeArrowheads="1"/>
          </p:cNvSpPr>
          <p:nvPr/>
        </p:nvSpPr>
        <p:spPr bwMode="auto">
          <a:xfrm>
            <a:off x="5410200" y="1444321"/>
            <a:ext cx="6705600" cy="5187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eaLnBrk="1" hangingPunct="1">
              <a:buNone/>
              <a:defRPr/>
            </a:pPr>
            <a:r>
              <a:rPr lang="en-US" sz="3400" kern="0" dirty="0"/>
              <a:t>Now when the people saw that Moses delayed coming down from the mountain, the people gathered together to Aaron, and said to him, "Come, make us gods that shall go before us; for as for this Moses, the man who brought us up out of the land of Egypt, we do not know what has become of him." </a:t>
            </a:r>
          </a:p>
          <a:p>
            <a:pPr marL="0" indent="0" algn="r" eaLnBrk="1" hangingPunct="1">
              <a:buNone/>
              <a:defRPr/>
            </a:pPr>
            <a:r>
              <a:rPr lang="en-US" sz="3400" kern="0" dirty="0"/>
              <a:t>Ex 32:1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fade">
                                      <p:cBhvr>
                                        <p:cTn id="10" dur="500"/>
                                        <p:tgtEl>
                                          <p:spTgt spid="358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0" y="1371600"/>
            <a:ext cx="11506200" cy="5486400"/>
          </a:xfrm>
        </p:spPr>
        <p:txBody>
          <a:bodyPr/>
          <a:lstStyle/>
          <a:p>
            <a:pPr lvl="0" algn="ctr" eaLnBrk="1" hangingPunct="1">
              <a:spcBef>
                <a:spcPts val="0"/>
              </a:spcBef>
              <a:spcAft>
                <a:spcPts val="2400"/>
              </a:spcAft>
              <a:buNone/>
              <a:defRPr/>
            </a:pPr>
            <a:r>
              <a:rPr lang="en-US" sz="4000" dirty="0">
                <a:effectLst/>
              </a:rPr>
              <a:t>Jonathan, the son of Gershom </a:t>
            </a:r>
            <a:r>
              <a:rPr lang="en-US" sz="4000" dirty="0"/>
              <a:t>(Judges 18:30)</a:t>
            </a:r>
          </a:p>
          <a:p>
            <a:pPr marL="0" indent="0" eaLnBrk="1" hangingPunct="1">
              <a:spcBef>
                <a:spcPts val="0"/>
              </a:spcBef>
              <a:spcAft>
                <a:spcPts val="3600"/>
              </a:spcAft>
              <a:buNone/>
              <a:defRPr/>
            </a:pPr>
            <a:r>
              <a:rPr lang="en-US" sz="4000" dirty="0">
                <a:effectLst/>
              </a:rPr>
              <a:t>Then the children of Dan set up for themselves the carved image; and Jonathan the son of Gershom, the son of </a:t>
            </a:r>
            <a:r>
              <a:rPr lang="en-US" sz="4000" dirty="0" err="1">
                <a:effectLst/>
              </a:rPr>
              <a:t>Manasseh</a:t>
            </a:r>
            <a:r>
              <a:rPr lang="en-US" sz="4000" baseline="30000" dirty="0" err="1">
                <a:effectLst/>
              </a:rPr>
              <a:t>1</a:t>
            </a:r>
            <a:r>
              <a:rPr lang="en-US" sz="4000" dirty="0">
                <a:effectLst/>
              </a:rPr>
              <a:t>, and his sons were priests to the tribe of Dan until the day of the captivity of the land. </a:t>
            </a:r>
            <a:r>
              <a:rPr lang="en-US" sz="2800" dirty="0">
                <a:effectLst/>
              </a:rPr>
              <a:t>(NKJV)</a:t>
            </a:r>
            <a:endParaRPr lang="en-US" sz="4000" dirty="0">
              <a:effectLst/>
            </a:endParaRPr>
          </a:p>
          <a:p>
            <a:pPr marL="0" indent="0" eaLnBrk="1" hangingPunct="1">
              <a:buNone/>
              <a:defRPr/>
            </a:pPr>
            <a:r>
              <a:rPr lang="en-US" sz="4000" baseline="30000" dirty="0">
                <a:effectLst/>
              </a:rPr>
              <a:t>1</a:t>
            </a:r>
            <a:r>
              <a:rPr lang="en-US" sz="4000" dirty="0">
                <a:effectLst/>
              </a:rPr>
              <a:t> Manasseh = Moses</a:t>
            </a:r>
          </a:p>
        </p:txBody>
      </p:sp>
      <p:sp>
        <p:nvSpPr>
          <p:cNvPr id="5" name="Rectangle 2">
            <a:extLst>
              <a:ext uri="{FF2B5EF4-FFF2-40B4-BE49-F238E27FC236}">
                <a16:creationId xmlns:a16="http://schemas.microsoft.com/office/drawing/2014/main" id="{9009588D-6B14-436E-8012-1D17FDC4E224}"/>
              </a:ext>
            </a:extLst>
          </p:cNvPr>
          <p:cNvSpPr>
            <a:spLocks noGrp="1" noChangeArrowheads="1"/>
          </p:cNvSpPr>
          <p:nvPr>
            <p:ph type="title"/>
          </p:nvPr>
        </p:nvSpPr>
        <p:spPr>
          <a:xfrm>
            <a:off x="0" y="0"/>
            <a:ext cx="12192000" cy="12430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Knows No Limits</a:t>
            </a:r>
          </a:p>
        </p:txBody>
      </p:sp>
      <p:pic>
        <p:nvPicPr>
          <p:cNvPr id="2" name="Picture 1">
            <a:extLst>
              <a:ext uri="{FF2B5EF4-FFF2-40B4-BE49-F238E27FC236}">
                <a16:creationId xmlns:a16="http://schemas.microsoft.com/office/drawing/2014/main" id="{D30F7BEA-AC35-428D-9638-7DCC5AA5A5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5334000"/>
            <a:ext cx="3810000" cy="1150023"/>
          </a:xfrm>
          <a:prstGeom prst="rect">
            <a:avLst/>
          </a:prstGeom>
        </p:spPr>
      </p:pic>
    </p:spTree>
    <p:extLst>
      <p:ext uri="{BB962C8B-B14F-4D97-AF65-F5344CB8AC3E}">
        <p14:creationId xmlns:p14="http://schemas.microsoft.com/office/powerpoint/2010/main" val="189890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fade">
                                      <p:cBhvr>
                                        <p:cTn id="10" dur="500"/>
                                        <p:tgtEl>
                                          <p:spTgt spid="133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500"/>
                                        <p:tgtEl>
                                          <p:spTgt spid="133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5105400" y="1371600"/>
            <a:ext cx="6781800" cy="5486400"/>
          </a:xfrm>
        </p:spPr>
        <p:txBody>
          <a:bodyPr/>
          <a:lstStyle/>
          <a:p>
            <a:pPr lvl="0" algn="ctr" eaLnBrk="1" hangingPunct="1">
              <a:spcBef>
                <a:spcPts val="0"/>
              </a:spcBef>
              <a:spcAft>
                <a:spcPts val="2400"/>
              </a:spcAft>
              <a:buNone/>
              <a:defRPr/>
            </a:pPr>
            <a:r>
              <a:rPr lang="en-US" sz="5400" dirty="0">
                <a:effectLst/>
              </a:rPr>
              <a:t>Freedom is never more than one generation away from extinction. We didn't pass it to our children in the bloodstream.</a:t>
            </a:r>
          </a:p>
        </p:txBody>
      </p:sp>
      <p:sp>
        <p:nvSpPr>
          <p:cNvPr id="5" name="Rectangle 2">
            <a:extLst>
              <a:ext uri="{FF2B5EF4-FFF2-40B4-BE49-F238E27FC236}">
                <a16:creationId xmlns:a16="http://schemas.microsoft.com/office/drawing/2014/main" id="{9009588D-6B14-436E-8012-1D17FDC4E224}"/>
              </a:ext>
            </a:extLst>
          </p:cNvPr>
          <p:cNvSpPr>
            <a:spLocks noGrp="1" noChangeArrowheads="1"/>
          </p:cNvSpPr>
          <p:nvPr>
            <p:ph type="title"/>
          </p:nvPr>
        </p:nvSpPr>
        <p:spPr>
          <a:xfrm>
            <a:off x="0" y="0"/>
            <a:ext cx="12192000" cy="12430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Knows No Limits</a:t>
            </a:r>
          </a:p>
        </p:txBody>
      </p:sp>
      <p:pic>
        <p:nvPicPr>
          <p:cNvPr id="3" name="Picture 2">
            <a:extLst>
              <a:ext uri="{FF2B5EF4-FFF2-40B4-BE49-F238E27FC236}">
                <a16:creationId xmlns:a16="http://schemas.microsoft.com/office/drawing/2014/main" id="{0D2C87BA-8A24-46C6-8752-797B905301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1676400"/>
            <a:ext cx="4648200" cy="4876800"/>
          </a:xfrm>
          <a:prstGeom prst="rect">
            <a:avLst/>
          </a:prstGeom>
        </p:spPr>
      </p:pic>
    </p:spTree>
    <p:extLst>
      <p:ext uri="{BB962C8B-B14F-4D97-AF65-F5344CB8AC3E}">
        <p14:creationId xmlns:p14="http://schemas.microsoft.com/office/powerpoint/2010/main" val="4216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Effect transition="in" filter="fade">
                                      <p:cBhvr>
                                        <p:cTn id="11"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905000" y="1143000"/>
            <a:ext cx="8001000" cy="1344237"/>
          </a:xfrm>
        </p:spPr>
        <p:txBody>
          <a:bodyPr/>
          <a:lstStyle/>
          <a:p>
            <a:pPr marL="0" indent="0" algn="ctr" eaLnBrk="1" hangingPunct="1">
              <a:buNone/>
              <a:defRPr/>
            </a:pPr>
            <a:r>
              <a:rPr lang="en-US" sz="4000" dirty="0">
                <a:effectLst/>
              </a:rPr>
              <a:t>But I have this against you, that you have left your first love</a:t>
            </a:r>
            <a:r>
              <a:rPr lang="en-US" sz="4000" dirty="0"/>
              <a:t> (Rev 2:4)</a:t>
            </a:r>
            <a:r>
              <a:rPr lang="en-US" sz="4000" dirty="0">
                <a:effectLst/>
              </a:rPr>
              <a:t>.</a:t>
            </a:r>
          </a:p>
          <a:p>
            <a:pPr marL="0" indent="0" eaLnBrk="1" hangingPunct="1">
              <a:buNone/>
              <a:defRPr/>
            </a:pPr>
            <a:endParaRPr lang="en-US" sz="4000" dirty="0">
              <a:effectLst/>
            </a:endParaRPr>
          </a:p>
          <a:p>
            <a:pPr marL="0" indent="0" eaLnBrk="1" hangingPunct="1">
              <a:buNone/>
              <a:defRPr/>
            </a:pPr>
            <a:endParaRPr lang="en-US" sz="4000" dirty="0"/>
          </a:p>
        </p:txBody>
      </p:sp>
      <p:grpSp>
        <p:nvGrpSpPr>
          <p:cNvPr id="3" name="Group 2"/>
          <p:cNvGrpSpPr/>
          <p:nvPr/>
        </p:nvGrpSpPr>
        <p:grpSpPr>
          <a:xfrm>
            <a:off x="152400" y="2971800"/>
            <a:ext cx="5638800" cy="3581400"/>
            <a:chOff x="1524000" y="2537315"/>
            <a:chExt cx="6934200" cy="3863485"/>
          </a:xfrm>
        </p:grpSpPr>
        <p:pic>
          <p:nvPicPr>
            <p:cNvPr id="5" name="Picture 2" descr="C:\Users\BulloKr\AppData\Local\Microsoft\Windows\Temporary Internet Files\Content.Outlook\N34490JH\image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2537315"/>
              <a:ext cx="6934200" cy="3863340"/>
            </a:xfrm>
            <a:prstGeom prst="rect">
              <a:avLst/>
            </a:prstGeom>
            <a:noFill/>
            <a:ln w="9525">
              <a:noFill/>
              <a:miter lim="800000"/>
              <a:headEnd/>
              <a:tailEnd/>
            </a:ln>
          </p:spPr>
        </p:pic>
        <p:sp>
          <p:nvSpPr>
            <p:cNvPr id="2" name="Oval 1"/>
            <p:cNvSpPr/>
            <p:nvPr/>
          </p:nvSpPr>
          <p:spPr bwMode="auto">
            <a:xfrm>
              <a:off x="3644106" y="5791345"/>
              <a:ext cx="1080294" cy="60945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grpSp>
      <p:sp>
        <p:nvSpPr>
          <p:cNvPr id="8" name="Rectangle 2">
            <a:extLst>
              <a:ext uri="{FF2B5EF4-FFF2-40B4-BE49-F238E27FC236}">
                <a16:creationId xmlns:a16="http://schemas.microsoft.com/office/drawing/2014/main" id="{2D0B6052-52CE-406C-9D6C-6148AC38FDB9}"/>
              </a:ext>
            </a:extLst>
          </p:cNvPr>
          <p:cNvSpPr>
            <a:spLocks noGrp="1" noChangeArrowheads="1"/>
          </p:cNvSpPr>
          <p:nvPr>
            <p:ph type="title"/>
          </p:nvPr>
        </p:nvSpPr>
        <p:spPr>
          <a:xfrm>
            <a:off x="0" y="0"/>
            <a:ext cx="12192000" cy="12430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Knows No Limits</a:t>
            </a:r>
          </a:p>
        </p:txBody>
      </p:sp>
      <p:sp>
        <p:nvSpPr>
          <p:cNvPr id="6" name="TextBox 5">
            <a:extLst>
              <a:ext uri="{FF2B5EF4-FFF2-40B4-BE49-F238E27FC236}">
                <a16:creationId xmlns:a16="http://schemas.microsoft.com/office/drawing/2014/main" id="{E1480605-C24D-4552-97D6-16692B049AB2}"/>
              </a:ext>
            </a:extLst>
          </p:cNvPr>
          <p:cNvSpPr txBox="1"/>
          <p:nvPr/>
        </p:nvSpPr>
        <p:spPr>
          <a:xfrm>
            <a:off x="5880100" y="2819400"/>
            <a:ext cx="6050451" cy="3970318"/>
          </a:xfrm>
          <a:prstGeom prst="rect">
            <a:avLst/>
          </a:prstGeom>
          <a:noFill/>
        </p:spPr>
        <p:txBody>
          <a:bodyPr wrap="square" rtlCol="0">
            <a:spAutoFit/>
          </a:bodyPr>
          <a:lstStyle/>
          <a:p>
            <a:r>
              <a:rPr lang="en-US" sz="3600" dirty="0"/>
              <a:t>The Church at Ephesus:</a:t>
            </a:r>
            <a:br>
              <a:rPr lang="en-US" sz="3600" dirty="0"/>
            </a:br>
            <a:endParaRPr lang="en-US" sz="3600" dirty="0"/>
          </a:p>
          <a:p>
            <a:pPr marL="800100" lvl="1" indent="-342900">
              <a:buFont typeface="Arial" panose="020B0604020202020204" pitchFamily="34" charset="0"/>
              <a:buChar char="•"/>
            </a:pPr>
            <a:r>
              <a:rPr lang="en-US" sz="3600" dirty="0"/>
              <a:t>Planted by Paul</a:t>
            </a:r>
          </a:p>
          <a:p>
            <a:pPr marL="800100" lvl="1" indent="-342900">
              <a:buFont typeface="Arial" panose="020B0604020202020204" pitchFamily="34" charset="0"/>
              <a:buChar char="•"/>
            </a:pPr>
            <a:r>
              <a:rPr lang="en-US" sz="3600" dirty="0"/>
              <a:t>Priscilla &amp; Aquilla</a:t>
            </a:r>
          </a:p>
          <a:p>
            <a:pPr marL="800100" lvl="1" indent="-342900">
              <a:buFont typeface="Arial" panose="020B0604020202020204" pitchFamily="34" charset="0"/>
              <a:buChar char="•"/>
            </a:pPr>
            <a:r>
              <a:rPr lang="en-US" sz="3600" dirty="0"/>
              <a:t>Timothy was pastor</a:t>
            </a:r>
          </a:p>
          <a:p>
            <a:pPr marL="800100" lvl="1" indent="-342900">
              <a:buFont typeface="Arial" panose="020B0604020202020204" pitchFamily="34" charset="0"/>
              <a:buChar char="•"/>
            </a:pPr>
            <a:r>
              <a:rPr lang="en-US" sz="3600" dirty="0"/>
              <a:t>John was bishop</a:t>
            </a:r>
          </a:p>
          <a:p>
            <a:pPr marL="800100" lvl="1" indent="-342900">
              <a:buFont typeface="Arial" panose="020B0604020202020204" pitchFamily="34" charset="0"/>
              <a:buChar char="•"/>
            </a:pPr>
            <a:r>
              <a:rPr lang="en-US" sz="3600" dirty="0"/>
              <a:t>Books of Act: a key church</a:t>
            </a:r>
          </a:p>
        </p:txBody>
      </p:sp>
    </p:spTree>
    <p:extLst>
      <p:ext uri="{BB962C8B-B14F-4D97-AF65-F5344CB8AC3E}">
        <p14:creationId xmlns:p14="http://schemas.microsoft.com/office/powerpoint/2010/main" val="29162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20198"/>
            <a:ext cx="10363200" cy="1143000"/>
          </a:xfrm>
        </p:spPr>
        <p:txBody>
          <a:bodyPr/>
          <a:lstStyle/>
          <a:p>
            <a:pPr algn="ctr" eaLnBrk="1" hangingPunct="1"/>
            <a:r>
              <a:rPr lang="en-US" sz="6000" dirty="0">
                <a:solidFill>
                  <a:srgbClr val="FFFF00"/>
                </a:solidFill>
              </a:rPr>
              <a:t>Definition of Apostasy</a:t>
            </a:r>
          </a:p>
        </p:txBody>
      </p:sp>
      <p:sp>
        <p:nvSpPr>
          <p:cNvPr id="3075" name="Rectangle 3"/>
          <p:cNvSpPr>
            <a:spLocks noGrp="1" noChangeArrowheads="1"/>
          </p:cNvSpPr>
          <p:nvPr>
            <p:ph type="body" idx="1"/>
          </p:nvPr>
        </p:nvSpPr>
        <p:spPr>
          <a:xfrm>
            <a:off x="762000" y="1219200"/>
            <a:ext cx="10668000" cy="5410200"/>
          </a:xfrm>
        </p:spPr>
        <p:txBody>
          <a:bodyPr/>
          <a:lstStyle/>
          <a:p>
            <a:pPr marL="0" indent="0" eaLnBrk="1" hangingPunct="1">
              <a:buNone/>
              <a:defRPr/>
            </a:pPr>
            <a:r>
              <a:rPr lang="en-US" sz="4400" dirty="0">
                <a:effectLst/>
              </a:rPr>
              <a:t>ἀπ</a:t>
            </a:r>
            <a:r>
              <a:rPr lang="en-US" sz="4400" dirty="0" err="1">
                <a:effectLst/>
              </a:rPr>
              <a:t>οστ</a:t>
            </a:r>
            <a:r>
              <a:rPr lang="en-US" sz="4400" dirty="0">
                <a:effectLst/>
              </a:rPr>
              <a:t>ασία (apostasia)</a:t>
            </a:r>
          </a:p>
          <a:p>
            <a:pPr marL="0" indent="0" eaLnBrk="1" hangingPunct="1">
              <a:buNone/>
              <a:defRPr/>
            </a:pPr>
            <a:endParaRPr lang="en-US" sz="4000" i="1" dirty="0"/>
          </a:p>
          <a:p>
            <a:pPr lvl="1" eaLnBrk="1" hangingPunct="1">
              <a:defRPr/>
            </a:pPr>
            <a:r>
              <a:rPr lang="en-US" sz="4000" i="1" dirty="0" err="1"/>
              <a:t>apo</a:t>
            </a:r>
            <a:r>
              <a:rPr lang="en-US" sz="4000" dirty="0"/>
              <a:t> = away from</a:t>
            </a:r>
          </a:p>
          <a:p>
            <a:pPr lvl="1" eaLnBrk="1" hangingPunct="1">
              <a:defRPr/>
            </a:pPr>
            <a:r>
              <a:rPr lang="en-US" sz="4000" i="1" dirty="0" err="1"/>
              <a:t>stasia</a:t>
            </a:r>
            <a:r>
              <a:rPr lang="en-US" sz="4000" dirty="0"/>
              <a:t> = to stand</a:t>
            </a:r>
            <a:br>
              <a:rPr lang="en-US" sz="4000" dirty="0"/>
            </a:br>
            <a:endParaRPr lang="en-US" sz="4000" dirty="0"/>
          </a:p>
          <a:p>
            <a:pPr lvl="1" eaLnBrk="1" hangingPunct="1">
              <a:defRPr/>
            </a:pPr>
            <a:r>
              <a:rPr lang="en-US" sz="4000" dirty="0"/>
              <a:t>Apostasy = Lit. to stand away from</a:t>
            </a:r>
          </a:p>
          <a:p>
            <a:pPr lvl="1" eaLnBrk="1" hangingPunct="1">
              <a:defRPr/>
            </a:pPr>
            <a:r>
              <a:rPr lang="en-US" sz="4000" dirty="0"/>
              <a:t>Apostasy = a departure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fade">
                                      <p:cBhvr>
                                        <p:cTn id="10" dur="500"/>
                                        <p:tgtEl>
                                          <p:spTgt spid="307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50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500"/>
                                        <p:tgtEl>
                                          <p:spTgt spid="30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500"/>
                                        <p:tgtEl>
                                          <p:spTgt spid="307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fade">
                                      <p:cBhvr>
                                        <p:cTn id="22"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075"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28600" y="1447801"/>
            <a:ext cx="11811000" cy="4613275"/>
          </a:xfrm>
        </p:spPr>
        <p:txBody>
          <a:bodyPr/>
          <a:lstStyle/>
          <a:p>
            <a:pPr eaLnBrk="1" hangingPunct="1">
              <a:spcBef>
                <a:spcPts val="1200"/>
              </a:spcBef>
              <a:buNone/>
              <a:defRPr/>
            </a:pPr>
            <a:r>
              <a:rPr lang="en-US" sz="3400" dirty="0"/>
              <a:t>	“Let every student be plainly instructed and earnestly pressed to consider well the main end of his life and studies is to know God and Jesus Christ which is eternal life (John 17:3) and therefore to lay Christ in the bottom as the only foundation of all sound knowledge and learning. And seeing the Lord only </a:t>
            </a:r>
            <a:r>
              <a:rPr lang="en-US" sz="3400" dirty="0" err="1"/>
              <a:t>giveth</a:t>
            </a:r>
            <a:r>
              <a:rPr lang="en-US" sz="3400" dirty="0"/>
              <a:t> wisdom, let everyone seriously set himself by prayer in secret to seek it of Him (Prov. 2, 3). Everyone shall exercise himself in reading the Scriptures twice a day that he shall be ready to give such an account of his proficiency therein.”</a:t>
            </a:r>
          </a:p>
        </p:txBody>
      </p:sp>
      <p:sp>
        <p:nvSpPr>
          <p:cNvPr id="36868" name="Text Box 4"/>
          <p:cNvSpPr txBox="1">
            <a:spLocks noChangeArrowheads="1"/>
          </p:cNvSpPr>
          <p:nvPr/>
        </p:nvSpPr>
        <p:spPr bwMode="auto">
          <a:xfrm>
            <a:off x="2971800" y="6265864"/>
            <a:ext cx="6934200" cy="336550"/>
          </a:xfrm>
          <a:prstGeom prst="rect">
            <a:avLst/>
          </a:prstGeom>
          <a:noFill/>
          <a:ln w="9525">
            <a:noFill/>
            <a:miter lim="800000"/>
            <a:headEnd/>
            <a:tailEnd/>
          </a:ln>
        </p:spPr>
        <p:txBody>
          <a:bodyPr>
            <a:spAutoFit/>
          </a:bodyPr>
          <a:lstStyle/>
          <a:p>
            <a:pPr algn="ctr">
              <a:spcBef>
                <a:spcPct val="50000"/>
              </a:spcBef>
            </a:pPr>
            <a:r>
              <a:rPr lang="en-US" sz="1600" dirty="0">
                <a:latin typeface="Arial" charset="0"/>
              </a:rPr>
              <a:t>Rules of Harvard in 1636; quoted in David Barton, </a:t>
            </a:r>
            <a:r>
              <a:rPr lang="en-US" sz="1600" i="1" dirty="0">
                <a:latin typeface="Arial" charset="0"/>
              </a:rPr>
              <a:t>Original Intent</a:t>
            </a:r>
            <a:r>
              <a:rPr lang="en-US" sz="1600" dirty="0">
                <a:latin typeface="Arial" charset="0"/>
              </a:rPr>
              <a:t>, 81</a:t>
            </a:r>
          </a:p>
        </p:txBody>
      </p:sp>
      <p:sp>
        <p:nvSpPr>
          <p:cNvPr id="8" name="Rectangle 2">
            <a:extLst>
              <a:ext uri="{FF2B5EF4-FFF2-40B4-BE49-F238E27FC236}">
                <a16:creationId xmlns:a16="http://schemas.microsoft.com/office/drawing/2014/main" id="{27B4DD9A-1819-4D9C-AAEE-4A99E09BA60C}"/>
              </a:ext>
            </a:extLst>
          </p:cNvPr>
          <p:cNvSpPr>
            <a:spLocks noGrp="1" noChangeArrowheads="1"/>
          </p:cNvSpPr>
          <p:nvPr>
            <p:ph type="title"/>
          </p:nvPr>
        </p:nvSpPr>
        <p:spPr>
          <a:xfrm>
            <a:off x="0" y="0"/>
            <a:ext cx="12192000" cy="12430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Knows No Limits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barn(inVertical)">
                                      <p:cBhvr>
                                        <p:cTn id="12"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3686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7B4DD9A-1819-4D9C-AAEE-4A99E09BA60C}"/>
              </a:ext>
            </a:extLst>
          </p:cNvPr>
          <p:cNvSpPr>
            <a:spLocks noGrp="1" noChangeArrowheads="1"/>
          </p:cNvSpPr>
          <p:nvPr>
            <p:ph type="title"/>
          </p:nvPr>
        </p:nvSpPr>
        <p:spPr>
          <a:xfrm>
            <a:off x="0" y="0"/>
            <a:ext cx="12192000" cy="12430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Knows No Limits</a:t>
            </a:r>
          </a:p>
        </p:txBody>
      </p:sp>
      <p:pic>
        <p:nvPicPr>
          <p:cNvPr id="4" name="Picture 3">
            <a:extLst>
              <a:ext uri="{FF2B5EF4-FFF2-40B4-BE49-F238E27FC236}">
                <a16:creationId xmlns:a16="http://schemas.microsoft.com/office/drawing/2014/main" id="{D3C96CF3-8B81-4695-80B1-DDCA7D141D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256209"/>
            <a:ext cx="6629400" cy="1372231"/>
          </a:xfrm>
          <a:prstGeom prst="rect">
            <a:avLst/>
          </a:prstGeom>
        </p:spPr>
      </p:pic>
      <p:pic>
        <p:nvPicPr>
          <p:cNvPr id="5" name="Picture 4">
            <a:extLst>
              <a:ext uri="{FF2B5EF4-FFF2-40B4-BE49-F238E27FC236}">
                <a16:creationId xmlns:a16="http://schemas.microsoft.com/office/drawing/2014/main" id="{EBD787E6-9661-47B1-93B6-E62D3C7EDD17}"/>
              </a:ext>
            </a:extLst>
          </p:cNvPr>
          <p:cNvPicPr>
            <a:picLocks noChangeAspect="1"/>
          </p:cNvPicPr>
          <p:nvPr/>
        </p:nvPicPr>
        <p:blipFill>
          <a:blip r:embed="rId4"/>
          <a:stretch>
            <a:fillRect/>
          </a:stretch>
        </p:blipFill>
        <p:spPr>
          <a:xfrm>
            <a:off x="304800" y="2667000"/>
            <a:ext cx="6629400" cy="3743325"/>
          </a:xfrm>
          <a:prstGeom prst="rect">
            <a:avLst/>
          </a:prstGeom>
        </p:spPr>
      </p:pic>
      <p:sp>
        <p:nvSpPr>
          <p:cNvPr id="6" name="TextBox 5">
            <a:extLst>
              <a:ext uri="{FF2B5EF4-FFF2-40B4-BE49-F238E27FC236}">
                <a16:creationId xmlns:a16="http://schemas.microsoft.com/office/drawing/2014/main" id="{18DB763E-C0F9-4A2A-981F-99209F7AC05D}"/>
              </a:ext>
            </a:extLst>
          </p:cNvPr>
          <p:cNvSpPr txBox="1"/>
          <p:nvPr/>
        </p:nvSpPr>
        <p:spPr>
          <a:xfrm>
            <a:off x="7239000" y="1256209"/>
            <a:ext cx="4648200" cy="4031873"/>
          </a:xfrm>
          <a:prstGeom prst="rect">
            <a:avLst/>
          </a:prstGeom>
          <a:noFill/>
        </p:spPr>
        <p:txBody>
          <a:bodyPr wrap="square" rtlCol="0">
            <a:spAutoFit/>
          </a:bodyPr>
          <a:lstStyle/>
          <a:p>
            <a:r>
              <a:rPr lang="en-US" sz="3200" dirty="0">
                <a:latin typeface="Arial" panose="020B0604020202020204" pitchFamily="34" charset="0"/>
              </a:rPr>
              <a:t>Hosted at Harvard by the Palestine Solidarity Committee, Israel Apartheid Week aims to bolster the Palestinian-led </a:t>
            </a:r>
            <a:r>
              <a:rPr lang="en-US" sz="3200" u="sng" dirty="0">
                <a:solidFill>
                  <a:srgbClr val="FFFF00"/>
                </a:solidFill>
                <a:latin typeface="Arial" panose="020B0604020202020204" pitchFamily="34" charset="0"/>
              </a:rPr>
              <a:t>boycott, divestment, and sanctions (BDS)</a:t>
            </a:r>
            <a:r>
              <a:rPr lang="en-US" sz="3200" dirty="0">
                <a:latin typeface="Arial" panose="020B0604020202020204" pitchFamily="34" charset="0"/>
              </a:rPr>
              <a:t> campaign against Israel.</a:t>
            </a:r>
          </a:p>
        </p:txBody>
      </p:sp>
    </p:spTree>
    <p:extLst>
      <p:ext uri="{BB962C8B-B14F-4D97-AF65-F5344CB8AC3E}">
        <p14:creationId xmlns:p14="http://schemas.microsoft.com/office/powerpoint/2010/main" val="248297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7B4DD9A-1819-4D9C-AAEE-4A99E09BA60C}"/>
              </a:ext>
            </a:extLst>
          </p:cNvPr>
          <p:cNvSpPr>
            <a:spLocks noGrp="1" noChangeArrowheads="1"/>
          </p:cNvSpPr>
          <p:nvPr>
            <p:ph type="title"/>
          </p:nvPr>
        </p:nvSpPr>
        <p:spPr>
          <a:xfrm>
            <a:off x="0" y="0"/>
            <a:ext cx="12192000" cy="12430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Knows No Limits</a:t>
            </a:r>
          </a:p>
        </p:txBody>
      </p:sp>
      <p:pic>
        <p:nvPicPr>
          <p:cNvPr id="4" name="Picture 3">
            <a:extLst>
              <a:ext uri="{FF2B5EF4-FFF2-40B4-BE49-F238E27FC236}">
                <a16:creationId xmlns:a16="http://schemas.microsoft.com/office/drawing/2014/main" id="{9D888FFB-AF90-4D09-A9DA-E05E949584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5500" y="1243013"/>
            <a:ext cx="8001000" cy="5412993"/>
          </a:xfrm>
          <a:prstGeom prst="rect">
            <a:avLst/>
          </a:prstGeom>
        </p:spPr>
      </p:pic>
    </p:spTree>
    <p:extLst>
      <p:ext uri="{BB962C8B-B14F-4D97-AF65-F5344CB8AC3E}">
        <p14:creationId xmlns:p14="http://schemas.microsoft.com/office/powerpoint/2010/main" val="350101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0492" y="2913185"/>
            <a:ext cx="2804426" cy="3048000"/>
          </a:xfrm>
          <a:prstGeom prst="rect">
            <a:avLst/>
          </a:prstGeom>
          <a:noFill/>
          <a:ln w="9525">
            <a:noFill/>
            <a:miter lim="800000"/>
            <a:headEnd/>
            <a:tailEnd/>
          </a:ln>
        </p:spPr>
      </p:pic>
      <p:sp>
        <p:nvSpPr>
          <p:cNvPr id="37891" name="Title 6"/>
          <p:cNvSpPr>
            <a:spLocks noGrp="1"/>
          </p:cNvSpPr>
          <p:nvPr>
            <p:ph type="ctrTitle" sz="quarter"/>
          </p:nvPr>
        </p:nvSpPr>
        <p:spPr>
          <a:xfrm>
            <a:off x="2362200" y="1243013"/>
            <a:ext cx="7924800" cy="1524000"/>
          </a:xfrm>
        </p:spPr>
        <p:txBody>
          <a:bodyPr anchor="t"/>
          <a:lstStyle/>
          <a:p>
            <a:pPr eaLnBrk="1" hangingPunct="1"/>
            <a:r>
              <a:rPr lang="en-US" sz="4000" dirty="0">
                <a:solidFill>
                  <a:schemeClr val="tx1"/>
                </a:solidFill>
              </a:rPr>
              <a:t>Francis Beckwith was president of The Evangelical Theological Society</a:t>
            </a:r>
          </a:p>
        </p:txBody>
      </p:sp>
      <p:pic>
        <p:nvPicPr>
          <p:cNvPr id="2" name="Picture 1"/>
          <p:cNvPicPr>
            <a:picLocks noChangeAspect="1"/>
          </p:cNvPicPr>
          <p:nvPr/>
        </p:nvPicPr>
        <p:blipFill>
          <a:blip r:embed="rId4"/>
          <a:stretch>
            <a:fillRect/>
          </a:stretch>
        </p:blipFill>
        <p:spPr>
          <a:xfrm>
            <a:off x="5486401" y="2895600"/>
            <a:ext cx="4852961" cy="3048000"/>
          </a:xfrm>
          <a:prstGeom prst="rect">
            <a:avLst/>
          </a:prstGeom>
        </p:spPr>
      </p:pic>
      <p:sp>
        <p:nvSpPr>
          <p:cNvPr id="7" name="Rectangle 2">
            <a:extLst>
              <a:ext uri="{FF2B5EF4-FFF2-40B4-BE49-F238E27FC236}">
                <a16:creationId xmlns:a16="http://schemas.microsoft.com/office/drawing/2014/main" id="{C96DCDC0-DDD9-4D87-9A85-164AD8139C68}"/>
              </a:ext>
            </a:extLst>
          </p:cNvPr>
          <p:cNvSpPr txBox="1">
            <a:spLocks noChangeArrowheads="1"/>
          </p:cNvSpPr>
          <p:nvPr/>
        </p:nvSpPr>
        <p:spPr bwMode="auto">
          <a:xfrm>
            <a:off x="0" y="0"/>
            <a:ext cx="121920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en-US" sz="6000" kern="0"/>
              <a:t>Apostasy Knows No Limits</a:t>
            </a:r>
            <a:endParaRPr lang="en-US" sz="60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500"/>
                                        <p:tgtEl>
                                          <p:spTgt spid="378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fade">
                                      <p:cBhvr>
                                        <p:cTn id="11" dur="500"/>
                                        <p:tgtEl>
                                          <p:spTgt spid="3789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Can Happen Quickly</a:t>
            </a:r>
          </a:p>
        </p:txBody>
      </p:sp>
      <p:sp>
        <p:nvSpPr>
          <p:cNvPr id="15363" name="Rectangle 3"/>
          <p:cNvSpPr>
            <a:spLocks noGrp="1" noChangeArrowheads="1"/>
          </p:cNvSpPr>
          <p:nvPr>
            <p:ph sz="half" idx="1"/>
          </p:nvPr>
        </p:nvSpPr>
        <p:spPr>
          <a:xfrm>
            <a:off x="457200" y="1336676"/>
            <a:ext cx="11430000" cy="5292725"/>
          </a:xfrm>
        </p:spPr>
        <p:txBody>
          <a:bodyPr/>
          <a:lstStyle/>
          <a:p>
            <a:pPr marL="0" indent="0">
              <a:buNone/>
            </a:pPr>
            <a:r>
              <a:rPr lang="en-US" sz="4000" dirty="0">
                <a:effectLst/>
              </a:rPr>
              <a:t>I marvel that you are turning away </a:t>
            </a:r>
            <a:r>
              <a:rPr lang="en-US" sz="4000" dirty="0">
                <a:solidFill>
                  <a:srgbClr val="FFFF00"/>
                </a:solidFill>
                <a:effectLst/>
              </a:rPr>
              <a:t>so soon</a:t>
            </a:r>
            <a:r>
              <a:rPr lang="en-US" sz="4000" dirty="0">
                <a:effectLst/>
              </a:rPr>
              <a:t> from Him who called you in the grace of Christ, to a different gospel, which is not another; but there are some who trouble you and want to pervert the gospel of Christ.</a:t>
            </a:r>
          </a:p>
          <a:p>
            <a:pPr marL="0" indent="0" algn="r">
              <a:buNone/>
            </a:pPr>
            <a:r>
              <a:rPr lang="en-US" sz="4000" dirty="0">
                <a:effectLst/>
              </a:rPr>
              <a:t>Gal 1:6-7</a:t>
            </a:r>
          </a:p>
          <a:p>
            <a:r>
              <a:rPr lang="en-US" sz="4000" dirty="0">
                <a:effectLst/>
              </a:rPr>
              <a:t>τα</a:t>
            </a:r>
            <a:r>
              <a:rPr lang="en-US" sz="4000" dirty="0" err="1">
                <a:effectLst/>
              </a:rPr>
              <a:t>χέως</a:t>
            </a:r>
            <a:r>
              <a:rPr lang="en-US" sz="4000" dirty="0">
                <a:effectLst/>
              </a:rPr>
              <a:t> (</a:t>
            </a:r>
            <a:r>
              <a:rPr lang="en-US" sz="4000" dirty="0" err="1">
                <a:effectLst/>
              </a:rPr>
              <a:t>tacheōs</a:t>
            </a:r>
            <a:r>
              <a:rPr lang="en-US" sz="4000" dirty="0">
                <a:effectLst/>
              </a:rPr>
              <a:t>): quickly, shortly</a:t>
            </a:r>
          </a:p>
          <a:p>
            <a:r>
              <a:rPr lang="en-US" sz="4000" dirty="0">
                <a:effectLst/>
              </a:rPr>
              <a:t>NASB: so quickly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fade">
                                      <p:cBhvr>
                                        <p:cTn id="13" dur="500"/>
                                        <p:tgtEl>
                                          <p:spTgt spid="1536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fade">
                                      <p:cBhvr>
                                        <p:cTn id="16"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sz="half" idx="1"/>
          </p:nvPr>
        </p:nvSpPr>
        <p:spPr>
          <a:xfrm>
            <a:off x="304800" y="1336676"/>
            <a:ext cx="11582400" cy="4987925"/>
          </a:xfrm>
        </p:spPr>
        <p:txBody>
          <a:bodyPr/>
          <a:lstStyle/>
          <a:p>
            <a:pPr marL="0" indent="0">
              <a:buNone/>
            </a:pPr>
            <a:r>
              <a:rPr lang="en-US" sz="4000" dirty="0">
                <a:effectLst/>
              </a:rPr>
              <a:t>And the LORD said to Moses, "Go, get down! For your people whom you brought out of the land of Egypt have corrupted themselves. They have turned aside quickly out of the way which I commanded them. They have made themselves a molded calf, and worshiped it and sacrificed to it, and said, "This is your god, O Israel, that brought you out of the land of Egypt!“’ </a:t>
            </a:r>
          </a:p>
          <a:p>
            <a:pPr marL="0" indent="0" algn="r">
              <a:buNone/>
            </a:pPr>
            <a:r>
              <a:rPr lang="en-US" sz="4000" dirty="0">
                <a:effectLst/>
              </a:rPr>
              <a:t>Ex. 32:7-8</a:t>
            </a:r>
          </a:p>
        </p:txBody>
      </p:sp>
      <p:sp>
        <p:nvSpPr>
          <p:cNvPr id="5" name="Rectangle 2">
            <a:extLst>
              <a:ext uri="{FF2B5EF4-FFF2-40B4-BE49-F238E27FC236}">
                <a16:creationId xmlns:a16="http://schemas.microsoft.com/office/drawing/2014/main" id="{0CD47299-BC9B-4FD9-B80D-961C456AE6B6}"/>
              </a:ext>
            </a:extLst>
          </p:cNvPr>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Can Happen Quickly</a:t>
            </a:r>
          </a:p>
        </p:txBody>
      </p:sp>
    </p:spTree>
    <p:extLst>
      <p:ext uri="{BB962C8B-B14F-4D97-AF65-F5344CB8AC3E}">
        <p14:creationId xmlns:p14="http://schemas.microsoft.com/office/powerpoint/2010/main" val="146867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143000"/>
            <a:ext cx="12192000" cy="1344237"/>
          </a:xfrm>
        </p:spPr>
        <p:txBody>
          <a:bodyPr/>
          <a:lstStyle/>
          <a:p>
            <a:pPr marL="0" indent="0" algn="ctr" eaLnBrk="1" hangingPunct="1">
              <a:buNone/>
              <a:defRPr/>
            </a:pPr>
            <a:r>
              <a:rPr lang="en-US" dirty="0">
                <a:effectLst/>
              </a:rPr>
              <a:t>But I have this against you, that you have left your first love</a:t>
            </a:r>
            <a:r>
              <a:rPr lang="en-US" dirty="0"/>
              <a:t> (Rev 2:4)</a:t>
            </a:r>
            <a:r>
              <a:rPr lang="en-US" dirty="0">
                <a:effectLst/>
              </a:rPr>
              <a:t>.</a:t>
            </a:r>
          </a:p>
          <a:p>
            <a:pPr marL="0" indent="0" eaLnBrk="1" hangingPunct="1">
              <a:buNone/>
              <a:defRPr/>
            </a:pPr>
            <a:endParaRPr lang="en-US" dirty="0">
              <a:effectLst/>
            </a:endParaRPr>
          </a:p>
          <a:p>
            <a:pPr marL="0" indent="0" eaLnBrk="1" hangingPunct="1">
              <a:buNone/>
              <a:defRPr/>
            </a:pPr>
            <a:endParaRPr lang="en-US" dirty="0"/>
          </a:p>
        </p:txBody>
      </p:sp>
      <p:grpSp>
        <p:nvGrpSpPr>
          <p:cNvPr id="11" name="Group 10">
            <a:extLst>
              <a:ext uri="{FF2B5EF4-FFF2-40B4-BE49-F238E27FC236}">
                <a16:creationId xmlns:a16="http://schemas.microsoft.com/office/drawing/2014/main" id="{9F369242-2B65-4DB8-8D3E-0830C901FAF0}"/>
              </a:ext>
            </a:extLst>
          </p:cNvPr>
          <p:cNvGrpSpPr/>
          <p:nvPr/>
        </p:nvGrpSpPr>
        <p:grpSpPr>
          <a:xfrm>
            <a:off x="228600" y="2019628"/>
            <a:ext cx="4762712" cy="3221218"/>
            <a:chOff x="228600" y="2019628"/>
            <a:chExt cx="4762712" cy="3221218"/>
          </a:xfrm>
        </p:grpSpPr>
        <p:pic>
          <p:nvPicPr>
            <p:cNvPr id="7" name="Picture 6">
              <a:extLst>
                <a:ext uri="{FF2B5EF4-FFF2-40B4-BE49-F238E27FC236}">
                  <a16:creationId xmlns:a16="http://schemas.microsoft.com/office/drawing/2014/main" id="{AD044886-FAA1-4ABB-A42A-603B58EC5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019628"/>
              <a:ext cx="4762712" cy="3221218"/>
            </a:xfrm>
            <a:prstGeom prst="rect">
              <a:avLst/>
            </a:prstGeom>
          </p:spPr>
        </p:pic>
        <p:sp>
          <p:nvSpPr>
            <p:cNvPr id="10" name="TextBox 9">
              <a:extLst>
                <a:ext uri="{FF2B5EF4-FFF2-40B4-BE49-F238E27FC236}">
                  <a16:creationId xmlns:a16="http://schemas.microsoft.com/office/drawing/2014/main" id="{FC99F4FD-E360-4EB5-A9B9-D2E7D5959102}"/>
                </a:ext>
              </a:extLst>
            </p:cNvPr>
            <p:cNvSpPr txBox="1"/>
            <p:nvPr/>
          </p:nvSpPr>
          <p:spPr>
            <a:xfrm>
              <a:off x="1043544" y="4594663"/>
              <a:ext cx="1676400" cy="461665"/>
            </a:xfrm>
            <a:prstGeom prst="rect">
              <a:avLst/>
            </a:prstGeom>
            <a:noFill/>
          </p:spPr>
          <p:txBody>
            <a:bodyPr wrap="square" rtlCol="0">
              <a:spAutoFit/>
            </a:bodyPr>
            <a:lstStyle/>
            <a:p>
              <a:pPr algn="ctr"/>
              <a:r>
                <a:rPr lang="en-US" dirty="0">
                  <a:solidFill>
                    <a:schemeClr val="bg2"/>
                  </a:solidFill>
                  <a:latin typeface="Arial Black" panose="020B0A04020102020204" pitchFamily="34" charset="0"/>
                </a:rPr>
                <a:t>A.D. 52</a:t>
              </a:r>
            </a:p>
          </p:txBody>
        </p:sp>
      </p:grpSp>
      <p:grpSp>
        <p:nvGrpSpPr>
          <p:cNvPr id="13" name="Group 12">
            <a:extLst>
              <a:ext uri="{FF2B5EF4-FFF2-40B4-BE49-F238E27FC236}">
                <a16:creationId xmlns:a16="http://schemas.microsoft.com/office/drawing/2014/main" id="{2FBA7FCD-D0F9-4C9F-9AD7-ABFAB39EB425}"/>
              </a:ext>
            </a:extLst>
          </p:cNvPr>
          <p:cNvGrpSpPr/>
          <p:nvPr/>
        </p:nvGrpSpPr>
        <p:grpSpPr>
          <a:xfrm>
            <a:off x="3719513" y="3469064"/>
            <a:ext cx="4752974" cy="3174528"/>
            <a:chOff x="3719513" y="3469064"/>
            <a:chExt cx="4752974" cy="3174528"/>
          </a:xfrm>
        </p:grpSpPr>
        <p:pic>
          <p:nvPicPr>
            <p:cNvPr id="9" name="Picture 8">
              <a:extLst>
                <a:ext uri="{FF2B5EF4-FFF2-40B4-BE49-F238E27FC236}">
                  <a16:creationId xmlns:a16="http://schemas.microsoft.com/office/drawing/2014/main" id="{0407A962-13E3-40DD-A3DE-F87C13B69D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9513" y="3469064"/>
              <a:ext cx="4752974" cy="3174528"/>
            </a:xfrm>
            <a:prstGeom prst="rect">
              <a:avLst/>
            </a:prstGeom>
          </p:spPr>
        </p:pic>
        <p:sp>
          <p:nvSpPr>
            <p:cNvPr id="12" name="TextBox 11">
              <a:extLst>
                <a:ext uri="{FF2B5EF4-FFF2-40B4-BE49-F238E27FC236}">
                  <a16:creationId xmlns:a16="http://schemas.microsoft.com/office/drawing/2014/main" id="{748C6BFA-71D3-4ABC-AB4A-6645692B419F}"/>
                </a:ext>
              </a:extLst>
            </p:cNvPr>
            <p:cNvSpPr txBox="1"/>
            <p:nvPr/>
          </p:nvSpPr>
          <p:spPr>
            <a:xfrm>
              <a:off x="3810000" y="3617537"/>
              <a:ext cx="1676400" cy="461665"/>
            </a:xfrm>
            <a:prstGeom prst="rect">
              <a:avLst/>
            </a:prstGeom>
            <a:noFill/>
          </p:spPr>
          <p:txBody>
            <a:bodyPr wrap="square" rtlCol="0">
              <a:spAutoFit/>
            </a:bodyPr>
            <a:lstStyle/>
            <a:p>
              <a:pPr algn="ctr"/>
              <a:r>
                <a:rPr lang="en-US" dirty="0">
                  <a:latin typeface="Arial Black" panose="020B0A04020102020204" pitchFamily="34" charset="0"/>
                </a:rPr>
                <a:t>A.D. 96</a:t>
              </a:r>
            </a:p>
          </p:txBody>
        </p:sp>
      </p:grpSp>
      <p:grpSp>
        <p:nvGrpSpPr>
          <p:cNvPr id="14" name="Group 13">
            <a:extLst>
              <a:ext uri="{FF2B5EF4-FFF2-40B4-BE49-F238E27FC236}">
                <a16:creationId xmlns:a16="http://schemas.microsoft.com/office/drawing/2014/main" id="{7C9C325F-2AAC-491B-A857-788A76A47EB6}"/>
              </a:ext>
            </a:extLst>
          </p:cNvPr>
          <p:cNvGrpSpPr/>
          <p:nvPr/>
        </p:nvGrpSpPr>
        <p:grpSpPr>
          <a:xfrm>
            <a:off x="8666851" y="2019628"/>
            <a:ext cx="3219450" cy="4209036"/>
            <a:chOff x="8666851" y="2019628"/>
            <a:chExt cx="3219450" cy="4209036"/>
          </a:xfrm>
        </p:grpSpPr>
        <p:pic>
          <p:nvPicPr>
            <p:cNvPr id="4" name="Picture 3">
              <a:extLst>
                <a:ext uri="{FF2B5EF4-FFF2-40B4-BE49-F238E27FC236}">
                  <a16:creationId xmlns:a16="http://schemas.microsoft.com/office/drawing/2014/main" id="{CC5277BE-D81F-49A4-AD22-3891036027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6851" y="2019628"/>
              <a:ext cx="3219450" cy="3747371"/>
            </a:xfrm>
            <a:prstGeom prst="rect">
              <a:avLst/>
            </a:prstGeom>
          </p:spPr>
        </p:pic>
        <p:sp>
          <p:nvSpPr>
            <p:cNvPr id="15" name="TextBox 14">
              <a:extLst>
                <a:ext uri="{FF2B5EF4-FFF2-40B4-BE49-F238E27FC236}">
                  <a16:creationId xmlns:a16="http://schemas.microsoft.com/office/drawing/2014/main" id="{008A7E76-561E-4532-AC78-BA4CEADEAB2F}"/>
                </a:ext>
              </a:extLst>
            </p:cNvPr>
            <p:cNvSpPr txBox="1"/>
            <p:nvPr/>
          </p:nvSpPr>
          <p:spPr>
            <a:xfrm>
              <a:off x="8666851" y="5766999"/>
              <a:ext cx="3219450" cy="461665"/>
            </a:xfrm>
            <a:prstGeom prst="rect">
              <a:avLst/>
            </a:prstGeom>
            <a:noFill/>
          </p:spPr>
          <p:txBody>
            <a:bodyPr wrap="square" rtlCol="0">
              <a:spAutoFit/>
            </a:bodyPr>
            <a:lstStyle/>
            <a:p>
              <a:pPr algn="ctr"/>
              <a:r>
                <a:rPr lang="en-US" dirty="0">
                  <a:latin typeface="Arial Black" panose="020B0A04020102020204" pitchFamily="34" charset="0"/>
                </a:rPr>
                <a:t>44 years later</a:t>
              </a:r>
            </a:p>
          </p:txBody>
        </p:sp>
      </p:grpSp>
      <p:sp>
        <p:nvSpPr>
          <p:cNvPr id="18" name="Rectangle 2">
            <a:extLst>
              <a:ext uri="{FF2B5EF4-FFF2-40B4-BE49-F238E27FC236}">
                <a16:creationId xmlns:a16="http://schemas.microsoft.com/office/drawing/2014/main" id="{9B941B3D-4E7A-4C02-8AC9-B3EEE739C08A}"/>
              </a:ext>
            </a:extLst>
          </p:cNvPr>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Can Happen Quickly</a:t>
            </a:r>
          </a:p>
        </p:txBody>
      </p:sp>
    </p:spTree>
    <p:extLst>
      <p:ext uri="{BB962C8B-B14F-4D97-AF65-F5344CB8AC3E}">
        <p14:creationId xmlns:p14="http://schemas.microsoft.com/office/powerpoint/2010/main" val="234626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Is Satanically Orchestrated</a:t>
            </a:r>
          </a:p>
        </p:txBody>
      </p:sp>
      <p:sp>
        <p:nvSpPr>
          <p:cNvPr id="16387" name="Rectangle 3"/>
          <p:cNvSpPr>
            <a:spLocks noGrp="1" noChangeArrowheads="1"/>
          </p:cNvSpPr>
          <p:nvPr>
            <p:ph type="body" idx="1"/>
          </p:nvPr>
        </p:nvSpPr>
        <p:spPr>
          <a:xfrm>
            <a:off x="0" y="1524001"/>
            <a:ext cx="8991600" cy="4525963"/>
          </a:xfrm>
        </p:spPr>
        <p:txBody>
          <a:bodyPr/>
          <a:lstStyle/>
          <a:p>
            <a:pPr indent="0" eaLnBrk="1" hangingPunct="1">
              <a:lnSpc>
                <a:spcPct val="90000"/>
              </a:lnSpc>
              <a:buNone/>
              <a:defRPr/>
            </a:pPr>
            <a:r>
              <a:rPr lang="en-US" sz="4400" dirty="0"/>
              <a:t>“But I fear, lest somehow, as the </a:t>
            </a:r>
            <a:r>
              <a:rPr lang="en-US" sz="4400" b="1" i="1" u="sng" dirty="0"/>
              <a:t>serpent</a:t>
            </a:r>
            <a:r>
              <a:rPr lang="en-US" sz="4400" dirty="0"/>
              <a:t> deceived Eve by his craftiness, so your minds may be corrupted by from the simplicity that is in Christ.” </a:t>
            </a:r>
          </a:p>
          <a:p>
            <a:pPr indent="0" algn="r" eaLnBrk="1" hangingPunct="1">
              <a:lnSpc>
                <a:spcPct val="90000"/>
              </a:lnSpc>
              <a:buNone/>
              <a:defRPr/>
            </a:pPr>
            <a:r>
              <a:rPr lang="en-US" sz="4400" dirty="0"/>
              <a:t>2 Cor 11:3</a:t>
            </a:r>
          </a:p>
        </p:txBody>
      </p:sp>
      <p:pic>
        <p:nvPicPr>
          <p:cNvPr id="440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20200" y="1386682"/>
            <a:ext cx="25146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036"/>
                                        </p:tgtEl>
                                        <p:attrNameLst>
                                          <p:attrName>style.visibility</p:attrName>
                                        </p:attrNameLst>
                                      </p:cBhvr>
                                      <p:to>
                                        <p:strVal val="visible"/>
                                      </p:to>
                                    </p:set>
                                    <p:animEffect transition="in" filter="fade">
                                      <p:cBhvr>
                                        <p:cTn id="13"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12192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Is Satanically Orchestrated</a:t>
            </a:r>
          </a:p>
        </p:txBody>
      </p:sp>
      <p:sp>
        <p:nvSpPr>
          <p:cNvPr id="16387" name="Rectangle 3"/>
          <p:cNvSpPr>
            <a:spLocks noGrp="1" noChangeArrowheads="1"/>
          </p:cNvSpPr>
          <p:nvPr>
            <p:ph type="body" idx="1"/>
          </p:nvPr>
        </p:nvSpPr>
        <p:spPr>
          <a:xfrm>
            <a:off x="0" y="1524001"/>
            <a:ext cx="8991600" cy="4525963"/>
          </a:xfrm>
        </p:spPr>
        <p:txBody>
          <a:bodyPr/>
          <a:lstStyle/>
          <a:p>
            <a:pPr indent="0" eaLnBrk="1" hangingPunct="1">
              <a:lnSpc>
                <a:spcPct val="90000"/>
              </a:lnSpc>
              <a:buNone/>
              <a:defRPr/>
            </a:pPr>
            <a:r>
              <a:rPr lang="en-US" sz="4400" dirty="0"/>
              <a:t>“Now the Spirit expressly says that in the latter times some will depart from the faith giving heed to </a:t>
            </a:r>
            <a:r>
              <a:rPr lang="en-US" sz="4400" b="1" i="1" u="sng" dirty="0"/>
              <a:t>deceiving spirits and doctrines of demons.</a:t>
            </a:r>
            <a:r>
              <a:rPr lang="en-US" sz="4400" dirty="0"/>
              <a:t>” </a:t>
            </a:r>
          </a:p>
          <a:p>
            <a:pPr indent="0" algn="r" eaLnBrk="1" hangingPunct="1">
              <a:lnSpc>
                <a:spcPct val="90000"/>
              </a:lnSpc>
              <a:buNone/>
              <a:defRPr/>
            </a:pPr>
            <a:r>
              <a:rPr lang="en-US" sz="4400" dirty="0"/>
              <a:t>1 Tim 4:1</a:t>
            </a:r>
          </a:p>
        </p:txBody>
      </p:sp>
      <p:pic>
        <p:nvPicPr>
          <p:cNvPr id="440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20200" y="1386682"/>
            <a:ext cx="2514600" cy="2438400"/>
          </a:xfrm>
          <a:prstGeom prst="rect">
            <a:avLst/>
          </a:prstGeom>
          <a:noFill/>
          <a:ln w="9525">
            <a:noFill/>
            <a:miter lim="800000"/>
            <a:headEnd/>
            <a:tailEnd/>
          </a:ln>
        </p:spPr>
      </p:pic>
    </p:spTree>
    <p:extLst>
      <p:ext uri="{BB962C8B-B14F-4D97-AF65-F5344CB8AC3E}">
        <p14:creationId xmlns:p14="http://schemas.microsoft.com/office/powerpoint/2010/main" val="22007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0574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Is Destructive</a:t>
            </a:r>
          </a:p>
        </p:txBody>
      </p:sp>
      <p:sp>
        <p:nvSpPr>
          <p:cNvPr id="17411" name="Rectangle 3"/>
          <p:cNvSpPr>
            <a:spLocks noGrp="1" noChangeArrowheads="1"/>
          </p:cNvSpPr>
          <p:nvPr>
            <p:ph type="body" idx="1"/>
          </p:nvPr>
        </p:nvSpPr>
        <p:spPr>
          <a:xfrm>
            <a:off x="914400" y="1676400"/>
            <a:ext cx="10515600" cy="2971800"/>
          </a:xfrm>
        </p:spPr>
        <p:txBody>
          <a:bodyPr/>
          <a:lstStyle/>
          <a:p>
            <a:pPr marL="0" indent="0">
              <a:buNone/>
            </a:pPr>
            <a:r>
              <a:rPr lang="en-US" sz="4800" dirty="0">
                <a:effectLst/>
              </a:rPr>
              <a:t>I know that after my departure </a:t>
            </a:r>
            <a:r>
              <a:rPr lang="en-US" sz="4800" b="1" dirty="0">
                <a:solidFill>
                  <a:srgbClr val="FFFF00"/>
                </a:solidFill>
                <a:effectLst/>
              </a:rPr>
              <a:t>savage wolves</a:t>
            </a:r>
            <a:r>
              <a:rPr lang="en-US" sz="4800" dirty="0">
                <a:solidFill>
                  <a:srgbClr val="FFFF00"/>
                </a:solidFill>
                <a:effectLst/>
              </a:rPr>
              <a:t> </a:t>
            </a:r>
            <a:r>
              <a:rPr lang="en-US" sz="4800" dirty="0">
                <a:effectLst/>
              </a:rPr>
              <a:t>will come in among you, not sparing the flock. </a:t>
            </a:r>
          </a:p>
          <a:p>
            <a:pPr marL="0" indent="0" algn="r">
              <a:buNone/>
            </a:pPr>
            <a:r>
              <a:rPr lang="en-US" sz="4800" dirty="0">
                <a:effectLst/>
              </a:rPr>
              <a:t>Acts 20:29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500"/>
                                        <p:tgtEl>
                                          <p:spTgt spid="47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Effect transition="in" filter="fade">
                                      <p:cBhvr>
                                        <p:cTn id="10" dur="500"/>
                                        <p:tgtEl>
                                          <p:spTgt spid="174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Effect transition="in" filter="fade">
                                      <p:cBhvr>
                                        <p:cTn id="13"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174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758952" y="1216152"/>
            <a:ext cx="10363200" cy="5334000"/>
          </a:xfrm>
        </p:spPr>
        <p:txBody>
          <a:bodyPr/>
          <a:lstStyle/>
          <a:p>
            <a:pPr marL="0" indent="0" eaLnBrk="1" hangingPunct="1">
              <a:buNone/>
              <a:defRPr/>
            </a:pPr>
            <a:r>
              <a:rPr lang="en-US" sz="4400" dirty="0">
                <a:effectLst/>
              </a:rPr>
              <a:t>ἀπ</a:t>
            </a:r>
            <a:r>
              <a:rPr lang="en-US" sz="4400" dirty="0" err="1">
                <a:effectLst/>
              </a:rPr>
              <a:t>οστ</a:t>
            </a:r>
            <a:r>
              <a:rPr lang="en-US" sz="4400" dirty="0">
                <a:effectLst/>
              </a:rPr>
              <a:t>ασία (apostasia)</a:t>
            </a:r>
          </a:p>
          <a:p>
            <a:pPr marL="0" indent="0" eaLnBrk="1" hangingPunct="1">
              <a:buNone/>
              <a:defRPr/>
            </a:pPr>
            <a:endParaRPr lang="en-US" sz="4000" i="1" dirty="0"/>
          </a:p>
          <a:p>
            <a:pPr marL="1143000" lvl="1" indent="-685800" eaLnBrk="1" hangingPunct="1">
              <a:spcBef>
                <a:spcPts val="2400"/>
              </a:spcBef>
              <a:defRPr/>
            </a:pPr>
            <a:r>
              <a:rPr lang="en-US" sz="4000" dirty="0"/>
              <a:t>Usually a departure from known </a:t>
            </a:r>
            <a:br>
              <a:rPr lang="en-US" sz="4000" dirty="0"/>
            </a:br>
            <a:r>
              <a:rPr lang="en-US" sz="4000" dirty="0"/>
              <a:t>(or previously embraced) truth.</a:t>
            </a:r>
          </a:p>
          <a:p>
            <a:pPr marL="1143000" lvl="1" indent="-685800" eaLnBrk="1" hangingPunct="1">
              <a:spcBef>
                <a:spcPts val="2400"/>
              </a:spcBef>
              <a:defRPr/>
            </a:pPr>
            <a:r>
              <a:rPr lang="en-US" sz="4000" dirty="0"/>
              <a:t>It is not about conditions in the world.</a:t>
            </a:r>
          </a:p>
          <a:p>
            <a:pPr marL="1143000" lvl="1" indent="-685800" eaLnBrk="1" hangingPunct="1">
              <a:spcBef>
                <a:spcPts val="2400"/>
              </a:spcBef>
              <a:defRPr/>
            </a:pPr>
            <a:r>
              <a:rPr lang="en-US" sz="4000" dirty="0"/>
              <a:t>It is about conditions in Christendom.</a:t>
            </a:r>
          </a:p>
        </p:txBody>
      </p:sp>
      <p:sp>
        <p:nvSpPr>
          <p:cNvPr id="5" name="Rectangle 2">
            <a:extLst>
              <a:ext uri="{FF2B5EF4-FFF2-40B4-BE49-F238E27FC236}">
                <a16:creationId xmlns:a16="http://schemas.microsoft.com/office/drawing/2014/main" id="{2238F192-A57A-4F6B-8F7C-2A2F96181CF9}"/>
              </a:ext>
            </a:extLst>
          </p:cNvPr>
          <p:cNvSpPr>
            <a:spLocks noGrp="1" noChangeArrowheads="1"/>
          </p:cNvSpPr>
          <p:nvPr>
            <p:ph type="title"/>
          </p:nvPr>
        </p:nvSpPr>
        <p:spPr>
          <a:xfrm>
            <a:off x="914400" y="20198"/>
            <a:ext cx="10363200" cy="1143000"/>
          </a:xfrm>
        </p:spPr>
        <p:txBody>
          <a:bodyPr/>
          <a:lstStyle/>
          <a:p>
            <a:pPr algn="ctr" eaLnBrk="1" hangingPunct="1"/>
            <a:r>
              <a:rPr lang="en-US" sz="6000" dirty="0"/>
              <a:t>Definition of Apostasy</a:t>
            </a:r>
          </a:p>
        </p:txBody>
      </p:sp>
    </p:spTree>
    <p:extLst>
      <p:ext uri="{BB962C8B-B14F-4D97-AF65-F5344CB8AC3E}">
        <p14:creationId xmlns:p14="http://schemas.microsoft.com/office/powerpoint/2010/main" val="23493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500"/>
                                        <p:tgtEl>
                                          <p:spTgt spid="307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xEl>
                                              <p:pRg st="3" end="3"/>
                                            </p:txEl>
                                          </p:spTgt>
                                        </p:tgtEl>
                                        <p:attrNameLst>
                                          <p:attrName>style.visibility</p:attrName>
                                        </p:attrNameLst>
                                      </p:cBhvr>
                                      <p:to>
                                        <p:strVal val="visible"/>
                                      </p:to>
                                    </p:set>
                                    <p:animEffect transition="in" filter="fade">
                                      <p:cBhvr>
                                        <p:cTn id="10" dur="500"/>
                                        <p:tgtEl>
                                          <p:spTgt spid="307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5">
                                            <p:txEl>
                                              <p:pRg st="4" end="4"/>
                                            </p:txEl>
                                          </p:spTgt>
                                        </p:tgtEl>
                                        <p:attrNameLst>
                                          <p:attrName>style.visibility</p:attrName>
                                        </p:attrNameLst>
                                      </p:cBhvr>
                                      <p:to>
                                        <p:strVal val="visible"/>
                                      </p:to>
                                    </p:set>
                                    <p:animEffect transition="in" filter="fade">
                                      <p:cBhvr>
                                        <p:cTn id="13"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0574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Is Destructive</a:t>
            </a:r>
          </a:p>
        </p:txBody>
      </p:sp>
      <p:sp>
        <p:nvSpPr>
          <p:cNvPr id="17411" name="Rectangle 3"/>
          <p:cNvSpPr>
            <a:spLocks noGrp="1" noChangeArrowheads="1"/>
          </p:cNvSpPr>
          <p:nvPr>
            <p:ph type="body" idx="1"/>
          </p:nvPr>
        </p:nvSpPr>
        <p:spPr>
          <a:xfrm>
            <a:off x="685800" y="1676400"/>
            <a:ext cx="10591800" cy="3581400"/>
          </a:xfrm>
        </p:spPr>
        <p:txBody>
          <a:bodyPr/>
          <a:lstStyle/>
          <a:p>
            <a:pPr marL="0" indent="0">
              <a:buNone/>
            </a:pPr>
            <a:r>
              <a:rPr lang="en-US" sz="4800" dirty="0">
                <a:effectLst/>
              </a:rPr>
              <a:t>…having faith and a good conscience, which some have rejected concerning the faith, having suffered </a:t>
            </a:r>
            <a:r>
              <a:rPr lang="en-US" sz="4800" b="1" dirty="0">
                <a:solidFill>
                  <a:srgbClr val="FFFF00"/>
                </a:solidFill>
                <a:effectLst/>
              </a:rPr>
              <a:t>shipwreck</a:t>
            </a:r>
            <a:r>
              <a:rPr lang="en-US" sz="4800" dirty="0">
                <a:effectLst/>
              </a:rPr>
              <a:t>. </a:t>
            </a:r>
          </a:p>
          <a:p>
            <a:pPr marL="0" indent="0" algn="r">
              <a:buNone/>
            </a:pPr>
            <a:r>
              <a:rPr lang="en-US" sz="4800" dirty="0">
                <a:effectLst/>
              </a:rPr>
              <a:t>1 Tim. 1:19</a:t>
            </a:r>
          </a:p>
        </p:txBody>
      </p:sp>
    </p:spTree>
    <p:extLst>
      <p:ext uri="{BB962C8B-B14F-4D97-AF65-F5344CB8AC3E}">
        <p14:creationId xmlns:p14="http://schemas.microsoft.com/office/powerpoint/2010/main" val="126884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fade">
                                      <p:cBhvr>
                                        <p:cTn id="10"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0574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Is Destructive</a:t>
            </a:r>
          </a:p>
        </p:txBody>
      </p:sp>
      <p:sp>
        <p:nvSpPr>
          <p:cNvPr id="17411" name="Rectangle 3"/>
          <p:cNvSpPr>
            <a:spLocks noGrp="1" noChangeArrowheads="1"/>
          </p:cNvSpPr>
          <p:nvPr>
            <p:ph type="body" idx="1"/>
          </p:nvPr>
        </p:nvSpPr>
        <p:spPr>
          <a:xfrm>
            <a:off x="609600" y="1676400"/>
            <a:ext cx="11125200" cy="3810000"/>
          </a:xfrm>
        </p:spPr>
        <p:txBody>
          <a:bodyPr/>
          <a:lstStyle/>
          <a:p>
            <a:pPr marL="0" indent="0">
              <a:buNone/>
            </a:pPr>
            <a:r>
              <a:rPr lang="en-US" sz="4000" dirty="0">
                <a:effectLst/>
              </a:rPr>
              <a:t>But shun profane and idle babblings, for they will increase to more ungodliness. And </a:t>
            </a:r>
            <a:r>
              <a:rPr lang="en-US" sz="4000" u="sng" dirty="0">
                <a:effectLst/>
              </a:rPr>
              <a:t>their message will spread like </a:t>
            </a:r>
            <a:r>
              <a:rPr lang="en-US" sz="4000" b="1" u="sng" dirty="0">
                <a:solidFill>
                  <a:srgbClr val="FFFF00"/>
                </a:solidFill>
                <a:effectLst/>
              </a:rPr>
              <a:t>cancer</a:t>
            </a:r>
            <a:r>
              <a:rPr lang="en-US" sz="4000" dirty="0">
                <a:effectLst/>
              </a:rPr>
              <a:t>. Hymenaeus and </a:t>
            </a:r>
            <a:r>
              <a:rPr lang="en-US" sz="4000" dirty="0" err="1">
                <a:effectLst/>
              </a:rPr>
              <a:t>Philetus</a:t>
            </a:r>
            <a:r>
              <a:rPr lang="en-US" sz="4000" dirty="0">
                <a:effectLst/>
              </a:rPr>
              <a:t> are of this sort, who have strayed concerning the truth, saying that the resurrection is already past; and they overthrow the faith of some. </a:t>
            </a:r>
          </a:p>
          <a:p>
            <a:pPr marL="0" indent="0" algn="r">
              <a:buNone/>
            </a:pPr>
            <a:r>
              <a:rPr lang="en-US" sz="4000" dirty="0">
                <a:effectLst/>
              </a:rPr>
              <a:t>2 Tim. 2:16-18</a:t>
            </a:r>
          </a:p>
        </p:txBody>
      </p:sp>
    </p:spTree>
    <p:extLst>
      <p:ext uri="{BB962C8B-B14F-4D97-AF65-F5344CB8AC3E}">
        <p14:creationId xmlns:p14="http://schemas.microsoft.com/office/powerpoint/2010/main" val="7612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fade">
                                      <p:cBhvr>
                                        <p:cTn id="10"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52400"/>
            <a:ext cx="12192000" cy="152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makes life difficult </a:t>
            </a:r>
            <a:br>
              <a:rPr lang="en-US" sz="6000" dirty="0"/>
            </a:br>
            <a:r>
              <a:rPr lang="en-US" sz="6000" dirty="0"/>
              <a:t>for the people of God.</a:t>
            </a:r>
          </a:p>
        </p:txBody>
      </p:sp>
      <p:sp>
        <p:nvSpPr>
          <p:cNvPr id="21507" name="Rectangle 3"/>
          <p:cNvSpPr>
            <a:spLocks noGrp="1" noChangeArrowheads="1"/>
          </p:cNvSpPr>
          <p:nvPr>
            <p:ph type="body" idx="1"/>
          </p:nvPr>
        </p:nvSpPr>
        <p:spPr>
          <a:xfrm>
            <a:off x="533400" y="2286000"/>
            <a:ext cx="11125200" cy="1295400"/>
          </a:xfrm>
        </p:spPr>
        <p:txBody>
          <a:bodyPr/>
          <a:lstStyle/>
          <a:p>
            <a:pPr marL="0" indent="0" eaLnBrk="1" hangingPunct="1">
              <a:spcBef>
                <a:spcPts val="1200"/>
              </a:spcBef>
              <a:buNone/>
              <a:defRPr/>
            </a:pPr>
            <a:r>
              <a:rPr lang="en-US" sz="4000" dirty="0">
                <a:effectLst/>
              </a:rPr>
              <a:t>Yes, and all who desire to live godly in Christ Jesus will suffer persecution.</a:t>
            </a:r>
          </a:p>
          <a:p>
            <a:pPr marL="0" indent="0" algn="r" eaLnBrk="1" hangingPunct="1">
              <a:spcBef>
                <a:spcPts val="1200"/>
              </a:spcBef>
              <a:buNone/>
              <a:defRPr/>
            </a:pPr>
            <a:r>
              <a:rPr lang="en-US" sz="4000" dirty="0">
                <a:effectLst/>
              </a:rPr>
              <a:t>2 Tim. 3:12</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500"/>
                                        <p:tgtEl>
                                          <p:spTgt spid="522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0" end="0"/>
                                            </p:txEl>
                                          </p:spTgt>
                                        </p:tgtEl>
                                        <p:attrNameLst>
                                          <p:attrName>style.visibility</p:attrName>
                                        </p:attrNameLst>
                                      </p:cBhvr>
                                      <p:to>
                                        <p:strVal val="visible"/>
                                      </p:to>
                                    </p:set>
                                    <p:animEffect transition="in" filter="fade">
                                      <p:cBhvr>
                                        <p:cTn id="10" dur="500"/>
                                        <p:tgtEl>
                                          <p:spTgt spid="2150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Effect transition="in" filter="fade">
                                      <p:cBhvr>
                                        <p:cTn id="13"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21507"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12192000" cy="167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impacts those who have not taken preventive measures. </a:t>
            </a:r>
          </a:p>
        </p:txBody>
      </p:sp>
      <p:sp>
        <p:nvSpPr>
          <p:cNvPr id="4" name="TextBox 3"/>
          <p:cNvSpPr txBox="1"/>
          <p:nvPr/>
        </p:nvSpPr>
        <p:spPr>
          <a:xfrm>
            <a:off x="2819400" y="5905710"/>
            <a:ext cx="6553200" cy="707886"/>
          </a:xfrm>
          <a:prstGeom prst="rect">
            <a:avLst/>
          </a:prstGeom>
          <a:noFill/>
        </p:spPr>
        <p:txBody>
          <a:bodyPr wrap="square" rtlCol="0">
            <a:spAutoFit/>
          </a:bodyPr>
          <a:lstStyle/>
          <a:p>
            <a:pPr algn="ctr"/>
            <a:r>
              <a:rPr lang="en-US" sz="4000" dirty="0"/>
              <a:t>“I didn’t see that coming.”</a:t>
            </a:r>
          </a:p>
        </p:txBody>
      </p:sp>
      <p:grpSp>
        <p:nvGrpSpPr>
          <p:cNvPr id="6" name="Group 5"/>
          <p:cNvGrpSpPr/>
          <p:nvPr/>
        </p:nvGrpSpPr>
        <p:grpSpPr>
          <a:xfrm>
            <a:off x="1762435" y="2388478"/>
            <a:ext cx="8667131" cy="2805154"/>
            <a:chOff x="228600" y="2061592"/>
            <a:chExt cx="8667131" cy="2805154"/>
          </a:xfrm>
        </p:grpSpPr>
        <p:pic>
          <p:nvPicPr>
            <p:cNvPr id="3" name="Picture 2"/>
            <p:cNvPicPr>
              <a:picLocks noChangeAspect="1"/>
            </p:cNvPicPr>
            <p:nvPr/>
          </p:nvPicPr>
          <p:blipFill>
            <a:blip r:embed="rId3"/>
            <a:stretch>
              <a:fillRect/>
            </a:stretch>
          </p:blipFill>
          <p:spPr>
            <a:xfrm>
              <a:off x="228600" y="2067454"/>
              <a:ext cx="5038725" cy="2799292"/>
            </a:xfrm>
            <a:prstGeom prst="rect">
              <a:avLst/>
            </a:prstGeom>
          </p:spPr>
        </p:pic>
        <p:pic>
          <p:nvPicPr>
            <p:cNvPr id="5" name="Picture 4"/>
            <p:cNvPicPr>
              <a:picLocks noChangeAspect="1"/>
            </p:cNvPicPr>
            <p:nvPr/>
          </p:nvPicPr>
          <p:blipFill>
            <a:blip r:embed="rId4"/>
            <a:stretch>
              <a:fillRect/>
            </a:stretch>
          </p:blipFill>
          <p:spPr>
            <a:xfrm>
              <a:off x="5267325" y="2061592"/>
              <a:ext cx="3628406" cy="280515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500"/>
                                        <p:tgtEl>
                                          <p:spTgt spid="583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67062" y="2286000"/>
            <a:ext cx="5857875" cy="3486150"/>
          </a:xfrm>
          <a:prstGeom prst="rect">
            <a:avLst/>
          </a:prstGeom>
        </p:spPr>
      </p:pic>
      <p:sp>
        <p:nvSpPr>
          <p:cNvPr id="7" name="TextBox 6"/>
          <p:cNvSpPr txBox="1"/>
          <p:nvPr/>
        </p:nvSpPr>
        <p:spPr>
          <a:xfrm>
            <a:off x="3167062" y="5783760"/>
            <a:ext cx="5857875" cy="769441"/>
          </a:xfrm>
          <a:prstGeom prst="rect">
            <a:avLst/>
          </a:prstGeom>
          <a:noFill/>
        </p:spPr>
        <p:txBody>
          <a:bodyPr wrap="square" rtlCol="0">
            <a:spAutoFit/>
          </a:bodyPr>
          <a:lstStyle/>
          <a:p>
            <a:pPr algn="ctr"/>
            <a:r>
              <a:rPr lang="en-US" sz="4400" b="1" dirty="0"/>
              <a:t>Apostasy Is Inevitable</a:t>
            </a:r>
          </a:p>
        </p:txBody>
      </p:sp>
      <p:sp>
        <p:nvSpPr>
          <p:cNvPr id="6" name="Rectangle 2">
            <a:extLst>
              <a:ext uri="{FF2B5EF4-FFF2-40B4-BE49-F238E27FC236}">
                <a16:creationId xmlns:a16="http://schemas.microsoft.com/office/drawing/2014/main" id="{5B581168-BF89-47F3-AEB2-B54A0E9AF5C0}"/>
              </a:ext>
            </a:extLst>
          </p:cNvPr>
          <p:cNvSpPr>
            <a:spLocks noGrp="1" noChangeArrowheads="1"/>
          </p:cNvSpPr>
          <p:nvPr>
            <p:ph type="title"/>
          </p:nvPr>
        </p:nvSpPr>
        <p:spPr>
          <a:xfrm>
            <a:off x="0" y="0"/>
            <a:ext cx="12192000" cy="167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impacts those who have not taken preventive measures. </a:t>
            </a:r>
          </a:p>
        </p:txBody>
      </p:sp>
    </p:spTree>
    <p:extLst>
      <p:ext uri="{BB962C8B-B14F-4D97-AF65-F5344CB8AC3E}">
        <p14:creationId xmlns:p14="http://schemas.microsoft.com/office/powerpoint/2010/main" val="19239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9364" y="2241943"/>
            <a:ext cx="5373272" cy="3579917"/>
          </a:xfrm>
          <a:prstGeom prst="rect">
            <a:avLst/>
          </a:prstGeom>
        </p:spPr>
      </p:pic>
      <p:sp>
        <p:nvSpPr>
          <p:cNvPr id="6" name="Rectangle 2">
            <a:extLst>
              <a:ext uri="{FF2B5EF4-FFF2-40B4-BE49-F238E27FC236}">
                <a16:creationId xmlns:a16="http://schemas.microsoft.com/office/drawing/2014/main" id="{640D85E6-F35E-4283-A625-C39950A7F627}"/>
              </a:ext>
            </a:extLst>
          </p:cNvPr>
          <p:cNvSpPr>
            <a:spLocks noGrp="1" noChangeArrowheads="1"/>
          </p:cNvSpPr>
          <p:nvPr>
            <p:ph type="title"/>
          </p:nvPr>
        </p:nvSpPr>
        <p:spPr>
          <a:xfrm>
            <a:off x="0" y="0"/>
            <a:ext cx="12192000" cy="167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sz="6000" dirty="0"/>
              <a:t>Apostasy impacts those who have not taken preventive measures. </a:t>
            </a:r>
          </a:p>
        </p:txBody>
      </p:sp>
    </p:spTree>
    <p:extLst>
      <p:ext uri="{BB962C8B-B14F-4D97-AF65-F5344CB8AC3E}">
        <p14:creationId xmlns:p14="http://schemas.microsoft.com/office/powerpoint/2010/main" val="40629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2209800" y="15240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altLang="en-US" sz="6000" dirty="0"/>
              <a:t>Conclusion</a:t>
            </a:r>
          </a:p>
        </p:txBody>
      </p:sp>
      <p:sp>
        <p:nvSpPr>
          <p:cNvPr id="2" name="TextBox 1"/>
          <p:cNvSpPr txBox="1"/>
          <p:nvPr/>
        </p:nvSpPr>
        <p:spPr>
          <a:xfrm>
            <a:off x="533400" y="1443841"/>
            <a:ext cx="11125200" cy="2769989"/>
          </a:xfrm>
          <a:prstGeom prst="rect">
            <a:avLst/>
          </a:prstGeom>
          <a:noFill/>
        </p:spPr>
        <p:txBody>
          <a:bodyPr wrap="square" rtlCol="0">
            <a:spAutoFit/>
          </a:bodyPr>
          <a:lstStyle/>
          <a:p>
            <a:pPr>
              <a:spcAft>
                <a:spcPts val="1800"/>
              </a:spcAft>
            </a:pPr>
            <a:r>
              <a:rPr lang="en-US" sz="4800" dirty="0"/>
              <a:t>Remedy:</a:t>
            </a:r>
            <a:endParaRPr lang="en-US" sz="4400" dirty="0"/>
          </a:p>
          <a:p>
            <a:pPr lvl="1">
              <a:spcAft>
                <a:spcPts val="1800"/>
              </a:spcAft>
            </a:pPr>
            <a:r>
              <a:rPr lang="en-US" sz="4800" dirty="0"/>
              <a:t>Test all things; hold fast what is good. </a:t>
            </a:r>
          </a:p>
          <a:p>
            <a:pPr lvl="1" algn="r">
              <a:spcAft>
                <a:spcPts val="1800"/>
              </a:spcAft>
            </a:pPr>
            <a:r>
              <a:rPr lang="en-US" sz="4800" dirty="0"/>
              <a:t>1 </a:t>
            </a:r>
            <a:r>
              <a:rPr lang="en-US" sz="4800" dirty="0" err="1"/>
              <a:t>Thes</a:t>
            </a:r>
            <a:r>
              <a:rPr lang="en-US" sz="4800" dirty="0"/>
              <a:t>. 5:21</a:t>
            </a:r>
            <a:endParaRPr lang="en-US"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500"/>
                                        <p:tgtEl>
                                          <p:spTgt spid="44034"/>
                                        </p:tgtEl>
                                      </p:cBhvr>
                                    </p:animEffect>
                                  </p:childTnLst>
                                </p:cTn>
                              </p:par>
                              <p:par>
                                <p:cTn id="8" presetID="1"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2209800" y="15240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altLang="en-US" sz="6000" dirty="0"/>
              <a:t>Conclusion</a:t>
            </a:r>
          </a:p>
        </p:txBody>
      </p:sp>
      <p:sp>
        <p:nvSpPr>
          <p:cNvPr id="2" name="TextBox 1"/>
          <p:cNvSpPr txBox="1"/>
          <p:nvPr/>
        </p:nvSpPr>
        <p:spPr>
          <a:xfrm>
            <a:off x="533400" y="1443841"/>
            <a:ext cx="11125200" cy="4247317"/>
          </a:xfrm>
          <a:prstGeom prst="rect">
            <a:avLst/>
          </a:prstGeom>
          <a:noFill/>
        </p:spPr>
        <p:txBody>
          <a:bodyPr wrap="square" rtlCol="0">
            <a:spAutoFit/>
          </a:bodyPr>
          <a:lstStyle/>
          <a:p>
            <a:pPr>
              <a:spcAft>
                <a:spcPts val="1800"/>
              </a:spcAft>
            </a:pPr>
            <a:r>
              <a:rPr lang="en-US" sz="4800" dirty="0"/>
              <a:t>Remedy:</a:t>
            </a:r>
            <a:endParaRPr lang="en-US" sz="4400" dirty="0"/>
          </a:p>
          <a:p>
            <a:pPr lvl="1">
              <a:spcAft>
                <a:spcPts val="1800"/>
              </a:spcAft>
            </a:pPr>
            <a:r>
              <a:rPr lang="en-US" sz="4800" dirty="0"/>
              <a:t>Do not be conformed to this world, but be transformed by the renewing of your mind. </a:t>
            </a:r>
          </a:p>
          <a:p>
            <a:pPr lvl="1" algn="r">
              <a:spcAft>
                <a:spcPts val="1800"/>
              </a:spcAft>
            </a:pPr>
            <a:r>
              <a:rPr lang="en-US" sz="4800" dirty="0"/>
              <a:t>Rom. 12:2 </a:t>
            </a:r>
          </a:p>
        </p:txBody>
      </p:sp>
    </p:spTree>
    <p:extLst>
      <p:ext uri="{BB962C8B-B14F-4D97-AF65-F5344CB8AC3E}">
        <p14:creationId xmlns:p14="http://schemas.microsoft.com/office/powerpoint/2010/main" val="681058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2209800" y="15240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altLang="en-US" sz="6000" dirty="0"/>
              <a:t>Conclusion</a:t>
            </a:r>
          </a:p>
        </p:txBody>
      </p:sp>
      <p:sp>
        <p:nvSpPr>
          <p:cNvPr id="2" name="TextBox 1"/>
          <p:cNvSpPr txBox="1"/>
          <p:nvPr/>
        </p:nvSpPr>
        <p:spPr>
          <a:xfrm>
            <a:off x="533400" y="1443841"/>
            <a:ext cx="7924800" cy="2769989"/>
          </a:xfrm>
          <a:prstGeom prst="rect">
            <a:avLst/>
          </a:prstGeom>
          <a:noFill/>
        </p:spPr>
        <p:txBody>
          <a:bodyPr wrap="square" rtlCol="0">
            <a:spAutoFit/>
          </a:bodyPr>
          <a:lstStyle/>
          <a:p>
            <a:pPr>
              <a:spcAft>
                <a:spcPts val="1800"/>
              </a:spcAft>
            </a:pPr>
            <a:r>
              <a:rPr lang="en-US" sz="4800" dirty="0"/>
              <a:t>Remedy:</a:t>
            </a:r>
            <a:endParaRPr lang="en-US" sz="4400" dirty="0"/>
          </a:p>
          <a:p>
            <a:pPr lvl="1">
              <a:spcAft>
                <a:spcPts val="1800"/>
              </a:spcAft>
            </a:pPr>
            <a:r>
              <a:rPr lang="en-US" sz="4800" dirty="0"/>
              <a:t>Put on the full armor of God. </a:t>
            </a:r>
          </a:p>
          <a:p>
            <a:pPr lvl="1" algn="r">
              <a:spcAft>
                <a:spcPts val="1800"/>
              </a:spcAft>
            </a:pPr>
            <a:r>
              <a:rPr lang="en-US" sz="4800" dirty="0"/>
              <a:t>Eph. 6:11 </a:t>
            </a:r>
          </a:p>
        </p:txBody>
      </p:sp>
    </p:spTree>
    <p:extLst>
      <p:ext uri="{BB962C8B-B14F-4D97-AF65-F5344CB8AC3E}">
        <p14:creationId xmlns:p14="http://schemas.microsoft.com/office/powerpoint/2010/main" val="1892246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2209800" y="15240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en-US" altLang="en-US" sz="6000" dirty="0"/>
              <a:t>Conclusion</a:t>
            </a:r>
          </a:p>
        </p:txBody>
      </p:sp>
      <p:sp>
        <p:nvSpPr>
          <p:cNvPr id="2" name="TextBox 1"/>
          <p:cNvSpPr txBox="1"/>
          <p:nvPr/>
        </p:nvSpPr>
        <p:spPr>
          <a:xfrm>
            <a:off x="533400" y="1443841"/>
            <a:ext cx="8382000" cy="2708434"/>
          </a:xfrm>
          <a:prstGeom prst="rect">
            <a:avLst/>
          </a:prstGeom>
          <a:noFill/>
        </p:spPr>
        <p:txBody>
          <a:bodyPr wrap="square" rtlCol="0">
            <a:spAutoFit/>
          </a:bodyPr>
          <a:lstStyle/>
          <a:p>
            <a:pPr>
              <a:spcAft>
                <a:spcPts val="1800"/>
              </a:spcAft>
            </a:pPr>
            <a:r>
              <a:rPr lang="en-US" sz="4800" dirty="0"/>
              <a:t>Remedy:</a:t>
            </a:r>
            <a:endParaRPr lang="en-US" sz="4400" dirty="0"/>
          </a:p>
          <a:p>
            <a:pPr lvl="1">
              <a:spcAft>
                <a:spcPts val="1800"/>
              </a:spcAft>
            </a:pPr>
            <a:r>
              <a:rPr lang="en-US" sz="4800" dirty="0"/>
              <a:t>Contend earnestly for the faith. </a:t>
            </a:r>
          </a:p>
          <a:p>
            <a:pPr lvl="1" algn="r">
              <a:spcAft>
                <a:spcPts val="1800"/>
              </a:spcAft>
            </a:pPr>
            <a:r>
              <a:rPr lang="en-US" sz="4400" dirty="0"/>
              <a:t>Jude 3 </a:t>
            </a:r>
          </a:p>
        </p:txBody>
      </p:sp>
    </p:spTree>
    <p:extLst>
      <p:ext uri="{BB962C8B-B14F-4D97-AF65-F5344CB8AC3E}">
        <p14:creationId xmlns:p14="http://schemas.microsoft.com/office/powerpoint/2010/main" val="3483033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2192000" cy="1143000"/>
          </a:xfrm>
        </p:spPr>
        <p:txBody>
          <a:bodyPr/>
          <a:lstStyle/>
          <a:p>
            <a:pPr algn="ctr" eaLnBrk="1" hangingPunct="1"/>
            <a:r>
              <a:rPr lang="en-US" sz="6000" dirty="0"/>
              <a:t>Ten Characteristics of Apostasy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0806" y="1600201"/>
            <a:ext cx="6757988" cy="388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B1F78-E881-4F6C-8730-AC3B4D46AB7B}"/>
              </a:ext>
            </a:extLst>
          </p:cNvPr>
          <p:cNvSpPr>
            <a:spLocks noGrp="1"/>
          </p:cNvSpPr>
          <p:nvPr>
            <p:ph idx="1"/>
          </p:nvPr>
        </p:nvSpPr>
        <p:spPr>
          <a:xfrm>
            <a:off x="914400" y="2133600"/>
            <a:ext cx="10363200" cy="3962400"/>
          </a:xfrm>
        </p:spPr>
        <p:txBody>
          <a:bodyPr/>
          <a:lstStyle/>
          <a:p>
            <a:pPr marL="0" indent="0" algn="ctr">
              <a:buNone/>
            </a:pPr>
            <a:r>
              <a:rPr lang="en-US" sz="4800" dirty="0"/>
              <a:t>Latin proverb:</a:t>
            </a:r>
          </a:p>
          <a:p>
            <a:pPr marL="0" indent="0" algn="ctr">
              <a:buNone/>
            </a:pPr>
            <a:r>
              <a:rPr lang="en-US" sz="4800" dirty="0" err="1"/>
              <a:t>Praemonitus</a:t>
            </a:r>
            <a:r>
              <a:rPr lang="en-US" sz="4800" dirty="0"/>
              <a:t>, </a:t>
            </a:r>
            <a:r>
              <a:rPr lang="en-US" sz="4800" dirty="0" err="1"/>
              <a:t>praemunitus</a:t>
            </a:r>
            <a:r>
              <a:rPr lang="en-US" sz="4800" dirty="0"/>
              <a:t> </a:t>
            </a:r>
          </a:p>
          <a:p>
            <a:pPr marL="0" indent="0" algn="ctr">
              <a:buNone/>
            </a:pPr>
            <a:endParaRPr lang="en-US" sz="4800" dirty="0"/>
          </a:p>
          <a:p>
            <a:pPr marL="0" indent="0" algn="ctr">
              <a:buNone/>
            </a:pPr>
            <a:r>
              <a:rPr lang="en-US" sz="4800" dirty="0"/>
              <a:t>“to be forewarned is to be forearmed”</a:t>
            </a:r>
          </a:p>
          <a:p>
            <a:pPr marL="0" indent="0" algn="ctr">
              <a:buNone/>
            </a:pPr>
            <a:endParaRPr lang="en-US" sz="4800" dirty="0"/>
          </a:p>
        </p:txBody>
      </p:sp>
      <p:sp>
        <p:nvSpPr>
          <p:cNvPr id="4" name="Title 1">
            <a:extLst>
              <a:ext uri="{FF2B5EF4-FFF2-40B4-BE49-F238E27FC236}">
                <a16:creationId xmlns:a16="http://schemas.microsoft.com/office/drawing/2014/main" id="{6F58C150-F6F1-452F-ABC3-1C301392B21F}"/>
              </a:ext>
            </a:extLst>
          </p:cNvPr>
          <p:cNvSpPr txBox="1">
            <a:spLocks/>
          </p:cNvSpPr>
          <p:nvPr/>
        </p:nvSpPr>
        <p:spPr bwMode="auto">
          <a:xfrm>
            <a:off x="2209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6000" kern="0"/>
              <a:t>Conclusion</a:t>
            </a:r>
            <a:endParaRPr lang="en-US" altLang="en-US" sz="6000" kern="0" dirty="0"/>
          </a:p>
        </p:txBody>
      </p:sp>
    </p:spTree>
    <p:extLst>
      <p:ext uri="{BB962C8B-B14F-4D97-AF65-F5344CB8AC3E}">
        <p14:creationId xmlns:p14="http://schemas.microsoft.com/office/powerpoint/2010/main" val="3808603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E11C9-F0B6-4115-8D03-75808C1F4A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92682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9308"/>
            <a:ext cx="12192000" cy="1143000"/>
          </a:xfrm>
        </p:spPr>
        <p:txBody>
          <a:bodyPr/>
          <a:lstStyle/>
          <a:p>
            <a:pPr algn="ctr" eaLnBrk="1" hangingPunct="1"/>
            <a:r>
              <a:rPr lang="en-US" sz="6000" dirty="0"/>
              <a:t>Apostasy is a Sign of the Last Days</a:t>
            </a:r>
          </a:p>
        </p:txBody>
      </p:sp>
      <p:sp>
        <p:nvSpPr>
          <p:cNvPr id="5123" name="Rectangle 3"/>
          <p:cNvSpPr>
            <a:spLocks noGrp="1" noChangeArrowheads="1"/>
          </p:cNvSpPr>
          <p:nvPr>
            <p:ph type="body" idx="1"/>
          </p:nvPr>
        </p:nvSpPr>
        <p:spPr>
          <a:xfrm>
            <a:off x="304800" y="1524001"/>
            <a:ext cx="11658600" cy="5105399"/>
          </a:xfrm>
        </p:spPr>
        <p:txBody>
          <a:bodyPr/>
          <a:lstStyle/>
          <a:p>
            <a:pPr marL="685800" indent="-685800">
              <a:spcBef>
                <a:spcPts val="2400"/>
              </a:spcBef>
            </a:pPr>
            <a:r>
              <a:rPr lang="en-US" sz="4400" dirty="0">
                <a:effectLst/>
              </a:rPr>
              <a:t>Many signs in Scripture relate to the tribulation. </a:t>
            </a:r>
          </a:p>
          <a:p>
            <a:pPr marL="685800" indent="-685800">
              <a:spcBef>
                <a:spcPts val="2400"/>
              </a:spcBef>
            </a:pPr>
            <a:r>
              <a:rPr lang="en-US" sz="4400" dirty="0">
                <a:effectLst/>
              </a:rPr>
              <a:t>Events today could be setting the stage for the events of the tribulation. </a:t>
            </a:r>
          </a:p>
          <a:p>
            <a:pPr marL="685800" indent="-685800">
              <a:spcBef>
                <a:spcPts val="2400"/>
              </a:spcBef>
            </a:pPr>
            <a:r>
              <a:rPr lang="en-US" sz="4400" dirty="0">
                <a:effectLst/>
              </a:rPr>
              <a:t>Apostasy is related to the church itself.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0" end="0"/>
                                            </p:txEl>
                                          </p:spTgt>
                                        </p:tgtEl>
                                        <p:attrNameLst>
                                          <p:attrName>style.visibility</p:attrName>
                                        </p:attrNameLst>
                                      </p:cBhvr>
                                      <p:to>
                                        <p:strVal val="visible"/>
                                      </p:to>
                                    </p:set>
                                    <p:animEffect transition="in" filter="fade">
                                      <p:cBhvr>
                                        <p:cTn id="10" dur="500"/>
                                        <p:tgtEl>
                                          <p:spTgt spid="512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Effect transition="in" filter="fade">
                                      <p:cBhvr>
                                        <p:cTn id="13" dur="500"/>
                                        <p:tgtEl>
                                          <p:spTgt spid="512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23">
                                            <p:txEl>
                                              <p:pRg st="2" end="2"/>
                                            </p:txEl>
                                          </p:spTgt>
                                        </p:tgtEl>
                                        <p:attrNameLst>
                                          <p:attrName>style.visibility</p:attrName>
                                        </p:attrNameLst>
                                      </p:cBhvr>
                                      <p:to>
                                        <p:strVal val="visible"/>
                                      </p:to>
                                    </p:set>
                                    <p:animEffect transition="in" filter="fade">
                                      <p:cBhvr>
                                        <p:cTn id="16"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5123" grpId="0" build="p"/>
    </p:bld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9726</TotalTime>
  <Words>7610</Words>
  <Application>Microsoft Office PowerPoint</Application>
  <PresentationFormat>Widescreen</PresentationFormat>
  <Paragraphs>602</Paragraphs>
  <Slides>81</Slides>
  <Notes>81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Abadi</vt:lpstr>
      <vt:lpstr>Amasis MT Pro Medium</vt:lpstr>
      <vt:lpstr>Arial</vt:lpstr>
      <vt:lpstr>Arial Black</vt:lpstr>
      <vt:lpstr>Arial Narrow</vt:lpstr>
      <vt:lpstr>Calibri</vt:lpstr>
      <vt:lpstr>Times New Roman</vt:lpstr>
      <vt:lpstr>Wingdings</vt:lpstr>
      <vt:lpstr>Azure</vt:lpstr>
      <vt:lpstr>PowerPoint Presentation</vt:lpstr>
      <vt:lpstr>PowerPoint Presentation</vt:lpstr>
      <vt:lpstr>PowerPoint Presentation</vt:lpstr>
      <vt:lpstr>PowerPoint Presentation</vt:lpstr>
      <vt:lpstr>PowerPoint Presentation</vt:lpstr>
      <vt:lpstr>Definition of Apostasy</vt:lpstr>
      <vt:lpstr>Definition of Apostasy</vt:lpstr>
      <vt:lpstr>Ten Characteristics of Apostasy</vt:lpstr>
      <vt:lpstr>Apostasy is a Sign of the Last Days</vt:lpstr>
      <vt:lpstr>PowerPoint Presentation</vt:lpstr>
      <vt:lpstr>Apostasy is a Sign of the Last Days</vt:lpstr>
      <vt:lpstr>Apostasy is a Sign of the Last Days</vt:lpstr>
      <vt:lpstr>Apostasy is a Sign of the Last Days</vt:lpstr>
      <vt:lpstr>Apostasy is a Sign of the Last Days</vt:lpstr>
      <vt:lpstr>PowerPoint Presentation</vt:lpstr>
      <vt:lpstr>Matthew 13 Parables</vt:lpstr>
      <vt:lpstr>Matthew 13 Parables</vt:lpstr>
      <vt:lpstr>Matthew 13 Parables</vt:lpstr>
      <vt:lpstr>Matthew 13 Parables</vt:lpstr>
      <vt:lpstr>Matthew 13 Parables</vt:lpstr>
      <vt:lpstr>Matthew 13 Parables</vt:lpstr>
      <vt:lpstr>Matthew 13 Parables</vt:lpstr>
      <vt:lpstr>The Parable of the Leaven</vt:lpstr>
      <vt:lpstr>The Parable of the Leaven</vt:lpstr>
      <vt:lpstr>The Parable of the Leaven</vt:lpstr>
      <vt:lpstr>PowerPoint Presentation</vt:lpstr>
      <vt:lpstr>Apostasy is A Massive NT Subject</vt:lpstr>
      <vt:lpstr>Apostasy is A Massive NT Subject</vt:lpstr>
      <vt:lpstr>Apostasy is A Massive NT Subject</vt:lpstr>
      <vt:lpstr>Apostasy is A Massive NT Subject</vt:lpstr>
      <vt:lpstr>Apostasy is A Massive NT Subject</vt:lpstr>
      <vt:lpstr>Apostasy Impacts Every Major Doctrine</vt:lpstr>
      <vt:lpstr>Apostasy Impacts Every Major Doctrine</vt:lpstr>
      <vt:lpstr>Apostasy Impacts Every Major Doctrine</vt:lpstr>
      <vt:lpstr>Apostasy Impacts Every Major Doctrine</vt:lpstr>
      <vt:lpstr>Apostasy Impacts Every Major Doctrine</vt:lpstr>
      <vt:lpstr>Apostasy Impacts Every Major Doctrine</vt:lpstr>
      <vt:lpstr>Apostasy Impacts Every Major Doctrine</vt:lpstr>
      <vt:lpstr>Apostasy happens inside 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Apostasy happens inside the church</vt:lpstr>
      <vt:lpstr>Apostasy happens inside the church</vt:lpstr>
      <vt:lpstr>Apostasy happens inside the church</vt:lpstr>
      <vt:lpstr>Apostasy happens inside the church</vt:lpstr>
      <vt:lpstr>Apostasy happens inside the church</vt:lpstr>
      <vt:lpstr>Apostasy happens inside the church</vt:lpstr>
      <vt:lpstr>Apostasy happens inside the church</vt:lpstr>
      <vt:lpstr>Apostasy happens inside the church</vt:lpstr>
      <vt:lpstr>Apostasy Knows No Limits</vt:lpstr>
      <vt:lpstr>Apostasy Knows No Limits</vt:lpstr>
      <vt:lpstr>Apostasy Knows No Limits</vt:lpstr>
      <vt:lpstr>Apostasy Knows No Limits</vt:lpstr>
      <vt:lpstr>Apostasy Knows No Limits</vt:lpstr>
      <vt:lpstr>Apostasy Knows No Limits</vt:lpstr>
      <vt:lpstr>Apostasy Knows No Limits</vt:lpstr>
      <vt:lpstr>Apostasy Knows No Limits</vt:lpstr>
      <vt:lpstr>Francis Beckwith was president of The Evangelical Theological Society</vt:lpstr>
      <vt:lpstr>Apostasy Can Happen Quickly</vt:lpstr>
      <vt:lpstr>Apostasy Can Happen Quickly</vt:lpstr>
      <vt:lpstr>Apostasy Can Happen Quickly</vt:lpstr>
      <vt:lpstr>Apostasy Is Satanically Orchestrated</vt:lpstr>
      <vt:lpstr>Apostasy Is Satanically Orchestrated</vt:lpstr>
      <vt:lpstr>Apostasy Is Destructive</vt:lpstr>
      <vt:lpstr>Apostasy Is Destructive</vt:lpstr>
      <vt:lpstr>Apostasy Is Destructive</vt:lpstr>
      <vt:lpstr>Apostasy makes life difficult  for the people of God.</vt:lpstr>
      <vt:lpstr>Apostasy impacts those who have not taken preventive measures. </vt:lpstr>
      <vt:lpstr>Apostasy impacts those who have not taken preventive measures. </vt:lpstr>
      <vt:lpstr>Apostasy impacts those who have not taken preventive measures. </vt:lpstr>
      <vt:lpstr>Conclusion</vt:lpstr>
      <vt:lpstr>Conclusion</vt:lpstr>
      <vt:lpstr>Conclusion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Bob Nyberg</cp:lastModifiedBy>
  <cp:revision>993</cp:revision>
  <cp:lastPrinted>2011-06-25T18:12:52Z</cp:lastPrinted>
  <dcterms:created xsi:type="dcterms:W3CDTF">2009-03-17T12:21:13Z</dcterms:created>
  <dcterms:modified xsi:type="dcterms:W3CDTF">2024-01-28T18:02:32Z</dcterms:modified>
</cp:coreProperties>
</file>